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5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43891200" cy="38404800"/>
  <p:notesSz cx="6858000" cy="9144000"/>
  <p:defaultTextStyle>
    <a:defPPr>
      <a:defRPr lang="en-US"/>
    </a:defPPr>
    <a:lvl1pPr marL="0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1pPr>
    <a:lvl2pPr marL="1962648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2pPr>
    <a:lvl3pPr marL="3925296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3pPr>
    <a:lvl4pPr marL="5887944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4pPr>
    <a:lvl5pPr marL="7850592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5pPr>
    <a:lvl6pPr marL="9813240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6pPr>
    <a:lvl7pPr marL="11775888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7pPr>
    <a:lvl8pPr marL="13738538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8pPr>
    <a:lvl9pPr marL="15701186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96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E"/>
    <a:srgbClr val="FAC81A"/>
    <a:srgbClr val="F3B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4355" autoAdjust="0"/>
    <p:restoredTop sz="94718" autoAdjust="0"/>
  </p:normalViewPr>
  <p:slideViewPr>
    <p:cSldViewPr snapToGrid="0" snapToObjects="1">
      <p:cViewPr varScale="1">
        <p:scale>
          <a:sx n="22" d="100"/>
          <a:sy n="22" d="100"/>
        </p:scale>
        <p:origin x="2032" y="336"/>
      </p:cViewPr>
      <p:guideLst>
        <p:guide orient="horz" pos="12096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95987-AE32-0945-906F-7F288E936EBE}" type="datetimeFigureOut">
              <a:rPr lang="en-US" smtClean="0"/>
              <a:pPr/>
              <a:t>3/9/23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B3842B-7EA0-1B4E-8364-F4E7C277C5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027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771DD3-37E1-C744-9E86-37BA69704733}" type="datetimeFigureOut">
              <a:rPr lang="en-US" smtClean="0"/>
              <a:pPr/>
              <a:t>3/9/23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70025" y="685800"/>
            <a:ext cx="39179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38FEE-102F-AD4D-BABF-627E6EAA37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065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77042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54084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31128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908170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85212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62254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339298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816340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2-Column Pos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Content Placeholder 85"/>
          <p:cNvSpPr>
            <a:spLocks noGrp="1"/>
          </p:cNvSpPr>
          <p:nvPr>
            <p:ph sz="quarter" idx="12" hasCustomPrompt="1"/>
          </p:nvPr>
        </p:nvSpPr>
        <p:spPr>
          <a:xfrm>
            <a:off x="2194562" y="7204771"/>
            <a:ext cx="17578917" cy="81522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Summary</a:t>
            </a:r>
          </a:p>
        </p:txBody>
      </p:sp>
      <p:sp>
        <p:nvSpPr>
          <p:cNvPr id="197" name="Content Placeholder 85"/>
          <p:cNvSpPr>
            <a:spLocks noGrp="1"/>
          </p:cNvSpPr>
          <p:nvPr>
            <p:ph sz="quarter" idx="13" hasCustomPrompt="1"/>
          </p:nvPr>
        </p:nvSpPr>
        <p:spPr>
          <a:xfrm>
            <a:off x="2195342" y="16088007"/>
            <a:ext cx="17578917" cy="81522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introduction</a:t>
            </a:r>
          </a:p>
        </p:txBody>
      </p:sp>
      <p:sp>
        <p:nvSpPr>
          <p:cNvPr id="198" name="Content Placeholder 85"/>
          <p:cNvSpPr>
            <a:spLocks noGrp="1"/>
          </p:cNvSpPr>
          <p:nvPr>
            <p:ph sz="quarter" idx="15" hasCustomPrompt="1"/>
          </p:nvPr>
        </p:nvSpPr>
        <p:spPr>
          <a:xfrm>
            <a:off x="2194562" y="25132333"/>
            <a:ext cx="17578917" cy="81522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methods</a:t>
            </a:r>
          </a:p>
        </p:txBody>
      </p:sp>
      <p:sp>
        <p:nvSpPr>
          <p:cNvPr id="199" name="Content Placeholder 85"/>
          <p:cNvSpPr>
            <a:spLocks noGrp="1"/>
          </p:cNvSpPr>
          <p:nvPr>
            <p:ph sz="quarter" idx="18" hasCustomPrompt="1"/>
          </p:nvPr>
        </p:nvSpPr>
        <p:spPr>
          <a:xfrm>
            <a:off x="24116103" y="7204771"/>
            <a:ext cx="17578917" cy="81522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results</a:t>
            </a:r>
          </a:p>
        </p:txBody>
      </p:sp>
      <p:sp>
        <p:nvSpPr>
          <p:cNvPr id="200" name="Content Placeholder 85"/>
          <p:cNvSpPr>
            <a:spLocks noGrp="1"/>
          </p:cNvSpPr>
          <p:nvPr>
            <p:ph sz="quarter" idx="19" hasCustomPrompt="1"/>
          </p:nvPr>
        </p:nvSpPr>
        <p:spPr>
          <a:xfrm>
            <a:off x="24116882" y="16088007"/>
            <a:ext cx="17578917" cy="81522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conclusions</a:t>
            </a:r>
          </a:p>
        </p:txBody>
      </p:sp>
      <p:sp>
        <p:nvSpPr>
          <p:cNvPr id="201" name="Content Placeholder 85"/>
          <p:cNvSpPr>
            <a:spLocks noGrp="1"/>
          </p:cNvSpPr>
          <p:nvPr>
            <p:ph sz="quarter" idx="21" hasCustomPrompt="1"/>
          </p:nvPr>
        </p:nvSpPr>
        <p:spPr>
          <a:xfrm>
            <a:off x="24116103" y="25132333"/>
            <a:ext cx="17578917" cy="81522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references</a:t>
            </a:r>
          </a:p>
        </p:txBody>
      </p:sp>
      <p:sp>
        <p:nvSpPr>
          <p:cNvPr id="202" name="Content Placeholder 82"/>
          <p:cNvSpPr>
            <a:spLocks noGrp="1"/>
          </p:cNvSpPr>
          <p:nvPr>
            <p:ph sz="quarter" idx="10"/>
          </p:nvPr>
        </p:nvSpPr>
        <p:spPr>
          <a:xfrm>
            <a:off x="2194985" y="8341888"/>
            <a:ext cx="17579273" cy="2947081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3" name="Content Placeholder 82"/>
          <p:cNvSpPr>
            <a:spLocks noGrp="1"/>
          </p:cNvSpPr>
          <p:nvPr>
            <p:ph sz="quarter" idx="11"/>
          </p:nvPr>
        </p:nvSpPr>
        <p:spPr>
          <a:xfrm>
            <a:off x="2194560" y="17225122"/>
            <a:ext cx="17579273" cy="2947081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4" name="Content Placeholder 82"/>
          <p:cNvSpPr>
            <a:spLocks noGrp="1"/>
          </p:cNvSpPr>
          <p:nvPr>
            <p:ph sz="quarter" idx="14"/>
          </p:nvPr>
        </p:nvSpPr>
        <p:spPr>
          <a:xfrm>
            <a:off x="2193783" y="26269448"/>
            <a:ext cx="17579273" cy="2947081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5" name="Content Placeholder 82"/>
          <p:cNvSpPr>
            <a:spLocks noGrp="1"/>
          </p:cNvSpPr>
          <p:nvPr>
            <p:ph sz="quarter" idx="16"/>
          </p:nvPr>
        </p:nvSpPr>
        <p:spPr>
          <a:xfrm>
            <a:off x="24116524" y="8341888"/>
            <a:ext cx="17579273" cy="2947081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6" name="Content Placeholder 82"/>
          <p:cNvSpPr>
            <a:spLocks noGrp="1"/>
          </p:cNvSpPr>
          <p:nvPr>
            <p:ph sz="quarter" idx="17"/>
          </p:nvPr>
        </p:nvSpPr>
        <p:spPr>
          <a:xfrm>
            <a:off x="24116101" y="17225122"/>
            <a:ext cx="17579273" cy="2947081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7" name="Content Placeholder 82"/>
          <p:cNvSpPr>
            <a:spLocks noGrp="1"/>
          </p:cNvSpPr>
          <p:nvPr>
            <p:ph sz="quarter" idx="20"/>
          </p:nvPr>
        </p:nvSpPr>
        <p:spPr>
          <a:xfrm>
            <a:off x="24115319" y="26269448"/>
            <a:ext cx="17579273" cy="2947081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Title 77"/>
          <p:cNvSpPr>
            <a:spLocks noGrp="1"/>
          </p:cNvSpPr>
          <p:nvPr>
            <p:ph type="title"/>
          </p:nvPr>
        </p:nvSpPr>
        <p:spPr>
          <a:xfrm>
            <a:off x="2195343" y="1133582"/>
            <a:ext cx="28282453" cy="2382042"/>
          </a:xfrm>
          <a:prstGeom prst="rect">
            <a:avLst/>
          </a:prstGeom>
        </p:spPr>
        <p:txBody>
          <a:bodyPr vert="horz" lIns="182880" tIns="91440" rIns="182880" bIns="91440" anchor="ctr"/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25" hasCustomPrompt="1"/>
          </p:nvPr>
        </p:nvSpPr>
        <p:spPr>
          <a:xfrm>
            <a:off x="2248819" y="3335978"/>
            <a:ext cx="21212978" cy="1184610"/>
          </a:xfrm>
          <a:prstGeom prst="rect">
            <a:avLst/>
          </a:prstGeom>
        </p:spPr>
        <p:txBody>
          <a:bodyPr vert="horz" lIns="182880" tIns="91440" rIns="182880" bIns="91440" anchor="ctr"/>
          <a:lstStyle>
            <a:lvl1pPr marL="0" indent="0" algn="l">
              <a:buNone/>
              <a:defRPr sz="3600" b="1" cap="all" baseline="0">
                <a:solidFill>
                  <a:schemeClr val="bg1"/>
                </a:solidFill>
              </a:defRPr>
            </a:lvl1pPr>
            <a:lvl2pPr marL="0" indent="0" algn="ctr">
              <a:defRPr sz="7200" b="1" cap="all">
                <a:solidFill>
                  <a:srgbClr val="FFFFFE"/>
                </a:solidFill>
              </a:defRPr>
            </a:lvl2pPr>
            <a:lvl3pPr marL="0" indent="0" algn="ctr">
              <a:defRPr sz="7200" b="1" cap="all">
                <a:solidFill>
                  <a:srgbClr val="FFFFFE"/>
                </a:solidFill>
              </a:defRPr>
            </a:lvl3pPr>
            <a:lvl4pPr marL="0" indent="0" algn="ctr">
              <a:defRPr sz="7200" b="1" cap="all">
                <a:solidFill>
                  <a:srgbClr val="FFFFFE"/>
                </a:solidFill>
              </a:defRPr>
            </a:lvl4pPr>
            <a:lvl5pPr marL="0" indent="0" algn="ctr">
              <a:defRPr sz="7200" b="1" cap="all">
                <a:solidFill>
                  <a:srgbClr val="FFFFFE"/>
                </a:solidFill>
              </a:defRPr>
            </a:lvl5pPr>
          </a:lstStyle>
          <a:p>
            <a:pPr lvl="0"/>
            <a:r>
              <a:rPr lang="en-US" dirty="0"/>
              <a:t>First last 1   •   first last 2   •   first last 3   •   first last 4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3-Column Pos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Content Placeholder 82"/>
          <p:cNvSpPr>
            <a:spLocks noGrp="1"/>
          </p:cNvSpPr>
          <p:nvPr>
            <p:ph sz="quarter" idx="10"/>
          </p:nvPr>
        </p:nvSpPr>
        <p:spPr>
          <a:xfrm>
            <a:off x="2194994" y="9056913"/>
            <a:ext cx="11746770" cy="3750831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1" name="Content Placeholder 85"/>
          <p:cNvSpPr>
            <a:spLocks noGrp="1"/>
          </p:cNvSpPr>
          <p:nvPr>
            <p:ph sz="quarter" idx="12" hasCustomPrompt="1"/>
          </p:nvPr>
        </p:nvSpPr>
        <p:spPr>
          <a:xfrm>
            <a:off x="2194567" y="7329294"/>
            <a:ext cx="11746533" cy="103755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Summary</a:t>
            </a:r>
          </a:p>
        </p:txBody>
      </p:sp>
      <p:sp>
        <p:nvSpPr>
          <p:cNvPr id="162" name="Content Placeholder 82"/>
          <p:cNvSpPr>
            <a:spLocks noGrp="1"/>
          </p:cNvSpPr>
          <p:nvPr>
            <p:ph sz="quarter" idx="25"/>
          </p:nvPr>
        </p:nvSpPr>
        <p:spPr>
          <a:xfrm>
            <a:off x="16057312" y="9056913"/>
            <a:ext cx="11746770" cy="3750831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3" name="Content Placeholder 85"/>
          <p:cNvSpPr>
            <a:spLocks noGrp="1"/>
          </p:cNvSpPr>
          <p:nvPr>
            <p:ph sz="quarter" idx="26" hasCustomPrompt="1"/>
          </p:nvPr>
        </p:nvSpPr>
        <p:spPr>
          <a:xfrm>
            <a:off x="16056882" y="7329294"/>
            <a:ext cx="11746533" cy="103755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results</a:t>
            </a:r>
          </a:p>
        </p:txBody>
      </p:sp>
      <p:sp>
        <p:nvSpPr>
          <p:cNvPr id="164" name="Content Placeholder 82"/>
          <p:cNvSpPr>
            <a:spLocks noGrp="1"/>
          </p:cNvSpPr>
          <p:nvPr>
            <p:ph sz="quarter" idx="27"/>
          </p:nvPr>
        </p:nvSpPr>
        <p:spPr>
          <a:xfrm>
            <a:off x="29947340" y="9056913"/>
            <a:ext cx="11746770" cy="3750831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5" name="Content Placeholder 85"/>
          <p:cNvSpPr>
            <a:spLocks noGrp="1"/>
          </p:cNvSpPr>
          <p:nvPr>
            <p:ph sz="quarter" idx="28" hasCustomPrompt="1"/>
          </p:nvPr>
        </p:nvSpPr>
        <p:spPr>
          <a:xfrm>
            <a:off x="29946912" y="7329294"/>
            <a:ext cx="11746533" cy="103755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conclusions</a:t>
            </a:r>
          </a:p>
        </p:txBody>
      </p:sp>
      <p:sp>
        <p:nvSpPr>
          <p:cNvPr id="166" name="Content Placeholder 82"/>
          <p:cNvSpPr>
            <a:spLocks noGrp="1"/>
          </p:cNvSpPr>
          <p:nvPr>
            <p:ph sz="quarter" idx="11"/>
          </p:nvPr>
        </p:nvSpPr>
        <p:spPr>
          <a:xfrm>
            <a:off x="2194569" y="18274543"/>
            <a:ext cx="11746770" cy="3750831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7" name="Content Placeholder 85"/>
          <p:cNvSpPr>
            <a:spLocks noGrp="1"/>
          </p:cNvSpPr>
          <p:nvPr>
            <p:ph sz="quarter" idx="13" hasCustomPrompt="1"/>
          </p:nvPr>
        </p:nvSpPr>
        <p:spPr>
          <a:xfrm>
            <a:off x="2195346" y="16546922"/>
            <a:ext cx="11746533" cy="103755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introduction</a:t>
            </a:r>
          </a:p>
        </p:txBody>
      </p:sp>
      <p:sp>
        <p:nvSpPr>
          <p:cNvPr id="168" name="Content Placeholder 82"/>
          <p:cNvSpPr>
            <a:spLocks noGrp="1"/>
          </p:cNvSpPr>
          <p:nvPr>
            <p:ph sz="quarter" idx="29"/>
          </p:nvPr>
        </p:nvSpPr>
        <p:spPr>
          <a:xfrm>
            <a:off x="29946679" y="18274543"/>
            <a:ext cx="11746770" cy="3750831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9" name="Content Placeholder 85"/>
          <p:cNvSpPr>
            <a:spLocks noGrp="1"/>
          </p:cNvSpPr>
          <p:nvPr>
            <p:ph sz="quarter" idx="30" hasCustomPrompt="1"/>
          </p:nvPr>
        </p:nvSpPr>
        <p:spPr>
          <a:xfrm>
            <a:off x="29946251" y="16546922"/>
            <a:ext cx="11746533" cy="103755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references</a:t>
            </a:r>
          </a:p>
        </p:txBody>
      </p:sp>
      <p:sp>
        <p:nvSpPr>
          <p:cNvPr id="170" name="Content Placeholder 82"/>
          <p:cNvSpPr>
            <a:spLocks noGrp="1"/>
          </p:cNvSpPr>
          <p:nvPr>
            <p:ph sz="quarter" idx="14"/>
          </p:nvPr>
        </p:nvSpPr>
        <p:spPr>
          <a:xfrm>
            <a:off x="2193792" y="26843436"/>
            <a:ext cx="11746770" cy="3750831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1" name="Content Placeholder 85"/>
          <p:cNvSpPr>
            <a:spLocks noGrp="1"/>
          </p:cNvSpPr>
          <p:nvPr>
            <p:ph sz="quarter" idx="15" hasCustomPrompt="1"/>
          </p:nvPr>
        </p:nvSpPr>
        <p:spPr>
          <a:xfrm>
            <a:off x="2194567" y="25115811"/>
            <a:ext cx="11746533" cy="103755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methods</a:t>
            </a:r>
          </a:p>
        </p:txBody>
      </p:sp>
      <p:sp>
        <p:nvSpPr>
          <p:cNvPr id="20" name="Title 77"/>
          <p:cNvSpPr>
            <a:spLocks noGrp="1"/>
          </p:cNvSpPr>
          <p:nvPr>
            <p:ph type="title"/>
          </p:nvPr>
        </p:nvSpPr>
        <p:spPr>
          <a:xfrm>
            <a:off x="2195343" y="1133582"/>
            <a:ext cx="28282453" cy="2382042"/>
          </a:xfrm>
          <a:prstGeom prst="rect">
            <a:avLst/>
          </a:prstGeom>
        </p:spPr>
        <p:txBody>
          <a:bodyPr vert="horz" lIns="182880" tIns="91440" rIns="182880" bIns="91440" anchor="ctr"/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Text Placeholder 18"/>
          <p:cNvSpPr>
            <a:spLocks noGrp="1"/>
          </p:cNvSpPr>
          <p:nvPr>
            <p:ph type="body" sz="quarter" idx="33" hasCustomPrompt="1"/>
          </p:nvPr>
        </p:nvSpPr>
        <p:spPr>
          <a:xfrm>
            <a:off x="2248819" y="3335978"/>
            <a:ext cx="21212978" cy="1184610"/>
          </a:xfrm>
          <a:prstGeom prst="rect">
            <a:avLst/>
          </a:prstGeom>
        </p:spPr>
        <p:txBody>
          <a:bodyPr vert="horz" lIns="182880" tIns="91440" rIns="182880" bIns="91440" anchor="ctr"/>
          <a:lstStyle>
            <a:lvl1pPr marL="0" indent="0" algn="l">
              <a:buNone/>
              <a:defRPr sz="3600" b="1" cap="all" baseline="0">
                <a:solidFill>
                  <a:schemeClr val="bg1"/>
                </a:solidFill>
              </a:defRPr>
            </a:lvl1pPr>
            <a:lvl2pPr marL="0" indent="0" algn="ctr">
              <a:defRPr sz="7200" b="1" cap="all">
                <a:solidFill>
                  <a:srgbClr val="FFFFFE"/>
                </a:solidFill>
              </a:defRPr>
            </a:lvl2pPr>
            <a:lvl3pPr marL="0" indent="0" algn="ctr">
              <a:defRPr sz="7200" b="1" cap="all">
                <a:solidFill>
                  <a:srgbClr val="FFFFFE"/>
                </a:solidFill>
              </a:defRPr>
            </a:lvl3pPr>
            <a:lvl4pPr marL="0" indent="0" algn="ctr">
              <a:defRPr sz="7200" b="1" cap="all">
                <a:solidFill>
                  <a:srgbClr val="FFFFFE"/>
                </a:solidFill>
              </a:defRPr>
            </a:lvl4pPr>
            <a:lvl5pPr marL="0" indent="0" algn="ctr">
              <a:defRPr sz="7200" b="1" cap="all">
                <a:solidFill>
                  <a:srgbClr val="FFFFFE"/>
                </a:solidFill>
              </a:defRPr>
            </a:lvl5pPr>
          </a:lstStyle>
          <a:p>
            <a:pPr lvl="0"/>
            <a:r>
              <a:rPr lang="en-US" dirty="0"/>
              <a:t>First last 1   •   first last 2   •   first last 3   •   first last 4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-1"/>
            <a:ext cx="43891200" cy="4511019"/>
          </a:xfrm>
          <a:prstGeom prst="rect">
            <a:avLst/>
          </a:prstGeom>
          <a:gradFill flip="none" rotWithShape="1">
            <a:gsLst>
              <a:gs pos="100000">
                <a:schemeClr val="accent4">
                  <a:lumMod val="50000"/>
                </a:schemeClr>
              </a:gs>
              <a:gs pos="0">
                <a:schemeClr val="bg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3185" tIns="46592" rIns="93185" bIns="46592"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37124641"/>
            <a:ext cx="43891200" cy="1280160"/>
          </a:xfrm>
          <a:prstGeom prst="rect">
            <a:avLst/>
          </a:prstGeom>
          <a:gradFill flip="none" rotWithShape="1">
            <a:gsLst>
              <a:gs pos="100000">
                <a:schemeClr val="accent4">
                  <a:lumMod val="50000"/>
                </a:schemeClr>
              </a:gs>
              <a:gs pos="0">
                <a:schemeClr val="bg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3185" tIns="46592" rIns="93185" bIns="46592"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9A59CC1-6971-E710-0D5B-124E8D37B1F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32979825" y="707252"/>
            <a:ext cx="11520975" cy="417895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E76F759-DAB9-84EE-2921-82B7428E4976}"/>
              </a:ext>
            </a:extLst>
          </p:cNvPr>
          <p:cNvSpPr txBox="1"/>
          <p:nvPr userDrawn="1"/>
        </p:nvSpPr>
        <p:spPr>
          <a:xfrm>
            <a:off x="543561" y="37610237"/>
            <a:ext cx="43347639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sz="2200" dirty="0">
                <a:solidFill>
                  <a:schemeClr val="bg1"/>
                </a:solidFill>
              </a:rPr>
              <a:t>MONROE CARELL JR. CHILDREN’S HOSPITAL AT VANDERBILT                                               								           						NASHVILLE, TENNESSEE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</p:sldLayoutIdLst>
  <p:txStyles>
    <p:titleStyle>
      <a:lvl1pPr algn="ctr" defTabSz="1962648" rtl="0" eaLnBrk="1" latinLnBrk="0" hangingPunct="1">
        <a:spcBef>
          <a:spcPct val="0"/>
        </a:spcBef>
        <a:buNone/>
        <a:defRPr sz="5000" kern="1200" cap="all" spc="626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471986" indent="-1471986" algn="l" defTabSz="1962648" rtl="0" eaLnBrk="1" latinLnBrk="0" hangingPunct="1">
        <a:spcBef>
          <a:spcPct val="20000"/>
        </a:spcBef>
        <a:buFont typeface="Arial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3189304" indent="-1226656" algn="l" defTabSz="1962648" rtl="0" eaLnBrk="1" latinLnBrk="0" hangingPunct="1">
        <a:spcBef>
          <a:spcPct val="20000"/>
        </a:spcBef>
        <a:buFont typeface="Arial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4906620" indent="-981324" algn="l" defTabSz="196264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869268" indent="-981324" algn="l" defTabSz="1962648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8831916" indent="-981324" algn="l" defTabSz="1962648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794564" indent="-981324" algn="l" defTabSz="1962648" rtl="0" eaLnBrk="1" latinLnBrk="0" hangingPunct="1">
        <a:spcBef>
          <a:spcPct val="20000"/>
        </a:spcBef>
        <a:buFont typeface="Arial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2757214" indent="-981324" algn="l" defTabSz="1962648" rtl="0" eaLnBrk="1" latinLnBrk="0" hangingPunct="1">
        <a:spcBef>
          <a:spcPct val="20000"/>
        </a:spcBef>
        <a:buFont typeface="Arial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4719862" indent="-981324" algn="l" defTabSz="1962648" rtl="0" eaLnBrk="1" latinLnBrk="0" hangingPunct="1">
        <a:spcBef>
          <a:spcPct val="20000"/>
        </a:spcBef>
        <a:buFont typeface="Arial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6682510" indent="-981324" algn="l" defTabSz="1962648" rtl="0" eaLnBrk="1" latinLnBrk="0" hangingPunct="1">
        <a:spcBef>
          <a:spcPct val="20000"/>
        </a:spcBef>
        <a:buFont typeface="Arial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1pPr>
      <a:lvl2pPr marL="1962648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2pPr>
      <a:lvl3pPr marL="3925296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3pPr>
      <a:lvl4pPr marL="5887944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4pPr>
      <a:lvl5pPr marL="7850592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5pPr>
      <a:lvl6pPr marL="9813240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6pPr>
      <a:lvl7pPr marL="11775888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7pPr>
      <a:lvl8pPr marL="13738538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8pPr>
      <a:lvl9pPr marL="15701186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tent Placeholder 20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Content Placeholder 2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Content Placeholder 29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Content Placeholder 2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Content Placeholder 24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Content Placeholder 28"/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910139"/>
      </p:ext>
    </p:extLst>
  </p:cSld>
  <p:clrMapOvr>
    <a:masterClrMapping/>
  </p:clrMapOvr>
</p:sld>
</file>

<file path=ppt/theme/theme1.xml><?xml version="1.0" encoding="utf-8"?>
<a:theme xmlns:a="http://schemas.openxmlformats.org/drawingml/2006/main" name="VU Gray">
  <a:themeElements>
    <a:clrScheme name="VUMC 2">
      <a:dk1>
        <a:srgbClr val="3C3C3B"/>
      </a:dk1>
      <a:lt1>
        <a:sysClr val="window" lastClr="FFFFFF"/>
      </a:lt1>
      <a:dk2>
        <a:srgbClr val="856B38"/>
      </a:dk2>
      <a:lt2>
        <a:srgbClr val="E6DEC7"/>
      </a:lt2>
      <a:accent1>
        <a:srgbClr val="E6DEC7"/>
      </a:accent1>
      <a:accent2>
        <a:srgbClr val="141313"/>
      </a:accent2>
      <a:accent3>
        <a:srgbClr val="636463"/>
      </a:accent3>
      <a:accent4>
        <a:srgbClr val="777877"/>
      </a:accent4>
      <a:accent5>
        <a:srgbClr val="0C3D77"/>
      </a:accent5>
      <a:accent6>
        <a:srgbClr val="04264E"/>
      </a:accent6>
      <a:hlink>
        <a:srgbClr val="141313"/>
      </a:hlink>
      <a:folHlink>
        <a:srgbClr val="003F8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wrap="square">
        <a:spAutoFit/>
      </a:bodyPr>
      <a:lstStyle>
        <a:defPPr marL="0" marR="0" indent="0" algn="l" defTabSz="1881012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/>
          <a:buNone/>
          <a:tabLst/>
          <a:defRPr kumimoji="0" sz="24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VU Gray</vt:lpstr>
      <vt:lpstr>PowerPoint Presentation</vt:lpstr>
    </vt:vector>
  </TitlesOfParts>
  <Company>Gaylord Entertainment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Matthew Guest</dc:creator>
  <cp:lastModifiedBy>Presti, Angelea P</cp:lastModifiedBy>
  <cp:revision>49</cp:revision>
  <dcterms:created xsi:type="dcterms:W3CDTF">2014-10-23T04:57:24Z</dcterms:created>
  <dcterms:modified xsi:type="dcterms:W3CDTF">2023-03-09T22:02:26Z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92c8cef-6f2b-4af1-b4ac-d815ff795cd6_Enabled">
    <vt:lpwstr>true</vt:lpwstr>
  </property>
  <property fmtid="{D5CDD505-2E9C-101B-9397-08002B2CF9AE}" pid="3" name="MSIP_Label_792c8cef-6f2b-4af1-b4ac-d815ff795cd6_SetDate">
    <vt:lpwstr>2023-03-09T19:52:46Z</vt:lpwstr>
  </property>
  <property fmtid="{D5CDD505-2E9C-101B-9397-08002B2CF9AE}" pid="4" name="MSIP_Label_792c8cef-6f2b-4af1-b4ac-d815ff795cd6_Method">
    <vt:lpwstr>Standard</vt:lpwstr>
  </property>
  <property fmtid="{D5CDD505-2E9C-101B-9397-08002B2CF9AE}" pid="5" name="MSIP_Label_792c8cef-6f2b-4af1-b4ac-d815ff795cd6_Name">
    <vt:lpwstr>VUMC General</vt:lpwstr>
  </property>
  <property fmtid="{D5CDD505-2E9C-101B-9397-08002B2CF9AE}" pid="6" name="MSIP_Label_792c8cef-6f2b-4af1-b4ac-d815ff795cd6_SiteId">
    <vt:lpwstr>ef575030-1424-4ed8-b83c-12c533d879ab</vt:lpwstr>
  </property>
  <property fmtid="{D5CDD505-2E9C-101B-9397-08002B2CF9AE}" pid="7" name="MSIP_Label_792c8cef-6f2b-4af1-b4ac-d815ff795cd6_ActionId">
    <vt:lpwstr>4667062c-2f18-4920-864c-58475f22f442</vt:lpwstr>
  </property>
  <property fmtid="{D5CDD505-2E9C-101B-9397-08002B2CF9AE}" pid="8" name="MSIP_Label_792c8cef-6f2b-4af1-b4ac-d815ff795cd6_ContentBits">
    <vt:lpwstr>0</vt:lpwstr>
  </property>
</Properties>
</file>