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3" autoAdjust="0"/>
    <p:restoredTop sz="94718" autoAdjust="0"/>
  </p:normalViewPr>
  <p:slideViewPr>
    <p:cSldViewPr snapToGrid="0" snapToObjects="1">
      <p:cViewPr varScale="1">
        <p:scale>
          <a:sx n="24" d="100"/>
          <a:sy n="24" d="100"/>
        </p:scale>
        <p:origin x="1496" y="24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3" y="6175518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9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2" y="13789721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9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3" y="21542000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9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4116102" y="6175518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0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4116883" y="13789721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0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4116102" y="21542000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02" name="Content Placeholder 82"/>
          <p:cNvSpPr>
            <a:spLocks noGrp="1"/>
          </p:cNvSpPr>
          <p:nvPr>
            <p:ph sz="quarter" idx="10"/>
          </p:nvPr>
        </p:nvSpPr>
        <p:spPr>
          <a:xfrm>
            <a:off x="2194985" y="715019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3" name="Content Placeholder 82"/>
          <p:cNvSpPr>
            <a:spLocks noGrp="1"/>
          </p:cNvSpPr>
          <p:nvPr>
            <p:ph sz="quarter" idx="11"/>
          </p:nvPr>
        </p:nvSpPr>
        <p:spPr>
          <a:xfrm>
            <a:off x="2194561" y="14764391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4" name="Content Placeholder 82"/>
          <p:cNvSpPr>
            <a:spLocks noGrp="1"/>
          </p:cNvSpPr>
          <p:nvPr>
            <p:ph sz="quarter" idx="14"/>
          </p:nvPr>
        </p:nvSpPr>
        <p:spPr>
          <a:xfrm>
            <a:off x="2193783" y="2251667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5" name="Content Placeholder 82"/>
          <p:cNvSpPr>
            <a:spLocks noGrp="1"/>
          </p:cNvSpPr>
          <p:nvPr>
            <p:ph sz="quarter" idx="16"/>
          </p:nvPr>
        </p:nvSpPr>
        <p:spPr>
          <a:xfrm>
            <a:off x="24116524" y="715019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6" name="Content Placeholder 82"/>
          <p:cNvSpPr>
            <a:spLocks noGrp="1"/>
          </p:cNvSpPr>
          <p:nvPr>
            <p:ph sz="quarter" idx="17"/>
          </p:nvPr>
        </p:nvSpPr>
        <p:spPr>
          <a:xfrm>
            <a:off x="24116100" y="14764391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7" name="Content Placeholder 82"/>
          <p:cNvSpPr>
            <a:spLocks noGrp="1"/>
          </p:cNvSpPr>
          <p:nvPr>
            <p:ph sz="quarter" idx="20"/>
          </p:nvPr>
        </p:nvSpPr>
        <p:spPr>
          <a:xfrm>
            <a:off x="24115319" y="2251667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2" y="1011959"/>
            <a:ext cx="28282453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65362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2194993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6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6057311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6056883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9947340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9946912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2194569" y="15663894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7" y="14183076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9946679" y="15663894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9946251" y="14183076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2193791" y="2300865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6" y="21527838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2" y="1011959"/>
            <a:ext cx="28282453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165362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438912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1648401"/>
            <a:ext cx="43891200" cy="1270002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C1EBFD-DCB7-7D69-A46A-589B7FC8DF8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2725825" y="747892"/>
            <a:ext cx="11520975" cy="41789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607002-E3A6-9E2C-C26B-DCD537D224B7}"/>
              </a:ext>
            </a:extLst>
          </p:cNvPr>
          <p:cNvSpPr txBox="1"/>
          <p:nvPr userDrawn="1"/>
        </p:nvSpPr>
        <p:spPr>
          <a:xfrm>
            <a:off x="482601" y="32101883"/>
            <a:ext cx="4305299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	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10139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46</cp:revision>
  <dcterms:created xsi:type="dcterms:W3CDTF">2014-10-23T04:57:24Z</dcterms:created>
  <dcterms:modified xsi:type="dcterms:W3CDTF">2023-03-09T22:01:52Z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2023-03-09T19:50:48Z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e52a606d-b0eb-4d12-ac2c-42eba7d7e3cf</vt:lpwstr>
  </property>
  <property fmtid="{D5CDD505-2E9C-101B-9397-08002B2CF9AE}" pid="8" name="MSIP_Label_792c8cef-6f2b-4af1-b4ac-d815ff795cd6_ContentBits">
    <vt:lpwstr>0</vt:lpwstr>
  </property>
</Properties>
</file>