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8404800" cy="38404800"/>
  <p:notesSz cx="6858000" cy="9144000"/>
  <p:defaultTextStyle>
    <a:defPPr>
      <a:defRPr lang="en-US"/>
    </a:defPPr>
    <a:lvl1pPr marL="0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670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341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0124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66831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83539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00246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1695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3366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>
        <p:scale>
          <a:sx n="25" d="100"/>
          <a:sy n="25" d="100"/>
        </p:scale>
        <p:origin x="1888" y="152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876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1752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7628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350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938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5257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113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701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3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3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3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3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34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5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6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7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8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9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bg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74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76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78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8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2" name="Content Placeholder 82"/>
          <p:cNvSpPr>
            <a:spLocks noGrp="1"/>
          </p:cNvSpPr>
          <p:nvPr>
            <p:ph sz="quarter" idx="33"/>
          </p:nvPr>
        </p:nvSpPr>
        <p:spPr>
          <a:xfrm>
            <a:off x="1918080" y="29181424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918758" y="27296743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bg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 userDrawn="1"/>
        </p:nvSpPr>
        <p:spPr>
          <a:xfrm>
            <a:off x="0" y="3"/>
            <a:ext cx="38404800" cy="578071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 userDrawn="1"/>
        </p:nvSpPr>
        <p:spPr>
          <a:xfrm>
            <a:off x="0" y="37177196"/>
            <a:ext cx="38404800" cy="122760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B46921-7760-DC16-D7A6-E82BF226623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6157095" y="1227605"/>
            <a:ext cx="12552505" cy="45531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E8079A-F1D7-0753-FAB8-99AC3F8ABFC5}"/>
              </a:ext>
            </a:extLst>
          </p:cNvPr>
          <p:cNvSpPr txBox="1"/>
          <p:nvPr userDrawn="1"/>
        </p:nvSpPr>
        <p:spPr>
          <a:xfrm>
            <a:off x="508642" y="37636516"/>
            <a:ext cx="378961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     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</p:sldLayoutIdLst>
  <p:txStyles>
    <p:titleStyle>
      <a:lvl1pPr algn="ctr" defTabSz="1916707" rtl="0" eaLnBrk="1" latinLnBrk="0" hangingPunct="1">
        <a:spcBef>
          <a:spcPct val="0"/>
        </a:spcBef>
        <a:buNone/>
        <a:defRPr sz="4900" kern="1200" cap="all" spc="61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7531" indent="-1437531" algn="l" defTabSz="1916707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14651" indent="-1197942" algn="l" defTabSz="1916707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91770" indent="-958354" algn="l" defTabSz="19167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708478" indent="-958354" algn="l" defTabSz="1916707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5185" indent="-958354" algn="l" defTabSz="1916707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189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5860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75311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2018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670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341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0124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66831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83539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00246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1695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3366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276725" y="34890521"/>
            <a:ext cx="26676490" cy="18695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8635062" y="34890521"/>
            <a:ext cx="8356600" cy="18695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6957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49</cp:revision>
  <dcterms:created xsi:type="dcterms:W3CDTF">2014-10-23T03:30:40Z</dcterms:created>
  <dcterms:modified xsi:type="dcterms:W3CDTF">2023-03-09T19:49:02Z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2023-03-09T19:49:02Z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0c26faea-c964-473d-a19a-19aab6f665b6</vt:lpwstr>
  </property>
  <property fmtid="{D5CDD505-2E9C-101B-9397-08002B2CF9AE}" pid="8" name="MSIP_Label_792c8cef-6f2b-4af1-b4ac-d815ff795cd6_ContentBits">
    <vt:lpwstr>0</vt:lpwstr>
  </property>
</Properties>
</file>