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32918400"/>
  <p:notesSz cx="6858000" cy="9144000"/>
  <p:defaultTextStyle>
    <a:defPPr>
      <a:defRPr lang="en-US"/>
    </a:defPPr>
    <a:lvl1pPr marL="0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3582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27164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40745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54327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67909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481491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395075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08656" algn="l" defTabSz="1913582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26" d="100"/>
          <a:sy n="26" d="100"/>
        </p:scale>
        <p:origin x="1888" y="264"/>
      </p:cViewPr>
      <p:guideLst>
        <p:guide orient="horz" pos="1036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-332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1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3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350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46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558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0698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55816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0932" algn="l" defTabSz="465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6736929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4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14328947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4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22071595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4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89" y="6736929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14328947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4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89" y="22071595"/>
            <a:ext cx="15381553" cy="76228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46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7800207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7" name="Content Placeholder 82"/>
          <p:cNvSpPr>
            <a:spLocks noGrp="1"/>
          </p:cNvSpPr>
          <p:nvPr>
            <p:ph sz="quarter" idx="11"/>
          </p:nvPr>
        </p:nvSpPr>
        <p:spPr>
          <a:xfrm>
            <a:off x="1920241" y="15392224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8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23134871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9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9" y="7800207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0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15392224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1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23134871"/>
            <a:ext cx="15381863" cy="2755712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7617897" indent="-7617897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1920924" y="940079"/>
            <a:ext cx="24747147" cy="2395899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19560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1920622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5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9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5" y="7763069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6282253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1920251" y="15663896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14183076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6" y="15663896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69" y="14183076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9" y="23008660"/>
            <a:ext cx="10278424" cy="3214998"/>
          </a:xfrm>
          <a:prstGeom prst="rect">
            <a:avLst/>
          </a:prstGeom>
        </p:spPr>
        <p:txBody>
          <a:bodyPr vert="horz" lIns="93023" tIns="46511" rIns="93023" bIns="46511"/>
          <a:lstStyle>
            <a:lvl1pPr marL="0" indent="0">
              <a:buNone/>
              <a:defRPr sz="1800"/>
            </a:lvl1pPr>
            <a:lvl2pPr marL="7617897" indent="-7617897">
              <a:buNone/>
              <a:defRPr sz="2500"/>
            </a:lvl2pPr>
            <a:lvl3pPr marL="7617897" indent="-7617897">
              <a:buNone/>
              <a:defRPr sz="2500"/>
            </a:lvl3pPr>
            <a:lvl4pPr marL="7617897" indent="-7617897">
              <a:buNone/>
              <a:defRPr sz="2500"/>
            </a:lvl4pPr>
            <a:lvl5pPr marL="7617897" indent="-7617897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5" y="21527839"/>
            <a:ext cx="10278217" cy="88933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023" tIns="46511" rIns="93023" bIns="46511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4" y="940079"/>
            <a:ext cx="24747147" cy="2395899"/>
          </a:xfrm>
          <a:prstGeom prst="rect">
            <a:avLst/>
          </a:prstGeom>
        </p:spPr>
        <p:txBody>
          <a:bodyPr vert="horz" lIns="178308" tIns="89154" rIns="178308" bIns="89154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19560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"/>
            <a:ext cx="384048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31546801"/>
            <a:ext cx="38404800" cy="1371602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144C1A-239D-123C-2312-D94BEB4792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6883825" y="698905"/>
            <a:ext cx="11520975" cy="41789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516D7B-2BD3-DBF2-E53B-829FB5184A2E}"/>
              </a:ext>
            </a:extLst>
          </p:cNvPr>
          <p:cNvSpPr txBox="1"/>
          <p:nvPr userDrawn="1"/>
        </p:nvSpPr>
        <p:spPr>
          <a:xfrm>
            <a:off x="482599" y="32101880"/>
            <a:ext cx="3792220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                                                                         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13582" rtl="0" eaLnBrk="1" latinLnBrk="0" hangingPunct="1">
        <a:spcBef>
          <a:spcPct val="0"/>
        </a:spcBef>
        <a:buNone/>
        <a:defRPr sz="4900" kern="1200" cap="all" spc="61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35186" indent="-1435186" algn="l" defTabSz="1913582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09571" indent="-1195990" algn="l" defTabSz="1913582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4783955" indent="-956791" algn="l" defTabSz="19135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697536" indent="-956791" algn="l" defTabSz="1913582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611118" indent="-956791" algn="l" defTabSz="1913582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524700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38284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51865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65447" indent="-956791" algn="l" defTabSz="1913582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3582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27164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40745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54327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67909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481491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395075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08656" algn="l" defTabSz="1913582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Placeholder 81"/>
          <p:cNvSpPr>
            <a:spLocks noGrp="1"/>
          </p:cNvSpPr>
          <p:nvPr>
            <p:ph type="body" sz="quarter" idx="4294967295"/>
          </p:nvPr>
        </p:nvSpPr>
        <p:spPr>
          <a:xfrm>
            <a:off x="1276724" y="29906160"/>
            <a:ext cx="26676489" cy="160247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4294967295"/>
          </p:nvPr>
        </p:nvSpPr>
        <p:spPr>
          <a:xfrm>
            <a:off x="28635061" y="29906160"/>
            <a:ext cx="8356600" cy="160247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2" name="Content Placeholder 7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Content Placeholder 7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Content Placeholder 7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Content Placeholder 77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Content Placeholder 78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Content Placeholder 8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Content Placeholder 6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Content Placeholder 7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Content Placeholder 7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Content Placeholder 75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Content Placeholder 7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Content Placeholder 79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itle 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08511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50</cp:revision>
  <dcterms:created xsi:type="dcterms:W3CDTF">2014-10-23T04:53:32Z</dcterms:created>
  <dcterms:modified xsi:type="dcterms:W3CDTF">2023-03-09T19:46:44Z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2023-03-09T19:42:17Z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aa989811-5d9e-45b6-be60-efbabb797296</vt:lpwstr>
  </property>
  <property fmtid="{D5CDD505-2E9C-101B-9397-08002B2CF9AE}" pid="8" name="MSIP_Label_792c8cef-6f2b-4af1-b4ac-d815ff795cd6_ContentBits">
    <vt:lpwstr>0</vt:lpwstr>
  </property>
</Properties>
</file>