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32918400" cy="32918400"/>
  <p:notesSz cx="6858000" cy="9144000"/>
  <p:defaultTextStyle>
    <a:defPPr>
      <a:defRPr lang="en-US"/>
    </a:defPPr>
    <a:lvl1pPr marL="0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432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4864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298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49730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2162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4594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7030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699462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5" autoAdjust="0"/>
    <p:restoredTop sz="94718" autoAdjust="0"/>
  </p:normalViewPr>
  <p:slideViewPr>
    <p:cSldViewPr snapToGrid="0" snapToObjects="1">
      <p:cViewPr varScale="1">
        <p:scale>
          <a:sx n="24" d="100"/>
          <a:sy n="24" d="100"/>
        </p:scale>
        <p:origin x="2464" y="240"/>
      </p:cViewPr>
      <p:guideLst>
        <p:guide orient="horz" pos="10368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5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7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6990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3980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0970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7960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4950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1940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8932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5922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094335" y="29031891"/>
            <a:ext cx="22865562" cy="1958578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/>
              <a:t>This is where further credits or small notes would be placed</a:t>
            </a:r>
          </a:p>
        </p:txBody>
      </p:sp>
      <p:sp>
        <p:nvSpPr>
          <p:cNvPr id="189" name="Text Placeholder 7"/>
          <p:cNvSpPr>
            <a:spLocks noGrp="1"/>
          </p:cNvSpPr>
          <p:nvPr>
            <p:ph type="body" sz="quarter" idx="32"/>
          </p:nvPr>
        </p:nvSpPr>
        <p:spPr>
          <a:xfrm>
            <a:off x="24544338" y="29031891"/>
            <a:ext cx="7162800" cy="1958578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endParaRPr lang="en-US" dirty="0"/>
          </a:p>
        </p:txBody>
      </p:sp>
      <p:sp>
        <p:nvSpPr>
          <p:cNvPr id="190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2" y="8234024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91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06" y="15132124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92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2" y="22293696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93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8087076" y="8234024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94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8087662" y="15132124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95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8087076" y="22293696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96" name="Content Placeholder 82"/>
          <p:cNvSpPr>
            <a:spLocks noGrp="1"/>
          </p:cNvSpPr>
          <p:nvPr>
            <p:ph sz="quarter" idx="10"/>
          </p:nvPr>
        </p:nvSpPr>
        <p:spPr>
          <a:xfrm>
            <a:off x="1646239" y="953358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7" name="Content Placeholder 82"/>
          <p:cNvSpPr>
            <a:spLocks noGrp="1"/>
          </p:cNvSpPr>
          <p:nvPr>
            <p:ph sz="quarter" idx="11"/>
          </p:nvPr>
        </p:nvSpPr>
        <p:spPr>
          <a:xfrm>
            <a:off x="1645921" y="16431684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8" name="Content Placeholder 82"/>
          <p:cNvSpPr>
            <a:spLocks noGrp="1"/>
          </p:cNvSpPr>
          <p:nvPr>
            <p:ph sz="quarter" idx="14"/>
          </p:nvPr>
        </p:nvSpPr>
        <p:spPr>
          <a:xfrm>
            <a:off x="1645337" y="2359325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9" name="Content Placeholder 82"/>
          <p:cNvSpPr>
            <a:spLocks noGrp="1"/>
          </p:cNvSpPr>
          <p:nvPr>
            <p:ph sz="quarter" idx="16"/>
          </p:nvPr>
        </p:nvSpPr>
        <p:spPr>
          <a:xfrm>
            <a:off x="18087393" y="953358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0" name="Content Placeholder 82"/>
          <p:cNvSpPr>
            <a:spLocks noGrp="1"/>
          </p:cNvSpPr>
          <p:nvPr>
            <p:ph sz="quarter" idx="17"/>
          </p:nvPr>
        </p:nvSpPr>
        <p:spPr>
          <a:xfrm>
            <a:off x="18087075" y="16431684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1" name="Content Placeholder 82"/>
          <p:cNvSpPr>
            <a:spLocks noGrp="1"/>
          </p:cNvSpPr>
          <p:nvPr>
            <p:ph sz="quarter" idx="20"/>
          </p:nvPr>
        </p:nvSpPr>
        <p:spPr>
          <a:xfrm>
            <a:off x="18086489" y="2359325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646506" y="1349278"/>
            <a:ext cx="19537094" cy="292832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645697" y="4716674"/>
            <a:ext cx="19537094" cy="1286903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ontent Placeholder 82"/>
          <p:cNvSpPr>
            <a:spLocks noGrp="1"/>
          </p:cNvSpPr>
          <p:nvPr>
            <p:ph sz="quarter" idx="10"/>
          </p:nvPr>
        </p:nvSpPr>
        <p:spPr>
          <a:xfrm>
            <a:off x="1646245" y="10075350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3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4" y="810092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244" name="Content Placeholder 82"/>
          <p:cNvSpPr>
            <a:spLocks noGrp="1"/>
          </p:cNvSpPr>
          <p:nvPr>
            <p:ph sz="quarter" idx="25"/>
          </p:nvPr>
        </p:nvSpPr>
        <p:spPr>
          <a:xfrm>
            <a:off x="12042983" y="10075350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5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2042662" y="810092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246" name="Content Placeholder 82"/>
          <p:cNvSpPr>
            <a:spLocks noGrp="1"/>
          </p:cNvSpPr>
          <p:nvPr>
            <p:ph sz="quarter" idx="27"/>
          </p:nvPr>
        </p:nvSpPr>
        <p:spPr>
          <a:xfrm>
            <a:off x="22460505" y="10075350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7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2460184" y="810092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248" name="Content Placeholder 82"/>
          <p:cNvSpPr>
            <a:spLocks noGrp="1"/>
          </p:cNvSpPr>
          <p:nvPr>
            <p:ph sz="quarter" idx="11"/>
          </p:nvPr>
        </p:nvSpPr>
        <p:spPr>
          <a:xfrm>
            <a:off x="1645927" y="17258992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10" y="1528456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250" name="Content Placeholder 82"/>
          <p:cNvSpPr>
            <a:spLocks noGrp="1"/>
          </p:cNvSpPr>
          <p:nvPr>
            <p:ph sz="quarter" idx="29"/>
          </p:nvPr>
        </p:nvSpPr>
        <p:spPr>
          <a:xfrm>
            <a:off x="22460009" y="17258992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1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2459688" y="1528456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52" name="Content Placeholder 82"/>
          <p:cNvSpPr>
            <a:spLocks noGrp="1"/>
          </p:cNvSpPr>
          <p:nvPr>
            <p:ph sz="quarter" idx="33"/>
          </p:nvPr>
        </p:nvSpPr>
        <p:spPr>
          <a:xfrm>
            <a:off x="1644069" y="24618266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3" name="Content Placeholder 85"/>
          <p:cNvSpPr>
            <a:spLocks noGrp="1"/>
          </p:cNvSpPr>
          <p:nvPr>
            <p:ph sz="quarter" idx="34" hasCustomPrompt="1"/>
          </p:nvPr>
        </p:nvSpPr>
        <p:spPr>
          <a:xfrm>
            <a:off x="1644650" y="2264383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254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094335" y="29336691"/>
            <a:ext cx="22865562" cy="1958578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/>
              <a:t>This is where further credits or small notes would be placed</a:t>
            </a:r>
          </a:p>
        </p:txBody>
      </p:sp>
      <p:sp>
        <p:nvSpPr>
          <p:cNvPr id="255" name="Text Placeholder 7"/>
          <p:cNvSpPr>
            <a:spLocks noGrp="1"/>
          </p:cNvSpPr>
          <p:nvPr>
            <p:ph type="body" sz="quarter" idx="32"/>
          </p:nvPr>
        </p:nvSpPr>
        <p:spPr>
          <a:xfrm>
            <a:off x="24544338" y="29336691"/>
            <a:ext cx="7162800" cy="1958578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endParaRPr lang="en-US" dirty="0"/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646506" y="1349278"/>
            <a:ext cx="19206056" cy="292832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1645697" y="4716674"/>
            <a:ext cx="19206056" cy="1185775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 userDrawn="1"/>
        </p:nvSpPr>
        <p:spPr>
          <a:xfrm>
            <a:off x="0" y="1"/>
            <a:ext cx="32918400" cy="605598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pic>
        <p:nvPicPr>
          <p:cNvPr id="79" name="Picture 78"/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0886330" y="1865492"/>
            <a:ext cx="11520975" cy="41789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4B6C35D-1BC9-D0EF-1261-D32B42D9FFCD}"/>
              </a:ext>
            </a:extLst>
          </p:cNvPr>
          <p:cNvSpPr/>
          <p:nvPr userDrawn="1"/>
        </p:nvSpPr>
        <p:spPr>
          <a:xfrm>
            <a:off x="0" y="31648400"/>
            <a:ext cx="32918400" cy="1270001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57BA1A-9C49-479D-DF24-1AC19813973E}"/>
              </a:ext>
            </a:extLst>
          </p:cNvPr>
          <p:cNvSpPr txBox="1"/>
          <p:nvPr userDrawn="1"/>
        </p:nvSpPr>
        <p:spPr>
          <a:xfrm>
            <a:off x="482599" y="32101879"/>
            <a:ext cx="3192470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2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NASHVILLE, TENNESSEE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txStyles>
    <p:titleStyle>
      <a:lvl1pPr algn="ctr" defTabSz="1962432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824" indent="-1471824" algn="l" defTabSz="1962432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8954" indent="-1226520" algn="l" defTabSz="196243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082" indent="-981216" algn="l" defTabSz="196243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8514" indent="-981216" algn="l" defTabSz="1962432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0946" indent="-981216" algn="l" defTabSz="1962432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3380" indent="-981216" algn="l" defTabSz="1962432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5814" indent="-981216" algn="l" defTabSz="1962432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8246" indent="-981216" algn="l" defTabSz="1962432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0678" indent="-981216" algn="l" defTabSz="1962432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432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4864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298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49730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2162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4594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7030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699462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97612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54</cp:revision>
  <dcterms:created xsi:type="dcterms:W3CDTF">2014-06-20T17:29:12Z</dcterms:created>
  <dcterms:modified xsi:type="dcterms:W3CDTF">2023-03-09T19:37:16Z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2022-12-16T16:05:00Z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dcdaa735-6f9b-48ab-b0b6-938dc7fb9c6c</vt:lpwstr>
  </property>
  <property fmtid="{D5CDD505-2E9C-101B-9397-08002B2CF9AE}" pid="8" name="MSIP_Label_792c8cef-6f2b-4af1-b4ac-d815ff795cd6_ContentBits">
    <vt:lpwstr>0</vt:lpwstr>
  </property>
</Properties>
</file>