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976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1" autoAdjust="0"/>
    <p:restoredTop sz="94692" autoAdjust="0"/>
  </p:normalViewPr>
  <p:slideViewPr>
    <p:cSldViewPr snapToGrid="0" snapToObjects="1">
      <p:cViewPr>
        <p:scale>
          <a:sx n="41" d="100"/>
          <a:sy n="41" d="100"/>
        </p:scale>
        <p:origin x="-696" y="-480"/>
      </p:cViewPr>
      <p:guideLst>
        <p:guide orient="horz" pos="6048"/>
        <p:guide pos="13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7988" y="685800"/>
            <a:ext cx="76739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8242646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4926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48849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48847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49610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48090" y="14109004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48847" y="13667909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72278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722364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9323436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323018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9322792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322371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8242646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77196"/>
            <a:ext cx="429768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42976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8991762"/>
            <a:ext cx="429768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42</cp:revision>
  <dcterms:created xsi:type="dcterms:W3CDTF">2014-10-23T03:51:44Z</dcterms:created>
  <dcterms:modified xsi:type="dcterms:W3CDTF">2014-10-23T20:17:55Z</dcterms:modified>
</cp:coreProperties>
</file>