
<file path=[Content_Types].xml><?xml version="1.0" encoding="utf-8"?>
<Types xmlns="http://schemas.openxmlformats.org/package/2006/content-types"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42976800" cy="19202400"/>
  <p:notesSz cx="6858000" cy="9144000"/>
  <p:defaultTextStyle>
    <a:defPPr>
      <a:defRPr lang="en-US"/>
    </a:defPPr>
    <a:lvl1pPr marL="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132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62648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43972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25296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0662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8794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869269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850593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4371" autoAdjust="0"/>
    <p:restoredTop sz="94692" autoAdjust="0"/>
  </p:normalViewPr>
  <p:slideViewPr>
    <p:cSldViewPr snapToGrid="0" snapToObjects="1">
      <p:cViewPr>
        <p:scale>
          <a:sx n="41" d="100"/>
          <a:sy n="41" d="100"/>
        </p:scale>
        <p:origin x="1424" y="-400"/>
      </p:cViewPr>
      <p:guideLst>
        <p:guide orient="horz" pos="6048"/>
        <p:guide pos="13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10/22/14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10/22/14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407988" y="685800"/>
            <a:ext cx="7673976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38521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77042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715564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54085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92606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431127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69649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90817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Gold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103123" y="3590841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9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103869" y="8238090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22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103123" y="13018174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23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23111264" y="3590841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24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23112013" y="8238090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25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23111264" y="13018174"/>
            <a:ext cx="16846462" cy="1784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26" name="Content Placeholder 82"/>
          <p:cNvSpPr>
            <a:spLocks noGrp="1"/>
          </p:cNvSpPr>
          <p:nvPr>
            <p:ph sz="quarter" idx="10"/>
          </p:nvPr>
        </p:nvSpPr>
        <p:spPr>
          <a:xfrm>
            <a:off x="2103528" y="3839693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7" name="Content Placeholder 82"/>
          <p:cNvSpPr>
            <a:spLocks noGrp="1"/>
          </p:cNvSpPr>
          <p:nvPr>
            <p:ph sz="quarter" idx="11"/>
          </p:nvPr>
        </p:nvSpPr>
        <p:spPr>
          <a:xfrm>
            <a:off x="2103121" y="8486941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8" name="Content Placeholder 82"/>
          <p:cNvSpPr>
            <a:spLocks noGrp="1"/>
          </p:cNvSpPr>
          <p:nvPr>
            <p:ph sz="quarter" idx="14"/>
          </p:nvPr>
        </p:nvSpPr>
        <p:spPr>
          <a:xfrm>
            <a:off x="2102375" y="13267026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9" name="Content Placeholder 82"/>
          <p:cNvSpPr>
            <a:spLocks noGrp="1"/>
          </p:cNvSpPr>
          <p:nvPr>
            <p:ph sz="quarter" idx="16"/>
          </p:nvPr>
        </p:nvSpPr>
        <p:spPr>
          <a:xfrm>
            <a:off x="23111669" y="3839693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0" name="Content Placeholder 82"/>
          <p:cNvSpPr>
            <a:spLocks noGrp="1"/>
          </p:cNvSpPr>
          <p:nvPr>
            <p:ph sz="quarter" idx="17"/>
          </p:nvPr>
        </p:nvSpPr>
        <p:spPr>
          <a:xfrm>
            <a:off x="23111263" y="8486941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1" name="Content Placeholder 82"/>
          <p:cNvSpPr>
            <a:spLocks noGrp="1"/>
          </p:cNvSpPr>
          <p:nvPr>
            <p:ph sz="quarter" idx="20"/>
          </p:nvPr>
        </p:nvSpPr>
        <p:spPr>
          <a:xfrm>
            <a:off x="23110514" y="13267026"/>
            <a:ext cx="16846802" cy="644954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2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398317" y="18242646"/>
            <a:ext cx="29217107" cy="375047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>
              <a:buNone/>
              <a:defRPr sz="900" baseline="0"/>
            </a:lvl1pPr>
            <a:lvl2pPr>
              <a:buNone/>
              <a:defRPr sz="900"/>
            </a:lvl2pPr>
            <a:lvl3pPr>
              <a:buNone/>
              <a:defRPr sz="9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33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31362210" y="18242646"/>
            <a:ext cx="9152467" cy="375047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 marL="0" indent="0">
              <a:spcBef>
                <a:spcPts val="0"/>
              </a:spcBef>
              <a:buNone/>
              <a:defRPr sz="11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300"/>
            </a:lvl2pPr>
            <a:lvl3pPr marL="0" indent="0">
              <a:spcBef>
                <a:spcPts val="0"/>
              </a:spcBef>
              <a:buNone/>
              <a:defRPr sz="1300"/>
            </a:lvl3pPr>
            <a:lvl4pPr marL="0" indent="0">
              <a:spcBef>
                <a:spcPts val="0"/>
              </a:spcBef>
              <a:buNone/>
              <a:defRPr sz="1300"/>
            </a:lvl4pPr>
            <a:lvl5pPr marL="0" indent="0">
              <a:spcBef>
                <a:spcPts val="0"/>
              </a:spcBef>
              <a:buNone/>
              <a:defRPr sz="13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34" name="Title 77"/>
          <p:cNvSpPr>
            <a:spLocks noGrp="1"/>
          </p:cNvSpPr>
          <p:nvPr>
            <p:ph type="title"/>
          </p:nvPr>
        </p:nvSpPr>
        <p:spPr>
          <a:xfrm>
            <a:off x="2103869" y="537147"/>
            <a:ext cx="27104018" cy="560742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5" name="Text Placeholder 18"/>
          <p:cNvSpPr>
            <a:spLocks noGrp="1"/>
          </p:cNvSpPr>
          <p:nvPr>
            <p:ph type="body" sz="quarter" idx="25" hasCustomPrompt="1"/>
          </p:nvPr>
        </p:nvSpPr>
        <p:spPr>
          <a:xfrm>
            <a:off x="2102835" y="1739518"/>
            <a:ext cx="27105472" cy="226840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rgbClr val="595A59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Gold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ontent Placeholder 82"/>
          <p:cNvSpPr>
            <a:spLocks noGrp="1"/>
          </p:cNvSpPr>
          <p:nvPr>
            <p:ph sz="quarter" idx="10"/>
          </p:nvPr>
        </p:nvSpPr>
        <p:spPr>
          <a:xfrm>
            <a:off x="2149267" y="3847837"/>
            <a:ext cx="11502046" cy="957659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9" name="Content Placeholder 82"/>
          <p:cNvSpPr>
            <a:spLocks noGrp="1"/>
          </p:cNvSpPr>
          <p:nvPr>
            <p:ph sz="quarter" idx="11"/>
          </p:nvPr>
        </p:nvSpPr>
        <p:spPr>
          <a:xfrm>
            <a:off x="2148849" y="9000371"/>
            <a:ext cx="11502046" cy="957659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0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148847" y="3406743"/>
            <a:ext cx="11501813" cy="2649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31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149610" y="8559277"/>
            <a:ext cx="11501813" cy="2649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32" name="Content Placeholder 82"/>
          <p:cNvSpPr>
            <a:spLocks noGrp="1"/>
          </p:cNvSpPr>
          <p:nvPr>
            <p:ph sz="quarter" idx="14"/>
          </p:nvPr>
        </p:nvSpPr>
        <p:spPr>
          <a:xfrm>
            <a:off x="2148090" y="14109004"/>
            <a:ext cx="11502046" cy="957659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3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148847" y="13667909"/>
            <a:ext cx="11501813" cy="2649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34" name="Content Placeholder 82"/>
          <p:cNvSpPr>
            <a:spLocks noGrp="1"/>
          </p:cNvSpPr>
          <p:nvPr>
            <p:ph sz="quarter" idx="25"/>
          </p:nvPr>
        </p:nvSpPr>
        <p:spPr>
          <a:xfrm>
            <a:off x="15722787" y="3847837"/>
            <a:ext cx="11502046" cy="957659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5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5722364" y="3406743"/>
            <a:ext cx="11501813" cy="2649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36" name="Content Placeholder 82"/>
          <p:cNvSpPr>
            <a:spLocks noGrp="1"/>
          </p:cNvSpPr>
          <p:nvPr>
            <p:ph sz="quarter" idx="27"/>
          </p:nvPr>
        </p:nvSpPr>
        <p:spPr>
          <a:xfrm>
            <a:off x="29323436" y="3847837"/>
            <a:ext cx="11502046" cy="957659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7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9323018" y="3406743"/>
            <a:ext cx="11501813" cy="2649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38" name="Content Placeholder 82"/>
          <p:cNvSpPr>
            <a:spLocks noGrp="1"/>
          </p:cNvSpPr>
          <p:nvPr>
            <p:ph sz="quarter" idx="29"/>
          </p:nvPr>
        </p:nvSpPr>
        <p:spPr>
          <a:xfrm>
            <a:off x="29322792" y="9000371"/>
            <a:ext cx="11502046" cy="957659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9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9322371" y="8559277"/>
            <a:ext cx="11501813" cy="264907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20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398317" y="18242646"/>
            <a:ext cx="29217107" cy="375047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>
              <a:buNone/>
              <a:defRPr sz="900" baseline="0"/>
            </a:lvl1pPr>
            <a:lvl2pPr>
              <a:buNone/>
              <a:defRPr sz="900"/>
            </a:lvl2pPr>
            <a:lvl3pPr>
              <a:buNone/>
              <a:defRPr sz="9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31362210" y="18242646"/>
            <a:ext cx="9152467" cy="375047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 marL="0" indent="0">
              <a:spcBef>
                <a:spcPts val="0"/>
              </a:spcBef>
              <a:buNone/>
              <a:defRPr sz="11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300"/>
            </a:lvl2pPr>
            <a:lvl3pPr marL="0" indent="0">
              <a:spcBef>
                <a:spcPts val="0"/>
              </a:spcBef>
              <a:buNone/>
              <a:defRPr sz="1300"/>
            </a:lvl3pPr>
            <a:lvl4pPr marL="0" indent="0">
              <a:spcBef>
                <a:spcPts val="0"/>
              </a:spcBef>
              <a:buNone/>
              <a:defRPr sz="1300"/>
            </a:lvl4pPr>
            <a:lvl5pPr marL="0" indent="0">
              <a:spcBef>
                <a:spcPts val="0"/>
              </a:spcBef>
              <a:buNone/>
              <a:defRPr sz="13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22" name="Title 77"/>
          <p:cNvSpPr>
            <a:spLocks noGrp="1"/>
          </p:cNvSpPr>
          <p:nvPr>
            <p:ph type="title"/>
          </p:nvPr>
        </p:nvSpPr>
        <p:spPr>
          <a:xfrm>
            <a:off x="2103869" y="537147"/>
            <a:ext cx="27104018" cy="560742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2102835" y="1739518"/>
            <a:ext cx="27105472" cy="226840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rgbClr val="595A59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 smtClean="0"/>
              <a:t>First last 1   •   first last 2   •   first last 3   •   first last 4 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" y="18991762"/>
            <a:ext cx="42976801" cy="210638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7704" tIns="23852" rIns="47704" bIns="23852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-1"/>
            <a:ext cx="42976801" cy="2477197"/>
          </a:xfrm>
          <a:prstGeom prst="rect">
            <a:avLst/>
          </a:prstGeom>
          <a:gradFill flip="none" rotWithShape="1">
            <a:gsLst>
              <a:gs pos="100000">
                <a:schemeClr val="tx2"/>
              </a:gs>
              <a:gs pos="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7704" tIns="23852" rIns="47704" bIns="23852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-1" y="2477197"/>
            <a:ext cx="42976801" cy="171190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7704" tIns="23852" rIns="47704" bIns="23852"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7241179" y="737380"/>
            <a:ext cx="4899400" cy="8377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iming>
    <p:tnLst>
      <p:par>
        <p:cTn id="1" dur="indefinite" restart="never" nodeType="tmRoot"/>
      </p:par>
    </p:tnLst>
  </p:timing>
  <p:txStyles>
    <p:titleStyle>
      <a:lvl1pPr algn="ctr" defTabSz="981324" rtl="0" eaLnBrk="1" latinLnBrk="0" hangingPunct="1">
        <a:spcBef>
          <a:spcPct val="0"/>
        </a:spcBef>
        <a:buNone/>
        <a:defRPr sz="2500" kern="1200" cap="all" spc="313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735993" indent="-735993" algn="l" defTabSz="981324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1594652" indent="-613328" algn="l" defTabSz="981324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2453310" indent="-490662" algn="l" defTabSz="981324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3434634" indent="-490662" algn="l" defTabSz="981324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4415958" indent="-490662" algn="l" defTabSz="981324" rtl="0" eaLnBrk="1" latinLnBrk="0" hangingPunct="1">
        <a:spcBef>
          <a:spcPct val="20000"/>
        </a:spcBef>
        <a:buFont typeface="Arial"/>
        <a:buChar char="»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5397282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378607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359931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341255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8132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62648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43972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25296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0662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88794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869269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850593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0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Content Placeholder 29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7606441"/>
      </p:ext>
    </p:extLst>
  </p:cSld>
  <p:clrMapOvr>
    <a:masterClrMapping/>
  </p:clrMapOvr>
</p:sld>
</file>

<file path=ppt/theme/theme1.xml><?xml version="1.0" encoding="utf-8"?>
<a:theme xmlns:a="http://schemas.openxmlformats.org/drawingml/2006/main" name="VU Gold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VU Gold</vt:lpstr>
      <vt:lpstr>Slide 1</vt:lpstr>
    </vt:vector>
  </TitlesOfParts>
  <Company>Gaylord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Matthew Guest</cp:lastModifiedBy>
  <cp:revision>40</cp:revision>
  <dcterms:created xsi:type="dcterms:W3CDTF">2014-10-23T03:51:44Z</dcterms:created>
  <dcterms:modified xsi:type="dcterms:W3CDTF">2014-10-23T04:01:42Z</dcterms:modified>
</cp:coreProperties>
</file>