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20624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1" autoAdjust="0"/>
    <p:restoredTop sz="94692" autoAdjust="0"/>
  </p:normalViewPr>
  <p:slideViewPr>
    <p:cSldViewPr snapToGrid="0" snapToObjects="1">
      <p:cViewPr>
        <p:scale>
          <a:sx n="41" d="100"/>
          <a:sy n="41" d="100"/>
        </p:scale>
        <p:origin x="-808" y="-880"/>
      </p:cViewPr>
      <p:guideLst>
        <p:guide orient="horz" pos="5184"/>
        <p:guide pos="13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952500" y="685800"/>
            <a:ext cx="876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03123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4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03869" y="7990266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50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03123" y="1224372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51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3111264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52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3112013" y="7990266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53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3111264" y="1224372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54" name="Content Placeholder 82"/>
          <p:cNvSpPr>
            <a:spLocks noGrp="1"/>
          </p:cNvSpPr>
          <p:nvPr>
            <p:ph sz="quarter" idx="10"/>
          </p:nvPr>
        </p:nvSpPr>
        <p:spPr>
          <a:xfrm>
            <a:off x="2103528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5" name="Content Placeholder 82"/>
          <p:cNvSpPr>
            <a:spLocks noGrp="1"/>
          </p:cNvSpPr>
          <p:nvPr>
            <p:ph sz="quarter" idx="11"/>
          </p:nvPr>
        </p:nvSpPr>
        <p:spPr>
          <a:xfrm>
            <a:off x="2103121" y="8239117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6" name="Content Placeholder 82"/>
          <p:cNvSpPr>
            <a:spLocks noGrp="1"/>
          </p:cNvSpPr>
          <p:nvPr>
            <p:ph sz="quarter" idx="14"/>
          </p:nvPr>
        </p:nvSpPr>
        <p:spPr>
          <a:xfrm>
            <a:off x="2102375" y="1249257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7" name="Content Placeholder 82"/>
          <p:cNvSpPr>
            <a:spLocks noGrp="1"/>
          </p:cNvSpPr>
          <p:nvPr>
            <p:ph sz="quarter" idx="16"/>
          </p:nvPr>
        </p:nvSpPr>
        <p:spPr>
          <a:xfrm>
            <a:off x="23111669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8" name="Content Placeholder 82"/>
          <p:cNvSpPr>
            <a:spLocks noGrp="1"/>
          </p:cNvSpPr>
          <p:nvPr>
            <p:ph sz="quarter" idx="17"/>
          </p:nvPr>
        </p:nvSpPr>
        <p:spPr>
          <a:xfrm>
            <a:off x="23111263" y="8239117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9" name="Content Placeholder 82"/>
          <p:cNvSpPr>
            <a:spLocks noGrp="1"/>
          </p:cNvSpPr>
          <p:nvPr>
            <p:ph sz="quarter" idx="20"/>
          </p:nvPr>
        </p:nvSpPr>
        <p:spPr>
          <a:xfrm>
            <a:off x="23110514" y="1249257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2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398317" y="15713445"/>
            <a:ext cx="2921710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63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1362210" y="15713445"/>
            <a:ext cx="915246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103869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3A3C3B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398317" y="15713445"/>
            <a:ext cx="2921710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15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1362210" y="15713445"/>
            <a:ext cx="915246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28" name="Content Placeholder 82"/>
          <p:cNvSpPr>
            <a:spLocks noGrp="1"/>
          </p:cNvSpPr>
          <p:nvPr>
            <p:ph sz="quarter" idx="10"/>
          </p:nvPr>
        </p:nvSpPr>
        <p:spPr>
          <a:xfrm>
            <a:off x="2103535" y="398391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9" name="Content Placeholder 82"/>
          <p:cNvSpPr>
            <a:spLocks noGrp="1"/>
          </p:cNvSpPr>
          <p:nvPr>
            <p:ph sz="quarter" idx="11"/>
          </p:nvPr>
        </p:nvSpPr>
        <p:spPr>
          <a:xfrm>
            <a:off x="2103129" y="894474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03125" y="360583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3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03874" y="856666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32" name="Content Placeholder 82"/>
          <p:cNvSpPr>
            <a:spLocks noGrp="1"/>
          </p:cNvSpPr>
          <p:nvPr>
            <p:ph sz="quarter" idx="14"/>
          </p:nvPr>
        </p:nvSpPr>
        <p:spPr>
          <a:xfrm>
            <a:off x="2102383" y="12611144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03125" y="12449888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34" name="Content Placeholder 82"/>
          <p:cNvSpPr>
            <a:spLocks noGrp="1"/>
          </p:cNvSpPr>
          <p:nvPr>
            <p:ph sz="quarter" idx="25"/>
          </p:nvPr>
        </p:nvSpPr>
        <p:spPr>
          <a:xfrm>
            <a:off x="15388256" y="398391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5387846" y="360583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36" name="Content Placeholder 82"/>
          <p:cNvSpPr>
            <a:spLocks noGrp="1"/>
          </p:cNvSpPr>
          <p:nvPr>
            <p:ph sz="quarter" idx="27"/>
          </p:nvPr>
        </p:nvSpPr>
        <p:spPr>
          <a:xfrm>
            <a:off x="28699534" y="398391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8699124" y="360583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29"/>
          </p:nvPr>
        </p:nvSpPr>
        <p:spPr>
          <a:xfrm>
            <a:off x="28698900" y="894474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8698490" y="856666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1" name="Title 77"/>
          <p:cNvSpPr txBox="1">
            <a:spLocks/>
          </p:cNvSpPr>
          <p:nvPr userDrawn="1"/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400" b="0" i="0" u="none" strike="noStrike" kern="1200" cap="all" spc="31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6" hasCustomPrompt="1"/>
          </p:nvPr>
        </p:nvSpPr>
        <p:spPr>
          <a:xfrm>
            <a:off x="2103869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3A3C3B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477196"/>
            <a:ext cx="42062400" cy="1711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0" y="0"/>
            <a:ext cx="420624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2600" y="737380"/>
            <a:ext cx="4899400" cy="837798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16248562"/>
            <a:ext cx="42062400" cy="210638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6441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40</cp:revision>
  <dcterms:created xsi:type="dcterms:W3CDTF">2014-10-23T03:51:44Z</dcterms:created>
  <dcterms:modified xsi:type="dcterms:W3CDTF">2014-10-23T20:18:16Z</dcterms:modified>
</cp:coreProperties>
</file>