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062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41" d="100"/>
          <a:sy n="41" d="100"/>
        </p:scale>
        <p:origin x="1192" y="-976"/>
      </p:cViewPr>
      <p:guideLst>
        <p:guide orient="horz" pos="5184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952500" y="685800"/>
            <a:ext cx="876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4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5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5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5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5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54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5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6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7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8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9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5713445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6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5713445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2835" y="1739518"/>
            <a:ext cx="27105472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5713445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1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5713445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03535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03129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5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74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02383" y="12611144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5" y="12449888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388256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387846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8699534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8699124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8698900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8698490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1" name="Title 77"/>
          <p:cNvSpPr txBox="1">
            <a:spLocks/>
          </p:cNvSpPr>
          <p:nvPr userDrawn="1"/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2102835" y="1739518"/>
            <a:ext cx="27105472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16248562"/>
            <a:ext cx="42062401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-1"/>
            <a:ext cx="42062401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2477197"/>
            <a:ext cx="42062401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6280985" y="737380"/>
            <a:ext cx="4899400" cy="837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38</cp:revision>
  <dcterms:created xsi:type="dcterms:W3CDTF">2014-10-23T03:51:44Z</dcterms:created>
  <dcterms:modified xsi:type="dcterms:W3CDTF">2014-10-23T04:19:49Z</dcterms:modified>
</cp:coreProperties>
</file>