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2248" y="-1048"/>
      </p:cViewPr>
      <p:guideLst>
        <p:guide orient="horz" pos="604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03"/>
          <p:cNvSpPr txBox="1">
            <a:spLocks/>
          </p:cNvSpPr>
          <p:nvPr userDrawn="1"/>
        </p:nvSpPr>
        <p:spPr>
          <a:xfrm>
            <a:off x="1398318" y="18242646"/>
            <a:ext cx="25580778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marL="735993" marR="0" lvl="0" indent="-735993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where further credits or small notes would be placed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7"/>
          <p:cNvSpPr txBox="1">
            <a:spLocks/>
          </p:cNvSpPr>
          <p:nvPr userDrawn="1"/>
        </p:nvSpPr>
        <p:spPr>
          <a:xfrm>
            <a:off x="28294722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VANDERBILT UNIVERSITY MEDICAL CENTER</a:t>
            </a:r>
          </a:p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NASHVILLE, TENNESSEE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919560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2092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20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8" y="1345170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6" y="1295809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8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2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" name="Text Placeholder 103"/>
          <p:cNvSpPr txBox="1">
            <a:spLocks/>
          </p:cNvSpPr>
          <p:nvPr userDrawn="1"/>
        </p:nvSpPr>
        <p:spPr>
          <a:xfrm>
            <a:off x="1398318" y="18242646"/>
            <a:ext cx="25580778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marL="735993" marR="0" lvl="0" indent="-735993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where further credits or small notes would be placed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7"/>
          <p:cNvSpPr txBox="1">
            <a:spLocks/>
          </p:cNvSpPr>
          <p:nvPr userDrawn="1"/>
        </p:nvSpPr>
        <p:spPr>
          <a:xfrm>
            <a:off x="28294722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VANDERBILT UNIVERSITY MEDICAL CENTER</a:t>
            </a:r>
          </a:p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NASHVILLE, TENNESSEE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77"/>
          <p:cNvSpPr txBox="1">
            <a:spLocks/>
          </p:cNvSpPr>
          <p:nvPr userDrawn="1"/>
        </p:nvSpPr>
        <p:spPr>
          <a:xfrm>
            <a:off x="1919560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192092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477196"/>
            <a:ext cx="384048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 userDrawn="1"/>
        </p:nvSpPr>
        <p:spPr>
          <a:xfrm>
            <a:off x="0" y="0"/>
            <a:ext cx="38404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0" y="737380"/>
            <a:ext cx="4899400" cy="83779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8991762"/>
            <a:ext cx="384048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39</cp:revision>
  <dcterms:created xsi:type="dcterms:W3CDTF">2014-10-23T04:06:52Z</dcterms:created>
  <dcterms:modified xsi:type="dcterms:W3CDTF">2014-10-23T20:18:39Z</dcterms:modified>
</cp:coreProperties>
</file>