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84048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1" autoAdjust="0"/>
    <p:restoredTop sz="94692" autoAdjust="0"/>
  </p:normalViewPr>
  <p:slideViewPr>
    <p:cSldViewPr snapToGrid="0" snapToObjects="1">
      <p:cViewPr>
        <p:scale>
          <a:sx n="33" d="100"/>
          <a:sy n="33" d="100"/>
        </p:scale>
        <p:origin x="-2248" y="-1368"/>
      </p:cViewPr>
      <p:guideLst>
        <p:guide orient="horz" pos="5184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71500" y="685800"/>
            <a:ext cx="8001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3357561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7154227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34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11205665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89" y="3357561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36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7154227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89" y="11205665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3636039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9" name="Content Placeholder 82"/>
          <p:cNvSpPr>
            <a:spLocks noGrp="1"/>
          </p:cNvSpPr>
          <p:nvPr>
            <p:ph sz="quarter" idx="11"/>
          </p:nvPr>
        </p:nvSpPr>
        <p:spPr>
          <a:xfrm>
            <a:off x="1920241" y="7432704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0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11484142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1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9" y="3636039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2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7432704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3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11484142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6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276724" y="15656332"/>
            <a:ext cx="26676489" cy="41969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47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8635061" y="15656332"/>
            <a:ext cx="8356600" cy="41969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4" y="558561"/>
            <a:ext cx="24747147" cy="627497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923319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276724" y="15656332"/>
            <a:ext cx="26676489" cy="41969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98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8635061" y="15656332"/>
            <a:ext cx="8356600" cy="41969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99" name="Content Placeholder 82"/>
          <p:cNvSpPr>
            <a:spLocks noGrp="1"/>
          </p:cNvSpPr>
          <p:nvPr>
            <p:ph sz="quarter" idx="10"/>
          </p:nvPr>
        </p:nvSpPr>
        <p:spPr>
          <a:xfrm>
            <a:off x="1920619" y="3806117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0" name="Content Placeholder 82"/>
          <p:cNvSpPr>
            <a:spLocks noGrp="1"/>
          </p:cNvSpPr>
          <p:nvPr>
            <p:ph sz="quarter" idx="11"/>
          </p:nvPr>
        </p:nvSpPr>
        <p:spPr>
          <a:xfrm>
            <a:off x="1920248" y="7728736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5" y="3383027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7305645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3" name="Content Placeholder 82"/>
          <p:cNvSpPr>
            <a:spLocks noGrp="1"/>
          </p:cNvSpPr>
          <p:nvPr>
            <p:ph sz="quarter" idx="14"/>
          </p:nvPr>
        </p:nvSpPr>
        <p:spPr>
          <a:xfrm>
            <a:off x="1919567" y="11991815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5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5" y="11568723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7" y="3806117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7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3383027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3" y="3806117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9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3383027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4" y="7728736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1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69" y="7305645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1920924" y="558561"/>
            <a:ext cx="24747147" cy="627497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923319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477196"/>
            <a:ext cx="38404800" cy="1711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0" y="0"/>
            <a:ext cx="384048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0" y="737380"/>
            <a:ext cx="4899400" cy="83779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16248562"/>
            <a:ext cx="38404800" cy="21063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76374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36</cp:revision>
  <dcterms:created xsi:type="dcterms:W3CDTF">2014-10-23T03:51:42Z</dcterms:created>
  <dcterms:modified xsi:type="dcterms:W3CDTF">2014-10-23T20:18:59Z</dcterms:modified>
</cp:coreProperties>
</file>