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896" y="-1568"/>
      </p:cViewPr>
      <p:guideLst>
        <p:guide orient="horz" pos="5184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685800"/>
            <a:ext cx="800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6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15656332"/>
            <a:ext cx="26676489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4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15656332"/>
            <a:ext cx="8356600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19980" y="1819006"/>
            <a:ext cx="24748474" cy="25384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15656332"/>
            <a:ext cx="26676489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8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15656332"/>
            <a:ext cx="8356600" cy="41969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19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7" y="11991815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11568723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7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3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980" y="1819006"/>
            <a:ext cx="24748474" cy="25384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16248562"/>
            <a:ext cx="38404801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-1"/>
            <a:ext cx="38404801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2477197"/>
            <a:ext cx="38404801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316867" y="737380"/>
            <a:ext cx="4899400" cy="837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ontent Placeholder 5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Content Placeholder 5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Content Placeholder 59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Content Placeholder 6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Content Placeholder 50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Content Placeholder 5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Content Placeholder 57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Content Placeholder 60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34</cp:revision>
  <dcterms:created xsi:type="dcterms:W3CDTF">2014-10-23T03:51:42Z</dcterms:created>
  <dcterms:modified xsi:type="dcterms:W3CDTF">2014-10-23T04:16:04Z</dcterms:modified>
</cp:coreProperties>
</file>