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9184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>
        <p:scale>
          <a:sx n="50" d="100"/>
          <a:sy n="50" d="100"/>
        </p:scale>
        <p:origin x="-1056" y="-88"/>
      </p:cViewPr>
      <p:guideLst>
        <p:guide orient="horz" pos="604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685800"/>
            <a:ext cx="5876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33924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1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7" y="79607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12678519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1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7" y="33924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2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79607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2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7" y="12678519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22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3771460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0" y="8339759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4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13057558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5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3771460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6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8339759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7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13057558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0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6" y="18072370"/>
            <a:ext cx="22865563" cy="57125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31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9" y="18072370"/>
            <a:ext cx="7162800" cy="57125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2" name="Title 77"/>
          <p:cNvSpPr txBox="1">
            <a:spLocks/>
          </p:cNvSpPr>
          <p:nvPr userDrawn="1"/>
        </p:nvSpPr>
        <p:spPr>
          <a:xfrm>
            <a:off x="1641968" y="575629"/>
            <a:ext cx="22317931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400" b="0" i="0" u="none" strike="noStrike" kern="1200" cap="all" spc="31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6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863684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5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806097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645344" y="13534518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5" y="12958643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4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4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863684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9" y="806097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3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6" y="18072370"/>
            <a:ext cx="22865563" cy="57125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9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9" y="18072370"/>
            <a:ext cx="7162800" cy="57125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0" name="Title 77"/>
          <p:cNvSpPr txBox="1">
            <a:spLocks/>
          </p:cNvSpPr>
          <p:nvPr userDrawn="1"/>
        </p:nvSpPr>
        <p:spPr>
          <a:xfrm>
            <a:off x="1641968" y="575629"/>
            <a:ext cx="22317931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400" b="0" i="0" u="none" strike="noStrike" kern="1200" cap="all" spc="31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477196"/>
            <a:ext cx="32918400" cy="1711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0"/>
            <a:ext cx="329184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8600" y="737380"/>
            <a:ext cx="4899400" cy="83779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8991762"/>
            <a:ext cx="32918400" cy="21063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3156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38</cp:revision>
  <dcterms:created xsi:type="dcterms:W3CDTF">2014-10-23T03:51:43Z</dcterms:created>
  <dcterms:modified xsi:type="dcterms:W3CDTF">2014-10-23T20:19:23Z</dcterms:modified>
</cp:coreProperties>
</file>