
<file path=[Content_Types].xml><?xml version="1.0" encoding="utf-8"?>
<Types xmlns="http://schemas.openxmlformats.org/package/2006/content-types"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2918400" cy="19202400"/>
  <p:notesSz cx="6858000" cy="9144000"/>
  <p:defaultTextStyle>
    <a:defPPr>
      <a:defRPr lang="en-US"/>
    </a:defPPr>
    <a:lvl1pPr marL="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132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62648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43972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25296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06620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87944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69269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50593" algn="l" defTabSz="981324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371" autoAdjust="0"/>
    <p:restoredTop sz="94692" autoAdjust="0"/>
  </p:normalViewPr>
  <p:slideViewPr>
    <p:cSldViewPr snapToGrid="0" snapToObjects="1">
      <p:cViewPr>
        <p:scale>
          <a:sx n="33" d="100"/>
          <a:sy n="33" d="100"/>
        </p:scale>
        <p:origin x="-1472" y="-1288"/>
      </p:cViewPr>
      <p:guideLst>
        <p:guide orient="horz" pos="6048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10/22/14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38521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77042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715564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54085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92606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431127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69649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908170" algn="l" defTabSz="238521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2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07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8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2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19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18087077" y="33924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20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18087662" y="7960721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21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18087077" y="12678519"/>
            <a:ext cx="13184187" cy="27174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22" name="Content Placeholder 82"/>
          <p:cNvSpPr>
            <a:spLocks noGrp="1"/>
          </p:cNvSpPr>
          <p:nvPr>
            <p:ph sz="quarter" idx="10"/>
          </p:nvPr>
        </p:nvSpPr>
        <p:spPr>
          <a:xfrm>
            <a:off x="1646239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0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4" name="Content Placeholder 82"/>
          <p:cNvSpPr>
            <a:spLocks noGrp="1"/>
          </p:cNvSpPr>
          <p:nvPr>
            <p:ph sz="quarter" idx="14"/>
          </p:nvPr>
        </p:nvSpPr>
        <p:spPr>
          <a:xfrm>
            <a:off x="1645337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5" name="Content Placeholder 82"/>
          <p:cNvSpPr>
            <a:spLocks noGrp="1"/>
          </p:cNvSpPr>
          <p:nvPr>
            <p:ph sz="quarter" idx="16"/>
          </p:nvPr>
        </p:nvSpPr>
        <p:spPr>
          <a:xfrm>
            <a:off x="18087393" y="3771460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6" name="Content Placeholder 82"/>
          <p:cNvSpPr>
            <a:spLocks noGrp="1"/>
          </p:cNvSpPr>
          <p:nvPr>
            <p:ph sz="quarter" idx="17"/>
          </p:nvPr>
        </p:nvSpPr>
        <p:spPr>
          <a:xfrm>
            <a:off x="18087075" y="8339759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7" name="Content Placeholder 82"/>
          <p:cNvSpPr>
            <a:spLocks noGrp="1"/>
          </p:cNvSpPr>
          <p:nvPr>
            <p:ph sz="quarter" idx="20"/>
          </p:nvPr>
        </p:nvSpPr>
        <p:spPr>
          <a:xfrm>
            <a:off x="18086489" y="13057558"/>
            <a:ext cx="13184455" cy="982360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3906614" indent="-3906614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0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6" y="18072370"/>
            <a:ext cx="22865563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131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9" y="18072370"/>
            <a:ext cx="7162800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2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Text Placeholder 18"/>
          <p:cNvSpPr txBox="1">
            <a:spLocks/>
          </p:cNvSpPr>
          <p:nvPr userDrawn="1"/>
        </p:nvSpPr>
        <p:spPr>
          <a:xfrm>
            <a:off x="1640934" y="1778000"/>
            <a:ext cx="22319128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smtClean="0">
                <a:ln>
                  <a:noFill/>
                </a:ln>
                <a:solidFill>
                  <a:srgbClr val="595A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last 1   •   first last 2   •   first last 3   •   first last 4 </a:t>
            </a:r>
            <a:endParaRPr kumimoji="0" lang="en-US" sz="1800" b="1" i="0" u="none" strike="noStrike" kern="1200" cap="all" spc="0" normalizeH="0" baseline="0" noProof="0" dirty="0">
              <a:ln>
                <a:noFill/>
              </a:ln>
              <a:solidFill>
                <a:srgbClr val="595A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Gold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ontent Placeholder 82"/>
          <p:cNvSpPr>
            <a:spLocks noGrp="1"/>
          </p:cNvSpPr>
          <p:nvPr>
            <p:ph sz="quarter" idx="10"/>
          </p:nvPr>
        </p:nvSpPr>
        <p:spPr>
          <a:xfrm>
            <a:off x="1646246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Content Placeholder 82"/>
          <p:cNvSpPr>
            <a:spLocks noGrp="1"/>
          </p:cNvSpPr>
          <p:nvPr>
            <p:ph sz="quarter" idx="11"/>
          </p:nvPr>
        </p:nvSpPr>
        <p:spPr>
          <a:xfrm>
            <a:off x="1645927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1645925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1646510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6" name="Content Placeholder 82"/>
          <p:cNvSpPr>
            <a:spLocks noGrp="1"/>
          </p:cNvSpPr>
          <p:nvPr>
            <p:ph sz="quarter" idx="14"/>
          </p:nvPr>
        </p:nvSpPr>
        <p:spPr>
          <a:xfrm>
            <a:off x="1645344" y="13534518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1645925" y="12958643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69" name="Content Placeholder 82"/>
          <p:cNvSpPr>
            <a:spLocks noGrp="1"/>
          </p:cNvSpPr>
          <p:nvPr>
            <p:ph sz="quarter" idx="25"/>
          </p:nvPr>
        </p:nvSpPr>
        <p:spPr>
          <a:xfrm>
            <a:off x="1204298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2042662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Content Placeholder 82"/>
          <p:cNvSpPr>
            <a:spLocks noGrp="1"/>
          </p:cNvSpPr>
          <p:nvPr>
            <p:ph sz="quarter" idx="27"/>
          </p:nvPr>
        </p:nvSpPr>
        <p:spPr>
          <a:xfrm>
            <a:off x="22460504" y="392067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22460184" y="334480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3" name="Content Placeholder 82"/>
          <p:cNvSpPr>
            <a:spLocks noGrp="1"/>
          </p:cNvSpPr>
          <p:nvPr>
            <p:ph sz="quarter" idx="29"/>
          </p:nvPr>
        </p:nvSpPr>
        <p:spPr>
          <a:xfrm>
            <a:off x="22460009" y="8636849"/>
            <a:ext cx="8810078" cy="1250277"/>
          </a:xfrm>
          <a:prstGeom prst="rect">
            <a:avLst/>
          </a:prstGeom>
        </p:spPr>
        <p:txBody>
          <a:bodyPr vert="horz" lIns="47704" tIns="23852" rIns="47704" bIns="23852"/>
          <a:lstStyle>
            <a:lvl1pPr marL="0" indent="0">
              <a:buNone/>
              <a:defRPr sz="900"/>
            </a:lvl1pPr>
            <a:lvl2pPr marL="3906614" indent="-3906614">
              <a:buNone/>
              <a:defRPr sz="1300"/>
            </a:lvl2pPr>
            <a:lvl3pPr marL="3906614" indent="-3906614">
              <a:buNone/>
              <a:defRPr sz="1300"/>
            </a:lvl3pPr>
            <a:lvl4pPr marL="3906614" indent="-3906614">
              <a:buNone/>
              <a:defRPr sz="1300"/>
            </a:lvl4pPr>
            <a:lvl5pPr marL="3906614" indent="-3906614">
              <a:buNone/>
              <a:defRPr sz="13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22459689" y="8060976"/>
            <a:ext cx="8809899" cy="345851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47704" tIns="23852" rIns="47704" bIns="23852" anchor="ctr"/>
          <a:lstStyle>
            <a:lvl1pPr marL="0" indent="0" algn="ctr">
              <a:buNone/>
              <a:defRPr sz="16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1900" b="1"/>
            </a:lvl2pPr>
            <a:lvl3pPr marL="0" indent="0" algn="ctr">
              <a:buNone/>
              <a:defRPr sz="1900" b="1"/>
            </a:lvl3pPr>
            <a:lvl4pPr marL="0" indent="0" algn="ctr">
              <a:buNone/>
              <a:defRPr sz="1900" b="1"/>
            </a:lvl4pPr>
            <a:lvl5pPr marL="0" indent="0" algn="ctr">
              <a:buNone/>
              <a:defRPr sz="1900" b="1"/>
            </a:lvl5pPr>
          </a:lstStyle>
          <a:p>
            <a:pPr lvl="0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3" name="Text Placeholder 103"/>
          <p:cNvSpPr>
            <a:spLocks noGrp="1"/>
          </p:cNvSpPr>
          <p:nvPr>
            <p:ph type="body" sz="quarter" idx="24" hasCustomPrompt="1"/>
          </p:nvPr>
        </p:nvSpPr>
        <p:spPr>
          <a:xfrm>
            <a:off x="1094336" y="18072370"/>
            <a:ext cx="22865563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>
              <a:buNone/>
              <a:defRPr sz="900" baseline="0"/>
            </a:lvl1pPr>
            <a:lvl2pPr>
              <a:buNone/>
              <a:defRPr sz="900"/>
            </a:lvl2pPr>
            <a:lvl3pPr>
              <a:buNone/>
              <a:defRPr sz="9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This is where further credits or small notes would be placed</a:t>
            </a:r>
            <a:endParaRPr lang="en-US" dirty="0"/>
          </a:p>
        </p:txBody>
      </p:sp>
      <p:sp>
        <p:nvSpPr>
          <p:cNvPr id="9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24544339" y="18072370"/>
            <a:ext cx="7162800" cy="571252"/>
          </a:xfrm>
          <a:prstGeom prst="rect">
            <a:avLst/>
          </a:prstGeom>
        </p:spPr>
        <p:txBody>
          <a:bodyPr vert="horz" lIns="47704" tIns="23852" rIns="47704" bIns="23852" anchor="b"/>
          <a:lstStyle>
            <a:lvl1pPr marL="0" indent="0">
              <a:spcBef>
                <a:spcPts val="0"/>
              </a:spcBef>
              <a:buNone/>
              <a:defRPr sz="1100" b="1">
                <a:solidFill>
                  <a:schemeClr val="tx1">
                    <a:lumMod val="50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1300"/>
            </a:lvl2pPr>
            <a:lvl3pPr marL="0" indent="0">
              <a:spcBef>
                <a:spcPts val="0"/>
              </a:spcBef>
              <a:buNone/>
              <a:defRPr sz="1300"/>
            </a:lvl3pPr>
            <a:lvl4pPr marL="0" indent="0">
              <a:spcBef>
                <a:spcPts val="0"/>
              </a:spcBef>
              <a:buNone/>
              <a:defRPr sz="1300"/>
            </a:lvl4pPr>
            <a:lvl5pPr marL="0" indent="0">
              <a:spcBef>
                <a:spcPts val="0"/>
              </a:spcBef>
              <a:buNone/>
              <a:defRPr sz="1300"/>
            </a:lvl5pPr>
          </a:lstStyle>
          <a:p>
            <a:pPr lvl="0"/>
            <a:r>
              <a:rPr lang="en-US" dirty="0" smtClean="0"/>
              <a:t>VANDERBILT UNIVERSITY MEDICAL CENTER</a:t>
            </a:r>
          </a:p>
          <a:p>
            <a:pPr lvl="0"/>
            <a:r>
              <a:rPr lang="en-US" dirty="0" smtClean="0"/>
              <a:t>NASHVILLE, TENNESSEE</a:t>
            </a:r>
            <a:endParaRPr lang="en-US" dirty="0"/>
          </a:p>
        </p:txBody>
      </p:sp>
      <p:sp>
        <p:nvSpPr>
          <p:cNvPr id="20" name="Title 77"/>
          <p:cNvSpPr txBox="1">
            <a:spLocks/>
          </p:cNvSpPr>
          <p:nvPr userDrawn="1"/>
        </p:nvSpPr>
        <p:spPr>
          <a:xfrm>
            <a:off x="1641968" y="575629"/>
            <a:ext cx="22317931" cy="560742"/>
          </a:xfrm>
          <a:prstGeom prst="rect">
            <a:avLst/>
          </a:prstGeom>
        </p:spPr>
        <p:txBody>
          <a:bodyPr vert="horz" anchor="ctr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all" spc="313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2400" b="0" i="0" u="none" strike="noStrike" kern="1200" cap="all" spc="313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8"/>
          <p:cNvSpPr txBox="1">
            <a:spLocks/>
          </p:cNvSpPr>
          <p:nvPr userDrawn="1"/>
        </p:nvSpPr>
        <p:spPr>
          <a:xfrm>
            <a:off x="1640934" y="1778000"/>
            <a:ext cx="22319128" cy="226840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buNone/>
              <a:defRPr sz="1800" b="1" cap="all" baseline="0">
                <a:solidFill>
                  <a:srgbClr val="595A59"/>
                </a:solidFill>
              </a:defRPr>
            </a:lvl1pPr>
            <a:lvl2pPr marL="0" indent="0" algn="ctr">
              <a:defRPr sz="3600" b="1" cap="all">
                <a:solidFill>
                  <a:srgbClr val="FFFFFE"/>
                </a:solidFill>
              </a:defRPr>
            </a:lvl2pPr>
            <a:lvl3pPr marL="0" indent="0" algn="ctr">
              <a:defRPr sz="3600" b="1" cap="all">
                <a:solidFill>
                  <a:srgbClr val="FFFFFE"/>
                </a:solidFill>
              </a:defRPr>
            </a:lvl3pPr>
            <a:lvl4pPr marL="0" indent="0" algn="ctr">
              <a:defRPr sz="3600" b="1" cap="all">
                <a:solidFill>
                  <a:srgbClr val="FFFFFE"/>
                </a:solidFill>
              </a:defRPr>
            </a:lvl4pPr>
            <a:lvl5pPr marL="0" indent="0" algn="ctr">
              <a:defRPr sz="3600" b="1" cap="all">
                <a:solidFill>
                  <a:srgbClr val="FFFFFE"/>
                </a:solidFill>
              </a:defRPr>
            </a:lvl5pPr>
          </a:lstStyle>
          <a:p>
            <a:pPr marL="0" marR="0" lvl="0" indent="0" algn="l" defTabSz="98132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all" spc="0" normalizeH="0" baseline="0" noProof="0" smtClean="0">
                <a:ln>
                  <a:noFill/>
                </a:ln>
                <a:solidFill>
                  <a:srgbClr val="595A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last 1   •   first last 2   •   first last 3   •   first last 4 </a:t>
            </a:r>
            <a:endParaRPr kumimoji="0" lang="en-US" sz="1800" b="1" i="0" u="none" strike="noStrike" kern="1200" cap="all" spc="0" normalizeH="0" baseline="0" noProof="0" dirty="0">
              <a:ln>
                <a:noFill/>
              </a:ln>
              <a:solidFill>
                <a:srgbClr val="595A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-1"/>
            <a:ext cx="32918401" cy="2477197"/>
          </a:xfrm>
          <a:prstGeom prst="rect">
            <a:avLst/>
          </a:prstGeom>
          <a:gradFill flip="none" rotWithShape="1">
            <a:gsLst>
              <a:gs pos="100000">
                <a:schemeClr val="tx2"/>
              </a:gs>
              <a:gs pos="0">
                <a:schemeClr val="tx2">
                  <a:lumMod val="60000"/>
                  <a:lumOff val="4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2477197"/>
            <a:ext cx="32918401" cy="171190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27148076" y="737380"/>
            <a:ext cx="4899400" cy="83779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" y="19097081"/>
            <a:ext cx="32918401" cy="210638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iming>
    <p:tnLst>
      <p:par>
        <p:cTn id="1" dur="indefinite" restart="never" nodeType="tmRoot"/>
      </p:par>
    </p:tnLst>
  </p:timing>
  <p:txStyles>
    <p:titleStyle>
      <a:lvl1pPr algn="ctr" defTabSz="981324" rtl="0" eaLnBrk="1" latinLnBrk="0" hangingPunct="1">
        <a:spcBef>
          <a:spcPct val="0"/>
        </a:spcBef>
        <a:buNone/>
        <a:defRPr sz="2500" kern="1200" cap="all" spc="313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735993" indent="-735993" algn="l" defTabSz="981324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1594652" indent="-613328" algn="l" defTabSz="98132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2453310" indent="-490662" algn="l" defTabSz="981324" rtl="0" eaLnBrk="1" latinLnBrk="0" hangingPunct="1">
        <a:spcBef>
          <a:spcPct val="20000"/>
        </a:spcBef>
        <a:buFont typeface="Arial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3434634" indent="-490662" algn="l" defTabSz="98132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4415958" indent="-490662" algn="l" defTabSz="981324" rtl="0" eaLnBrk="1" latinLnBrk="0" hangingPunct="1">
        <a:spcBef>
          <a:spcPct val="20000"/>
        </a:spcBef>
        <a:buFont typeface="Arial"/>
        <a:buChar char="»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5397282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78607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59931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41255" indent="-490662" algn="l" defTabSz="981324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132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62648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43972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25296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06620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87944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69269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50593" algn="l" defTabSz="981324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3323156"/>
      </p:ext>
    </p:extLst>
  </p:cSld>
  <p:clrMapOvr>
    <a:masterClrMapping/>
  </p:clrMapOvr>
</p:sld>
</file>

<file path=ppt/theme/theme1.xml><?xml version="1.0" encoding="utf-8"?>
<a:theme xmlns:a="http://schemas.openxmlformats.org/drawingml/2006/main" name="VU Gold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VU Gold</vt:lpstr>
      <vt:lpstr>Slide 1</vt:lpstr>
    </vt:vector>
  </TitlesOfParts>
  <Company>Gaylord Entertainment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Matthew Guest</cp:lastModifiedBy>
  <cp:revision>36</cp:revision>
  <dcterms:created xsi:type="dcterms:W3CDTF">2014-10-23T03:51:43Z</dcterms:created>
  <dcterms:modified xsi:type="dcterms:W3CDTF">2014-10-23T04:10:24Z</dcterms:modified>
</cp:coreProperties>
</file>