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29184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1" autoAdjust="0"/>
    <p:restoredTop sz="94692" autoAdjust="0"/>
  </p:normalViewPr>
  <p:slideViewPr>
    <p:cSldViewPr snapToGrid="0" snapToObjects="1">
      <p:cViewPr>
        <p:scale>
          <a:sx n="33" d="100"/>
          <a:sy n="33" d="100"/>
        </p:scale>
        <p:origin x="-2824" y="-1440"/>
      </p:cViewPr>
      <p:guideLst>
        <p:guide orient="horz" pos="518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2" y="3391836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1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06" y="6977483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1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2" y="10834318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1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8087076" y="3391836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2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8087662" y="6977483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2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8087076" y="10834318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22" name="Content Placeholder 82"/>
          <p:cNvSpPr>
            <a:spLocks noGrp="1"/>
          </p:cNvSpPr>
          <p:nvPr>
            <p:ph sz="quarter" idx="10"/>
          </p:nvPr>
        </p:nvSpPr>
        <p:spPr>
          <a:xfrm>
            <a:off x="1646239" y="3716726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1" y="7302373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4" name="Content Placeholder 82"/>
          <p:cNvSpPr>
            <a:spLocks noGrp="1"/>
          </p:cNvSpPr>
          <p:nvPr>
            <p:ph sz="quarter" idx="14"/>
          </p:nvPr>
        </p:nvSpPr>
        <p:spPr>
          <a:xfrm>
            <a:off x="1645337" y="11159208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5" name="Content Placeholder 82"/>
          <p:cNvSpPr>
            <a:spLocks noGrp="1"/>
          </p:cNvSpPr>
          <p:nvPr>
            <p:ph sz="quarter" idx="16"/>
          </p:nvPr>
        </p:nvSpPr>
        <p:spPr>
          <a:xfrm>
            <a:off x="18087393" y="3716726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6" name="Content Placeholder 82"/>
          <p:cNvSpPr>
            <a:spLocks noGrp="1"/>
          </p:cNvSpPr>
          <p:nvPr>
            <p:ph sz="quarter" idx="17"/>
          </p:nvPr>
        </p:nvSpPr>
        <p:spPr>
          <a:xfrm>
            <a:off x="18087075" y="7302373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7" name="Content Placeholder 82"/>
          <p:cNvSpPr>
            <a:spLocks noGrp="1"/>
          </p:cNvSpPr>
          <p:nvPr>
            <p:ph sz="quarter" idx="20"/>
          </p:nvPr>
        </p:nvSpPr>
        <p:spPr>
          <a:xfrm>
            <a:off x="18086489" y="11159208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0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5" y="15490603"/>
            <a:ext cx="22865562" cy="48964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31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4544338" y="15490603"/>
            <a:ext cx="7162800" cy="48964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646506" y="606750"/>
            <a:ext cx="21211840" cy="732080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653886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3A3C3B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646245" y="3927113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7" y="7689008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4" y="3433508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10" y="7195402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645343" y="11601016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4" y="11107409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2042983" y="3927113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2042662" y="3433508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22460505" y="3927113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2460184" y="3433508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22460009" y="7689008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2459688" y="7195402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3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5" y="15490603"/>
            <a:ext cx="22865562" cy="48964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9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4544338" y="15490603"/>
            <a:ext cx="7162800" cy="48964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2" name="Title 77"/>
          <p:cNvSpPr>
            <a:spLocks noGrp="1"/>
          </p:cNvSpPr>
          <p:nvPr>
            <p:ph type="title"/>
          </p:nvPr>
        </p:nvSpPr>
        <p:spPr>
          <a:xfrm>
            <a:off x="1646506" y="606750"/>
            <a:ext cx="21211840" cy="732080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653886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3A3C3B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477196"/>
            <a:ext cx="32918400" cy="1711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0" y="0"/>
            <a:ext cx="329184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8600" y="737380"/>
            <a:ext cx="4899400" cy="837798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16248562"/>
            <a:ext cx="32918400" cy="210638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23156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36</cp:revision>
  <dcterms:created xsi:type="dcterms:W3CDTF">2014-10-23T03:51:41Z</dcterms:created>
  <dcterms:modified xsi:type="dcterms:W3CDTF">2014-10-23T20:19:44Z</dcterms:modified>
</cp:coreProperties>
</file>