
<file path=[Content_Types].xml><?xml version="1.0" encoding="utf-8"?>
<Types xmlns="http://schemas.openxmlformats.org/package/2006/content-types"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32918400" cy="16459200"/>
  <p:notesSz cx="6858000" cy="9144000"/>
  <p:defaultTextStyle>
    <a:defPPr>
      <a:defRPr lang="en-US"/>
    </a:defPPr>
    <a:lvl1pPr marL="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8132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62648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43972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25296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0662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8794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869269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850593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4371" autoAdjust="0"/>
    <p:restoredTop sz="94692" autoAdjust="0"/>
  </p:normalViewPr>
  <p:slideViewPr>
    <p:cSldViewPr snapToGrid="0" snapToObjects="1">
      <p:cViewPr>
        <p:scale>
          <a:sx n="33" d="100"/>
          <a:sy n="33" d="100"/>
        </p:scale>
        <p:origin x="-1472" y="-1232"/>
      </p:cViewPr>
      <p:guideLst>
        <p:guide orient="horz" pos="5184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10/22/14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10/22/14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0" y="685800"/>
            <a:ext cx="6858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38521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77042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715564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54085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92606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431127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69649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90817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Gold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645922" y="3391836"/>
            <a:ext cx="13184188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17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646506" y="6977483"/>
            <a:ext cx="13184188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18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645922" y="10834318"/>
            <a:ext cx="13184188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19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18087076" y="3391836"/>
            <a:ext cx="13184188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20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18087662" y="6977483"/>
            <a:ext cx="13184188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21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18087076" y="10834318"/>
            <a:ext cx="13184188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122" name="Content Placeholder 82"/>
          <p:cNvSpPr>
            <a:spLocks noGrp="1"/>
          </p:cNvSpPr>
          <p:nvPr>
            <p:ph sz="quarter" idx="10"/>
          </p:nvPr>
        </p:nvSpPr>
        <p:spPr>
          <a:xfrm>
            <a:off x="1646239" y="3716726"/>
            <a:ext cx="1318445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3" name="Content Placeholder 82"/>
          <p:cNvSpPr>
            <a:spLocks noGrp="1"/>
          </p:cNvSpPr>
          <p:nvPr>
            <p:ph sz="quarter" idx="11"/>
          </p:nvPr>
        </p:nvSpPr>
        <p:spPr>
          <a:xfrm>
            <a:off x="1645921" y="7302373"/>
            <a:ext cx="1318445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4" name="Content Placeholder 82"/>
          <p:cNvSpPr>
            <a:spLocks noGrp="1"/>
          </p:cNvSpPr>
          <p:nvPr>
            <p:ph sz="quarter" idx="14"/>
          </p:nvPr>
        </p:nvSpPr>
        <p:spPr>
          <a:xfrm>
            <a:off x="1645337" y="11159208"/>
            <a:ext cx="1318445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5" name="Content Placeholder 82"/>
          <p:cNvSpPr>
            <a:spLocks noGrp="1"/>
          </p:cNvSpPr>
          <p:nvPr>
            <p:ph sz="quarter" idx="16"/>
          </p:nvPr>
        </p:nvSpPr>
        <p:spPr>
          <a:xfrm>
            <a:off x="18087393" y="3716726"/>
            <a:ext cx="1318445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6" name="Content Placeholder 82"/>
          <p:cNvSpPr>
            <a:spLocks noGrp="1"/>
          </p:cNvSpPr>
          <p:nvPr>
            <p:ph sz="quarter" idx="17"/>
          </p:nvPr>
        </p:nvSpPr>
        <p:spPr>
          <a:xfrm>
            <a:off x="18087075" y="7302373"/>
            <a:ext cx="1318445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7" name="Content Placeholder 82"/>
          <p:cNvSpPr>
            <a:spLocks noGrp="1"/>
          </p:cNvSpPr>
          <p:nvPr>
            <p:ph sz="quarter" idx="20"/>
          </p:nvPr>
        </p:nvSpPr>
        <p:spPr>
          <a:xfrm>
            <a:off x="18086489" y="11159208"/>
            <a:ext cx="1318445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0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094335" y="15490603"/>
            <a:ext cx="22865562" cy="489645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>
              <a:buNone/>
              <a:defRPr sz="900" baseline="0"/>
            </a:lvl1pPr>
            <a:lvl2pPr>
              <a:buNone/>
              <a:defRPr sz="900"/>
            </a:lvl2pPr>
            <a:lvl3pPr>
              <a:buNone/>
              <a:defRPr sz="9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131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24544338" y="15490603"/>
            <a:ext cx="7162800" cy="489645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 marL="0" indent="0">
              <a:spcBef>
                <a:spcPts val="0"/>
              </a:spcBef>
              <a:buNone/>
              <a:defRPr sz="11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300"/>
            </a:lvl2pPr>
            <a:lvl3pPr marL="0" indent="0">
              <a:spcBef>
                <a:spcPts val="0"/>
              </a:spcBef>
              <a:buNone/>
              <a:defRPr sz="1300"/>
            </a:lvl3pPr>
            <a:lvl4pPr marL="0" indent="0">
              <a:spcBef>
                <a:spcPts val="0"/>
              </a:spcBef>
              <a:buNone/>
              <a:defRPr sz="1300"/>
            </a:lvl4pPr>
            <a:lvl5pPr marL="0" indent="0">
              <a:spcBef>
                <a:spcPts val="0"/>
              </a:spcBef>
              <a:buNone/>
              <a:defRPr sz="13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1646506" y="606750"/>
            <a:ext cx="21211840" cy="732080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1645697" y="1871989"/>
            <a:ext cx="21212978" cy="29615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rgbClr val="595A59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Gold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ontent Placeholder 82"/>
          <p:cNvSpPr>
            <a:spLocks noGrp="1"/>
          </p:cNvSpPr>
          <p:nvPr>
            <p:ph sz="quarter" idx="10"/>
          </p:nvPr>
        </p:nvSpPr>
        <p:spPr>
          <a:xfrm>
            <a:off x="1646245" y="3927113"/>
            <a:ext cx="8810078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3" name="Content Placeholder 82"/>
          <p:cNvSpPr>
            <a:spLocks noGrp="1"/>
          </p:cNvSpPr>
          <p:nvPr>
            <p:ph sz="quarter" idx="11"/>
          </p:nvPr>
        </p:nvSpPr>
        <p:spPr>
          <a:xfrm>
            <a:off x="1645927" y="7689008"/>
            <a:ext cx="8810078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4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645924" y="3433508"/>
            <a:ext cx="8809900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5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646510" y="7195402"/>
            <a:ext cx="8809900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6" name="Content Placeholder 82"/>
          <p:cNvSpPr>
            <a:spLocks noGrp="1"/>
          </p:cNvSpPr>
          <p:nvPr>
            <p:ph sz="quarter" idx="14"/>
          </p:nvPr>
        </p:nvSpPr>
        <p:spPr>
          <a:xfrm>
            <a:off x="1645343" y="11601016"/>
            <a:ext cx="8810078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7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645924" y="11107409"/>
            <a:ext cx="8809900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69" name="Content Placeholder 82"/>
          <p:cNvSpPr>
            <a:spLocks noGrp="1"/>
          </p:cNvSpPr>
          <p:nvPr>
            <p:ph sz="quarter" idx="25"/>
          </p:nvPr>
        </p:nvSpPr>
        <p:spPr>
          <a:xfrm>
            <a:off x="12042983" y="3927113"/>
            <a:ext cx="8810078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0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2042662" y="3433508"/>
            <a:ext cx="8809900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71" name="Content Placeholder 82"/>
          <p:cNvSpPr>
            <a:spLocks noGrp="1"/>
          </p:cNvSpPr>
          <p:nvPr>
            <p:ph sz="quarter" idx="27"/>
          </p:nvPr>
        </p:nvSpPr>
        <p:spPr>
          <a:xfrm>
            <a:off x="22460505" y="3927113"/>
            <a:ext cx="8810078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2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22460184" y="3433508"/>
            <a:ext cx="8809900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73" name="Content Placeholder 82"/>
          <p:cNvSpPr>
            <a:spLocks noGrp="1"/>
          </p:cNvSpPr>
          <p:nvPr>
            <p:ph sz="quarter" idx="29"/>
          </p:nvPr>
        </p:nvSpPr>
        <p:spPr>
          <a:xfrm>
            <a:off x="22460009" y="7689008"/>
            <a:ext cx="8810078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4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22459688" y="7195402"/>
            <a:ext cx="8809900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93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094335" y="15490603"/>
            <a:ext cx="22865562" cy="489645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>
              <a:buNone/>
              <a:defRPr sz="900" baseline="0"/>
            </a:lvl1pPr>
            <a:lvl2pPr>
              <a:buNone/>
              <a:defRPr sz="900"/>
            </a:lvl2pPr>
            <a:lvl3pPr>
              <a:buNone/>
              <a:defRPr sz="9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94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24544338" y="15490603"/>
            <a:ext cx="7162800" cy="489645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 marL="0" indent="0">
              <a:spcBef>
                <a:spcPts val="0"/>
              </a:spcBef>
              <a:buNone/>
              <a:defRPr sz="11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300"/>
            </a:lvl2pPr>
            <a:lvl3pPr marL="0" indent="0">
              <a:spcBef>
                <a:spcPts val="0"/>
              </a:spcBef>
              <a:buNone/>
              <a:defRPr sz="1300"/>
            </a:lvl3pPr>
            <a:lvl4pPr marL="0" indent="0">
              <a:spcBef>
                <a:spcPts val="0"/>
              </a:spcBef>
              <a:buNone/>
              <a:defRPr sz="1300"/>
            </a:lvl4pPr>
            <a:lvl5pPr marL="0" indent="0">
              <a:spcBef>
                <a:spcPts val="0"/>
              </a:spcBef>
              <a:buNone/>
              <a:defRPr sz="13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22" name="Title 77"/>
          <p:cNvSpPr>
            <a:spLocks noGrp="1"/>
          </p:cNvSpPr>
          <p:nvPr>
            <p:ph type="title"/>
          </p:nvPr>
        </p:nvSpPr>
        <p:spPr>
          <a:xfrm>
            <a:off x="1646506" y="606750"/>
            <a:ext cx="21211840" cy="732080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3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1645697" y="1871989"/>
            <a:ext cx="21212978" cy="29615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rgbClr val="595A59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16248562"/>
            <a:ext cx="32918400" cy="210638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7704" tIns="23852" rIns="47704" bIns="23852"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32918400" cy="2477197"/>
          </a:xfrm>
          <a:prstGeom prst="rect">
            <a:avLst/>
          </a:prstGeom>
          <a:gradFill flip="none" rotWithShape="1">
            <a:gsLst>
              <a:gs pos="100000">
                <a:schemeClr val="tx2"/>
              </a:gs>
              <a:gs pos="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7704" tIns="23852" rIns="47704" bIns="23852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2477197"/>
            <a:ext cx="32918400" cy="171190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7704" tIns="23852" rIns="47704" bIns="23852"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7136985" y="737380"/>
            <a:ext cx="4899400" cy="8377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iming>
    <p:tnLst>
      <p:par>
        <p:cTn id="1" dur="indefinite" restart="never" nodeType="tmRoot"/>
      </p:par>
    </p:tnLst>
  </p:timing>
  <p:txStyles>
    <p:titleStyle>
      <a:lvl1pPr algn="ctr" defTabSz="981324" rtl="0" eaLnBrk="1" latinLnBrk="0" hangingPunct="1">
        <a:spcBef>
          <a:spcPct val="0"/>
        </a:spcBef>
        <a:buNone/>
        <a:defRPr sz="2500" kern="1200" cap="all" spc="313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735993" indent="-735993" algn="l" defTabSz="981324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1594652" indent="-613328" algn="l" defTabSz="981324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2453310" indent="-490662" algn="l" defTabSz="981324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3434634" indent="-490662" algn="l" defTabSz="981324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4415958" indent="-490662" algn="l" defTabSz="981324" rtl="0" eaLnBrk="1" latinLnBrk="0" hangingPunct="1">
        <a:spcBef>
          <a:spcPct val="20000"/>
        </a:spcBef>
        <a:buFont typeface="Arial"/>
        <a:buChar char="»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5397282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378607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359931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341255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8132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62648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43972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25296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0662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88794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869269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850593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0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Content Placeholder 29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83323156"/>
      </p:ext>
    </p:extLst>
  </p:cSld>
  <p:clrMapOvr>
    <a:masterClrMapping/>
  </p:clrMapOvr>
</p:sld>
</file>

<file path=ppt/theme/theme1.xml><?xml version="1.0" encoding="utf-8"?>
<a:theme xmlns:a="http://schemas.openxmlformats.org/drawingml/2006/main" name="VU Gold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VU Gold</vt:lpstr>
      <vt:lpstr>Slide 1</vt:lpstr>
    </vt:vector>
  </TitlesOfParts>
  <Company>Gaylord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Matthew Guest</cp:lastModifiedBy>
  <cp:revision>34</cp:revision>
  <dcterms:created xsi:type="dcterms:W3CDTF">2014-10-23T03:51:41Z</dcterms:created>
  <dcterms:modified xsi:type="dcterms:W3CDTF">2014-10-23T04:18:31Z</dcterms:modified>
</cp:coreProperties>
</file>