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74320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4692" autoAdjust="0"/>
  </p:normalViewPr>
  <p:slideViewPr>
    <p:cSldViewPr snapToGrid="0" snapToObjects="1">
      <p:cViewPr>
        <p:scale>
          <a:sx n="33" d="100"/>
          <a:sy n="33" d="100"/>
        </p:scale>
        <p:origin x="-3392" y="-1200"/>
      </p:cViewPr>
      <p:guideLst>
        <p:guide orient="horz" pos="6048"/>
        <p:guide pos="8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685800"/>
            <a:ext cx="4895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1" y="3439657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89" y="7858891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1" y="12493505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5072564" y="3439657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5073051" y="7858891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0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5072564" y="12493505"/>
            <a:ext cx="10986823" cy="326088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05" name="Content Placeholder 82"/>
          <p:cNvSpPr>
            <a:spLocks noGrp="1"/>
          </p:cNvSpPr>
          <p:nvPr>
            <p:ph sz="quarter" idx="10"/>
          </p:nvPr>
        </p:nvSpPr>
        <p:spPr>
          <a:xfrm>
            <a:off x="1371866" y="3894504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11"/>
          </p:nvPr>
        </p:nvSpPr>
        <p:spPr>
          <a:xfrm>
            <a:off x="1371600" y="8313737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7" name="Content Placeholder 82"/>
          <p:cNvSpPr>
            <a:spLocks noGrp="1"/>
          </p:cNvSpPr>
          <p:nvPr>
            <p:ph sz="quarter" idx="14"/>
          </p:nvPr>
        </p:nvSpPr>
        <p:spPr>
          <a:xfrm>
            <a:off x="1371114" y="12948351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16"/>
          </p:nvPr>
        </p:nvSpPr>
        <p:spPr>
          <a:xfrm>
            <a:off x="15072827" y="3894504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9" name="Content Placeholder 82"/>
          <p:cNvSpPr>
            <a:spLocks noGrp="1"/>
          </p:cNvSpPr>
          <p:nvPr>
            <p:ph sz="quarter" idx="17"/>
          </p:nvPr>
        </p:nvSpPr>
        <p:spPr>
          <a:xfrm>
            <a:off x="15072563" y="8313737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0"/>
          </p:nvPr>
        </p:nvSpPr>
        <p:spPr>
          <a:xfrm>
            <a:off x="15072074" y="12948351"/>
            <a:ext cx="10987046" cy="1178832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911946" y="17901332"/>
            <a:ext cx="19054636" cy="68550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1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0453616" y="17901332"/>
            <a:ext cx="5969000" cy="68550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372089" y="472247"/>
            <a:ext cx="17676533" cy="102491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371870" y="3947895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371605" y="8344454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371604" y="3372023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372091" y="7768581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371117" y="13203409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371604" y="12627536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0035817" y="3947895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0035551" y="3372023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18717086" y="3947895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18716820" y="3372023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18716673" y="8344454"/>
            <a:ext cx="7341731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18716407" y="7768581"/>
            <a:ext cx="7341583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911946" y="17901332"/>
            <a:ext cx="19054636" cy="68550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8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0453616" y="17901332"/>
            <a:ext cx="5969000" cy="68550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372089" y="472247"/>
            <a:ext cx="17676533" cy="102491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346014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3A3C3B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477196"/>
            <a:ext cx="27432000" cy="1711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0" y="0"/>
            <a:ext cx="274320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2200" y="737380"/>
            <a:ext cx="4899400" cy="83779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18980767"/>
            <a:ext cx="27432000" cy="210638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26745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35</cp:revision>
  <dcterms:created xsi:type="dcterms:W3CDTF">2014-10-23T03:51:43Z</dcterms:created>
  <dcterms:modified xsi:type="dcterms:W3CDTF">2014-10-23T20:20:04Z</dcterms:modified>
</cp:coreProperties>
</file>