
<file path=[Content_Types].xml><?xml version="1.0" encoding="utf-8"?>
<Types xmlns="http://schemas.openxmlformats.org/package/2006/content-types"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27432000" cy="192024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371" autoAdjust="0"/>
    <p:restoredTop sz="94692" autoAdjust="0"/>
  </p:normalViewPr>
  <p:slideViewPr>
    <p:cSldViewPr snapToGrid="0" snapToObjects="1">
      <p:cViewPr>
        <p:scale>
          <a:sx n="33" d="100"/>
          <a:sy n="33" d="100"/>
        </p:scale>
        <p:origin x="-2040" y="-1288"/>
      </p:cViewPr>
      <p:guideLst>
        <p:guide orient="horz" pos="6048"/>
        <p:guide pos="8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685800"/>
            <a:ext cx="4895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371601" y="3439657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372089" y="7858891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00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371601" y="12493505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01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15072564" y="3439657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02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15073051" y="7858891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03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15072564" y="12493505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05" name="Content Placeholder 82"/>
          <p:cNvSpPr>
            <a:spLocks noGrp="1"/>
          </p:cNvSpPr>
          <p:nvPr>
            <p:ph sz="quarter" idx="10"/>
          </p:nvPr>
        </p:nvSpPr>
        <p:spPr>
          <a:xfrm>
            <a:off x="1371866" y="3894504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6" name="Content Placeholder 82"/>
          <p:cNvSpPr>
            <a:spLocks noGrp="1"/>
          </p:cNvSpPr>
          <p:nvPr>
            <p:ph sz="quarter" idx="11"/>
          </p:nvPr>
        </p:nvSpPr>
        <p:spPr>
          <a:xfrm>
            <a:off x="1371600" y="8313737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7" name="Content Placeholder 82"/>
          <p:cNvSpPr>
            <a:spLocks noGrp="1"/>
          </p:cNvSpPr>
          <p:nvPr>
            <p:ph sz="quarter" idx="14"/>
          </p:nvPr>
        </p:nvSpPr>
        <p:spPr>
          <a:xfrm>
            <a:off x="1371114" y="12948351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8" name="Content Placeholder 82"/>
          <p:cNvSpPr>
            <a:spLocks noGrp="1"/>
          </p:cNvSpPr>
          <p:nvPr>
            <p:ph sz="quarter" idx="16"/>
          </p:nvPr>
        </p:nvSpPr>
        <p:spPr>
          <a:xfrm>
            <a:off x="15072827" y="3894504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9" name="Content Placeholder 82"/>
          <p:cNvSpPr>
            <a:spLocks noGrp="1"/>
          </p:cNvSpPr>
          <p:nvPr>
            <p:ph sz="quarter" idx="17"/>
          </p:nvPr>
        </p:nvSpPr>
        <p:spPr>
          <a:xfrm>
            <a:off x="15072563" y="8313737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0" name="Content Placeholder 82"/>
          <p:cNvSpPr>
            <a:spLocks noGrp="1"/>
          </p:cNvSpPr>
          <p:nvPr>
            <p:ph sz="quarter" idx="20"/>
          </p:nvPr>
        </p:nvSpPr>
        <p:spPr>
          <a:xfrm>
            <a:off x="15072074" y="12948351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4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911946" y="17901332"/>
            <a:ext cx="19054636" cy="685502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15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0453616" y="17901332"/>
            <a:ext cx="5969000" cy="685502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372089" y="472247"/>
            <a:ext cx="17676533" cy="102491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371415" y="1843247"/>
            <a:ext cx="17677481" cy="41461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595A59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82"/>
          <p:cNvSpPr>
            <a:spLocks noGrp="1"/>
          </p:cNvSpPr>
          <p:nvPr>
            <p:ph sz="quarter" idx="10"/>
          </p:nvPr>
        </p:nvSpPr>
        <p:spPr>
          <a:xfrm>
            <a:off x="1371870" y="3947895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3" name="Content Placeholder 82"/>
          <p:cNvSpPr>
            <a:spLocks noGrp="1"/>
          </p:cNvSpPr>
          <p:nvPr>
            <p:ph sz="quarter" idx="11"/>
          </p:nvPr>
        </p:nvSpPr>
        <p:spPr>
          <a:xfrm>
            <a:off x="1371605" y="8344454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371604" y="3372023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372091" y="7768581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6" name="Content Placeholder 82"/>
          <p:cNvSpPr>
            <a:spLocks noGrp="1"/>
          </p:cNvSpPr>
          <p:nvPr>
            <p:ph sz="quarter" idx="14"/>
          </p:nvPr>
        </p:nvSpPr>
        <p:spPr>
          <a:xfrm>
            <a:off x="1371117" y="13203409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371604" y="12627536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69" name="Content Placeholder 82"/>
          <p:cNvSpPr>
            <a:spLocks noGrp="1"/>
          </p:cNvSpPr>
          <p:nvPr>
            <p:ph sz="quarter" idx="25"/>
          </p:nvPr>
        </p:nvSpPr>
        <p:spPr>
          <a:xfrm>
            <a:off x="10035817" y="3947895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0035551" y="3372023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71" name="Content Placeholder 82"/>
          <p:cNvSpPr>
            <a:spLocks noGrp="1"/>
          </p:cNvSpPr>
          <p:nvPr>
            <p:ph sz="quarter" idx="27"/>
          </p:nvPr>
        </p:nvSpPr>
        <p:spPr>
          <a:xfrm>
            <a:off x="18717086" y="3947895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18716820" y="3372023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3" name="Content Placeholder 82"/>
          <p:cNvSpPr>
            <a:spLocks noGrp="1"/>
          </p:cNvSpPr>
          <p:nvPr>
            <p:ph sz="quarter" idx="29"/>
          </p:nvPr>
        </p:nvSpPr>
        <p:spPr>
          <a:xfrm>
            <a:off x="18716673" y="8344454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18716407" y="7768581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8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911946" y="17901332"/>
            <a:ext cx="19054636" cy="685502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89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0453616" y="17901332"/>
            <a:ext cx="5969000" cy="685502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372089" y="472247"/>
            <a:ext cx="17676533" cy="102491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371415" y="1843247"/>
            <a:ext cx="17677481" cy="41461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595A59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27432000" cy="2477197"/>
          </a:xfrm>
          <a:prstGeom prst="rect">
            <a:avLst/>
          </a:prstGeom>
          <a:gradFill flip="none" rotWithShape="1">
            <a:gsLst>
              <a:gs pos="100000">
                <a:schemeClr val="tx2"/>
              </a:gs>
              <a:gs pos="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2477197"/>
            <a:ext cx="27432000" cy="171190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1347917" y="737380"/>
            <a:ext cx="4899400" cy="83779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9097081"/>
            <a:ext cx="27432000" cy="210638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id="1" dur="indefinite" restart="never" nodeType="tmRoot"/>
      </p:par>
    </p:tnLst>
  </p:timing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7726745"/>
      </p:ext>
    </p:extLst>
  </p:cSld>
  <p:clrMapOvr>
    <a:masterClrMapping/>
  </p:clrMapOvr>
</p:sld>
</file>

<file path=ppt/theme/theme1.xml><?xml version="1.0" encoding="utf-8"?>
<a:theme xmlns:a="http://schemas.openxmlformats.org/drawingml/2006/main" name="VU Gold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Gold</vt:lpstr>
      <vt:lpstr>Slide 1</vt:lpstr>
    </vt:vector>
  </TitlesOfParts>
  <Company>Gaylord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33</cp:revision>
  <dcterms:created xsi:type="dcterms:W3CDTF">2014-10-23T03:51:43Z</dcterms:created>
  <dcterms:modified xsi:type="dcterms:W3CDTF">2014-10-23T04:13:15Z</dcterms:modified>
</cp:coreProperties>
</file>