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74320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C3B"/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2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2416" y="-1520"/>
      </p:cViewPr>
      <p:guideLst>
        <p:guide orient="horz" pos="5184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2" y="3588924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89" y="7739670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2" y="11877118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5072564" y="3588924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5073052" y="7739670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5072564" y="11877118"/>
            <a:ext cx="10986823" cy="27950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05" name="Content Placeholder 82"/>
          <p:cNvSpPr>
            <a:spLocks noGrp="1"/>
          </p:cNvSpPr>
          <p:nvPr>
            <p:ph sz="quarter" idx="10"/>
          </p:nvPr>
        </p:nvSpPr>
        <p:spPr>
          <a:xfrm>
            <a:off x="1371866" y="3978793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11"/>
          </p:nvPr>
        </p:nvSpPr>
        <p:spPr>
          <a:xfrm>
            <a:off x="1371601" y="8129537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7" name="Content Placeholder 82"/>
          <p:cNvSpPr>
            <a:spLocks noGrp="1"/>
          </p:cNvSpPr>
          <p:nvPr>
            <p:ph sz="quarter" idx="14"/>
          </p:nvPr>
        </p:nvSpPr>
        <p:spPr>
          <a:xfrm>
            <a:off x="1371114" y="12266986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16"/>
          </p:nvPr>
        </p:nvSpPr>
        <p:spPr>
          <a:xfrm>
            <a:off x="15072828" y="3978793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9" name="Content Placeholder 82"/>
          <p:cNvSpPr>
            <a:spLocks noGrp="1"/>
          </p:cNvSpPr>
          <p:nvPr>
            <p:ph sz="quarter" idx="17"/>
          </p:nvPr>
        </p:nvSpPr>
        <p:spPr>
          <a:xfrm>
            <a:off x="15072563" y="8129537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0"/>
          </p:nvPr>
        </p:nvSpPr>
        <p:spPr>
          <a:xfrm>
            <a:off x="15072074" y="12266986"/>
            <a:ext cx="10987045" cy="1010428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911946" y="15343998"/>
            <a:ext cx="19054635" cy="587573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1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0453615" y="15343998"/>
            <a:ext cx="5969000" cy="587573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46689" y="557183"/>
            <a:ext cx="17676533" cy="878496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371869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371604" y="8171036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4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92" y="7677430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371117" y="12434808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4" y="11941201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0035817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0035552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18717086" y="4072710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18716820" y="3579105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18716672" y="8171036"/>
            <a:ext cx="7341732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18716407" y="7677430"/>
            <a:ext cx="7341583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911946" y="15343998"/>
            <a:ext cx="19054635" cy="587573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8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0453615" y="15343998"/>
            <a:ext cx="5969000" cy="587573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1" name="Title 77"/>
          <p:cNvSpPr>
            <a:spLocks noGrp="1"/>
          </p:cNvSpPr>
          <p:nvPr>
            <p:ph type="title"/>
          </p:nvPr>
        </p:nvSpPr>
        <p:spPr>
          <a:xfrm>
            <a:off x="1346689" y="557183"/>
            <a:ext cx="17676533" cy="878496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2477196"/>
            <a:ext cx="27432000" cy="1711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0"/>
            <a:ext cx="274320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2200" y="737380"/>
            <a:ext cx="4899400" cy="837798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6248562"/>
            <a:ext cx="27432000" cy="21063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6745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37</cp:revision>
  <dcterms:created xsi:type="dcterms:W3CDTF">2014-10-23T04:57:25Z</dcterms:created>
  <dcterms:modified xsi:type="dcterms:W3CDTF">2014-10-23T20:20:28Z</dcterms:modified>
</cp:coreProperties>
</file>