
<file path=[Content_Types].xml><?xml version="1.0" encoding="utf-8"?>
<Types xmlns="http://schemas.openxmlformats.org/package/2006/content-types"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Default Extension="png" ContentType="image/png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Default Extension="jpeg" ContentType="image/jpeg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5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27432000" cy="16459200"/>
  <p:notesSz cx="6858000" cy="9144000"/>
  <p:defaultTextStyle>
    <a:defPPr>
      <a:defRPr lang="en-US"/>
    </a:defPPr>
    <a:lvl1pPr marL="0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81324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62648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43972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925296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906620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887944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869269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850593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FFFE"/>
    <a:srgbClr val="FAC81A"/>
    <a:srgbClr val="F3B31D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27621" autoAdjust="0"/>
    <p:restoredTop sz="94692" autoAdjust="0"/>
  </p:normalViewPr>
  <p:slideViewPr>
    <p:cSldViewPr snapToGrid="0" snapToObjects="1">
      <p:cViewPr>
        <p:scale>
          <a:sx n="33" d="100"/>
          <a:sy n="33" d="100"/>
        </p:scale>
        <p:origin x="-488" y="-896"/>
      </p:cViewPr>
      <p:guideLst>
        <p:guide orient="horz" pos="5184"/>
        <p:guide pos="86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295987-AE32-0945-906F-7F288E936EBE}" type="datetimeFigureOut">
              <a:rPr lang="en-US" smtClean="0"/>
              <a:pPr/>
              <a:t>10/22/14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B3842B-7EA0-1B4E-8364-F4E7C277C5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64027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771DD3-37E1-C744-9E86-37BA69704733}" type="datetimeFigureOut">
              <a:rPr lang="en-US" smtClean="0"/>
              <a:pPr/>
              <a:t>10/22/14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71500" y="685800"/>
            <a:ext cx="5715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D38FEE-102F-AD4D-BABF-627E6EAA37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72065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1pPr>
    <a:lvl2pPr marL="238521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2pPr>
    <a:lvl3pPr marL="477042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3pPr>
    <a:lvl4pPr marL="715564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4pPr>
    <a:lvl5pPr marL="954085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5pPr>
    <a:lvl6pPr marL="1192606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1431127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669649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908170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Gold 2-Column Post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Content Placeholder 85"/>
          <p:cNvSpPr>
            <a:spLocks noGrp="1"/>
          </p:cNvSpPr>
          <p:nvPr>
            <p:ph sz="quarter" idx="12" hasCustomPrompt="1"/>
          </p:nvPr>
        </p:nvSpPr>
        <p:spPr>
          <a:xfrm>
            <a:off x="1371602" y="3588924"/>
            <a:ext cx="10986823" cy="279504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99" name="Content Placeholder 85"/>
          <p:cNvSpPr>
            <a:spLocks noGrp="1"/>
          </p:cNvSpPr>
          <p:nvPr>
            <p:ph sz="quarter" idx="13" hasCustomPrompt="1"/>
          </p:nvPr>
        </p:nvSpPr>
        <p:spPr>
          <a:xfrm>
            <a:off x="1372089" y="7739670"/>
            <a:ext cx="10986823" cy="279504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100" name="Content Placeholder 85"/>
          <p:cNvSpPr>
            <a:spLocks noGrp="1"/>
          </p:cNvSpPr>
          <p:nvPr>
            <p:ph sz="quarter" idx="15" hasCustomPrompt="1"/>
          </p:nvPr>
        </p:nvSpPr>
        <p:spPr>
          <a:xfrm>
            <a:off x="1371602" y="11877118"/>
            <a:ext cx="10986823" cy="279504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101" name="Content Placeholder 85"/>
          <p:cNvSpPr>
            <a:spLocks noGrp="1"/>
          </p:cNvSpPr>
          <p:nvPr>
            <p:ph sz="quarter" idx="18" hasCustomPrompt="1"/>
          </p:nvPr>
        </p:nvSpPr>
        <p:spPr>
          <a:xfrm>
            <a:off x="15072564" y="3588924"/>
            <a:ext cx="10986823" cy="279504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102" name="Content Placeholder 85"/>
          <p:cNvSpPr>
            <a:spLocks noGrp="1"/>
          </p:cNvSpPr>
          <p:nvPr>
            <p:ph sz="quarter" idx="19" hasCustomPrompt="1"/>
          </p:nvPr>
        </p:nvSpPr>
        <p:spPr>
          <a:xfrm>
            <a:off x="15073052" y="7739670"/>
            <a:ext cx="10986823" cy="279504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103" name="Content Placeholder 85"/>
          <p:cNvSpPr>
            <a:spLocks noGrp="1"/>
          </p:cNvSpPr>
          <p:nvPr>
            <p:ph sz="quarter" idx="21" hasCustomPrompt="1"/>
          </p:nvPr>
        </p:nvSpPr>
        <p:spPr>
          <a:xfrm>
            <a:off x="15072564" y="11877118"/>
            <a:ext cx="10986823" cy="279504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105" name="Content Placeholder 82"/>
          <p:cNvSpPr>
            <a:spLocks noGrp="1"/>
          </p:cNvSpPr>
          <p:nvPr>
            <p:ph sz="quarter" idx="10"/>
          </p:nvPr>
        </p:nvSpPr>
        <p:spPr>
          <a:xfrm>
            <a:off x="1371866" y="3978793"/>
            <a:ext cx="10987045" cy="1010428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6" name="Content Placeholder 82"/>
          <p:cNvSpPr>
            <a:spLocks noGrp="1"/>
          </p:cNvSpPr>
          <p:nvPr>
            <p:ph sz="quarter" idx="11"/>
          </p:nvPr>
        </p:nvSpPr>
        <p:spPr>
          <a:xfrm>
            <a:off x="1371601" y="8129537"/>
            <a:ext cx="10987045" cy="1010428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7" name="Content Placeholder 82"/>
          <p:cNvSpPr>
            <a:spLocks noGrp="1"/>
          </p:cNvSpPr>
          <p:nvPr>
            <p:ph sz="quarter" idx="14"/>
          </p:nvPr>
        </p:nvSpPr>
        <p:spPr>
          <a:xfrm>
            <a:off x="1371114" y="12266986"/>
            <a:ext cx="10987045" cy="1010428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8" name="Content Placeholder 82"/>
          <p:cNvSpPr>
            <a:spLocks noGrp="1"/>
          </p:cNvSpPr>
          <p:nvPr>
            <p:ph sz="quarter" idx="16"/>
          </p:nvPr>
        </p:nvSpPr>
        <p:spPr>
          <a:xfrm>
            <a:off x="15072828" y="3978793"/>
            <a:ext cx="10987045" cy="1010428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9" name="Content Placeholder 82"/>
          <p:cNvSpPr>
            <a:spLocks noGrp="1"/>
          </p:cNvSpPr>
          <p:nvPr>
            <p:ph sz="quarter" idx="17"/>
          </p:nvPr>
        </p:nvSpPr>
        <p:spPr>
          <a:xfrm>
            <a:off x="15072563" y="8129537"/>
            <a:ext cx="10987045" cy="1010428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0" name="Content Placeholder 82"/>
          <p:cNvSpPr>
            <a:spLocks noGrp="1"/>
          </p:cNvSpPr>
          <p:nvPr>
            <p:ph sz="quarter" idx="20"/>
          </p:nvPr>
        </p:nvSpPr>
        <p:spPr>
          <a:xfrm>
            <a:off x="15072074" y="12266986"/>
            <a:ext cx="10987045" cy="1010428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4" name="Text Placeholder 103"/>
          <p:cNvSpPr>
            <a:spLocks noGrp="1"/>
          </p:cNvSpPr>
          <p:nvPr>
            <p:ph type="body" sz="quarter" idx="24" hasCustomPrompt="1"/>
          </p:nvPr>
        </p:nvSpPr>
        <p:spPr>
          <a:xfrm>
            <a:off x="911946" y="15343998"/>
            <a:ext cx="19054635" cy="587573"/>
          </a:xfrm>
          <a:prstGeom prst="rect">
            <a:avLst/>
          </a:prstGeom>
        </p:spPr>
        <p:txBody>
          <a:bodyPr vert="horz" lIns="47704" tIns="23852" rIns="47704" bIns="23852" anchor="b"/>
          <a:lstStyle>
            <a:lvl1pPr>
              <a:buNone/>
              <a:defRPr sz="900" baseline="0"/>
            </a:lvl1pPr>
            <a:lvl2pPr>
              <a:buNone/>
              <a:defRPr sz="900"/>
            </a:lvl2pPr>
            <a:lvl3pPr>
              <a:buNone/>
              <a:defRPr sz="9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dirty="0" smtClean="0"/>
              <a:t>This is where further credits or small notes would be placed</a:t>
            </a:r>
            <a:endParaRPr lang="en-US" dirty="0"/>
          </a:p>
        </p:txBody>
      </p:sp>
      <p:sp>
        <p:nvSpPr>
          <p:cNvPr id="115" name="Text Placeholder 7"/>
          <p:cNvSpPr>
            <a:spLocks noGrp="1"/>
          </p:cNvSpPr>
          <p:nvPr>
            <p:ph type="body" sz="quarter" idx="32" hasCustomPrompt="1"/>
          </p:nvPr>
        </p:nvSpPr>
        <p:spPr>
          <a:xfrm>
            <a:off x="20453615" y="15343998"/>
            <a:ext cx="5969000" cy="587573"/>
          </a:xfrm>
          <a:prstGeom prst="rect">
            <a:avLst/>
          </a:prstGeom>
        </p:spPr>
        <p:txBody>
          <a:bodyPr vert="horz" lIns="47704" tIns="23852" rIns="47704" bIns="23852" anchor="b"/>
          <a:lstStyle>
            <a:lvl1pPr marL="0" indent="0">
              <a:spcBef>
                <a:spcPts val="0"/>
              </a:spcBef>
              <a:buNone/>
              <a:defRPr sz="1100" b="1">
                <a:solidFill>
                  <a:schemeClr val="tx1">
                    <a:lumMod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300"/>
            </a:lvl2pPr>
            <a:lvl3pPr marL="0" indent="0">
              <a:spcBef>
                <a:spcPts val="0"/>
              </a:spcBef>
              <a:buNone/>
              <a:defRPr sz="1300"/>
            </a:lvl3pPr>
            <a:lvl4pPr marL="0" indent="0">
              <a:spcBef>
                <a:spcPts val="0"/>
              </a:spcBef>
              <a:buNone/>
              <a:defRPr sz="1300"/>
            </a:lvl4pPr>
            <a:lvl5pPr marL="0" indent="0">
              <a:spcBef>
                <a:spcPts val="0"/>
              </a:spcBef>
              <a:buNone/>
              <a:defRPr sz="1300"/>
            </a:lvl5pPr>
          </a:lstStyle>
          <a:p>
            <a:pPr lvl="0"/>
            <a:r>
              <a:rPr lang="en-US" dirty="0" smtClean="0"/>
              <a:t>VANDERBILT UNIVERSITY MEDICAL CENTER</a:t>
            </a:r>
          </a:p>
          <a:p>
            <a:pPr lvl="0"/>
            <a:r>
              <a:rPr lang="en-US" dirty="0" smtClean="0"/>
              <a:t>NASHVILLE, TENNESSEE</a:t>
            </a:r>
            <a:endParaRPr lang="en-US" dirty="0"/>
          </a:p>
        </p:txBody>
      </p:sp>
      <p:sp>
        <p:nvSpPr>
          <p:cNvPr id="18" name="Title 77"/>
          <p:cNvSpPr>
            <a:spLocks noGrp="1"/>
          </p:cNvSpPr>
          <p:nvPr>
            <p:ph type="title"/>
          </p:nvPr>
        </p:nvSpPr>
        <p:spPr>
          <a:xfrm>
            <a:off x="1346689" y="557183"/>
            <a:ext cx="17676533" cy="878496"/>
          </a:xfrm>
          <a:prstGeom prst="rect">
            <a:avLst/>
          </a:prstGeom>
        </p:spPr>
        <p:txBody>
          <a:bodyPr vert="horz" anchor="ctr"/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5" hasCustomPrompt="1"/>
          </p:nvPr>
        </p:nvSpPr>
        <p:spPr>
          <a:xfrm>
            <a:off x="1346014" y="1798343"/>
            <a:ext cx="17677482" cy="355383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buNone/>
              <a:defRPr sz="1800" b="1" cap="all" baseline="0">
                <a:solidFill>
                  <a:srgbClr val="595A59"/>
                </a:solidFill>
              </a:defRPr>
            </a:lvl1pPr>
            <a:lvl2pPr marL="0" indent="0" algn="ctr">
              <a:defRPr sz="3600" b="1" cap="all">
                <a:solidFill>
                  <a:srgbClr val="FFFFFE"/>
                </a:solidFill>
              </a:defRPr>
            </a:lvl2pPr>
            <a:lvl3pPr marL="0" indent="0" algn="ctr">
              <a:defRPr sz="3600" b="1" cap="all">
                <a:solidFill>
                  <a:srgbClr val="FFFFFE"/>
                </a:solidFill>
              </a:defRPr>
            </a:lvl3pPr>
            <a:lvl4pPr marL="0" indent="0" algn="ctr">
              <a:defRPr sz="3600" b="1" cap="all">
                <a:solidFill>
                  <a:srgbClr val="FFFFFE"/>
                </a:solidFill>
              </a:defRPr>
            </a:lvl4pPr>
            <a:lvl5pPr marL="0" indent="0" algn="ctr">
              <a:defRPr sz="3600" b="1" cap="all">
                <a:solidFill>
                  <a:srgbClr val="FFFFFE"/>
                </a:solidFill>
              </a:defRPr>
            </a:lvl5pPr>
          </a:lstStyle>
          <a:p>
            <a:pPr lvl="0"/>
            <a:r>
              <a:rPr lang="en-US" dirty="0" smtClean="0"/>
              <a:t>First last 1   •   first last 2   •   first last 3   •   first last 4 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Gold 3-Column Post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Content Placeholder 82"/>
          <p:cNvSpPr>
            <a:spLocks noGrp="1"/>
          </p:cNvSpPr>
          <p:nvPr>
            <p:ph sz="quarter" idx="10"/>
          </p:nvPr>
        </p:nvSpPr>
        <p:spPr>
          <a:xfrm>
            <a:off x="1371869" y="4072710"/>
            <a:ext cx="7341732" cy="1071666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3" name="Content Placeholder 82"/>
          <p:cNvSpPr>
            <a:spLocks noGrp="1"/>
          </p:cNvSpPr>
          <p:nvPr>
            <p:ph sz="quarter" idx="11"/>
          </p:nvPr>
        </p:nvSpPr>
        <p:spPr>
          <a:xfrm>
            <a:off x="1371604" y="8171036"/>
            <a:ext cx="7341732" cy="1071666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4" name="Content Placeholder 85"/>
          <p:cNvSpPr>
            <a:spLocks noGrp="1"/>
          </p:cNvSpPr>
          <p:nvPr>
            <p:ph sz="quarter" idx="12" hasCustomPrompt="1"/>
          </p:nvPr>
        </p:nvSpPr>
        <p:spPr>
          <a:xfrm>
            <a:off x="1371604" y="3579105"/>
            <a:ext cx="7341583" cy="296444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65" name="Content Placeholder 85"/>
          <p:cNvSpPr>
            <a:spLocks noGrp="1"/>
          </p:cNvSpPr>
          <p:nvPr>
            <p:ph sz="quarter" idx="13" hasCustomPrompt="1"/>
          </p:nvPr>
        </p:nvSpPr>
        <p:spPr>
          <a:xfrm>
            <a:off x="1372092" y="7677430"/>
            <a:ext cx="7341583" cy="296444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66" name="Content Placeholder 82"/>
          <p:cNvSpPr>
            <a:spLocks noGrp="1"/>
          </p:cNvSpPr>
          <p:nvPr>
            <p:ph sz="quarter" idx="14"/>
          </p:nvPr>
        </p:nvSpPr>
        <p:spPr>
          <a:xfrm>
            <a:off x="1371117" y="12434808"/>
            <a:ext cx="7341732" cy="1071666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7" name="Content Placeholder 85"/>
          <p:cNvSpPr>
            <a:spLocks noGrp="1"/>
          </p:cNvSpPr>
          <p:nvPr>
            <p:ph sz="quarter" idx="15" hasCustomPrompt="1"/>
          </p:nvPr>
        </p:nvSpPr>
        <p:spPr>
          <a:xfrm>
            <a:off x="1371604" y="11941201"/>
            <a:ext cx="7341583" cy="296444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69" name="Content Placeholder 82"/>
          <p:cNvSpPr>
            <a:spLocks noGrp="1"/>
          </p:cNvSpPr>
          <p:nvPr>
            <p:ph sz="quarter" idx="25"/>
          </p:nvPr>
        </p:nvSpPr>
        <p:spPr>
          <a:xfrm>
            <a:off x="10035817" y="4072710"/>
            <a:ext cx="7341732" cy="1071666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0" name="Content Placeholder 85"/>
          <p:cNvSpPr>
            <a:spLocks noGrp="1"/>
          </p:cNvSpPr>
          <p:nvPr>
            <p:ph sz="quarter" idx="26" hasCustomPrompt="1"/>
          </p:nvPr>
        </p:nvSpPr>
        <p:spPr>
          <a:xfrm>
            <a:off x="10035552" y="3579105"/>
            <a:ext cx="7341583" cy="296444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71" name="Content Placeholder 82"/>
          <p:cNvSpPr>
            <a:spLocks noGrp="1"/>
          </p:cNvSpPr>
          <p:nvPr>
            <p:ph sz="quarter" idx="27"/>
          </p:nvPr>
        </p:nvSpPr>
        <p:spPr>
          <a:xfrm>
            <a:off x="18717086" y="4072710"/>
            <a:ext cx="7341732" cy="1071666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2" name="Content Placeholder 85"/>
          <p:cNvSpPr>
            <a:spLocks noGrp="1"/>
          </p:cNvSpPr>
          <p:nvPr>
            <p:ph sz="quarter" idx="28" hasCustomPrompt="1"/>
          </p:nvPr>
        </p:nvSpPr>
        <p:spPr>
          <a:xfrm>
            <a:off x="18716820" y="3579105"/>
            <a:ext cx="7341583" cy="296444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73" name="Content Placeholder 82"/>
          <p:cNvSpPr>
            <a:spLocks noGrp="1"/>
          </p:cNvSpPr>
          <p:nvPr>
            <p:ph sz="quarter" idx="29"/>
          </p:nvPr>
        </p:nvSpPr>
        <p:spPr>
          <a:xfrm>
            <a:off x="18716672" y="8171036"/>
            <a:ext cx="7341732" cy="1071666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4" name="Content Placeholder 85"/>
          <p:cNvSpPr>
            <a:spLocks noGrp="1"/>
          </p:cNvSpPr>
          <p:nvPr>
            <p:ph sz="quarter" idx="30" hasCustomPrompt="1"/>
          </p:nvPr>
        </p:nvSpPr>
        <p:spPr>
          <a:xfrm>
            <a:off x="18716407" y="7677430"/>
            <a:ext cx="7341583" cy="296444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88" name="Text Placeholder 103"/>
          <p:cNvSpPr>
            <a:spLocks noGrp="1"/>
          </p:cNvSpPr>
          <p:nvPr>
            <p:ph type="body" sz="quarter" idx="24" hasCustomPrompt="1"/>
          </p:nvPr>
        </p:nvSpPr>
        <p:spPr>
          <a:xfrm>
            <a:off x="911946" y="15343998"/>
            <a:ext cx="19054635" cy="587573"/>
          </a:xfrm>
          <a:prstGeom prst="rect">
            <a:avLst/>
          </a:prstGeom>
        </p:spPr>
        <p:txBody>
          <a:bodyPr vert="horz" lIns="47704" tIns="23852" rIns="47704" bIns="23852" anchor="b"/>
          <a:lstStyle>
            <a:lvl1pPr>
              <a:buNone/>
              <a:defRPr sz="900" baseline="0"/>
            </a:lvl1pPr>
            <a:lvl2pPr>
              <a:buNone/>
              <a:defRPr sz="900"/>
            </a:lvl2pPr>
            <a:lvl3pPr>
              <a:buNone/>
              <a:defRPr sz="9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dirty="0" smtClean="0"/>
              <a:t>This is where further credits or small notes would be placed</a:t>
            </a:r>
            <a:endParaRPr lang="en-US" dirty="0"/>
          </a:p>
        </p:txBody>
      </p:sp>
      <p:sp>
        <p:nvSpPr>
          <p:cNvPr id="89" name="Text Placeholder 7"/>
          <p:cNvSpPr>
            <a:spLocks noGrp="1"/>
          </p:cNvSpPr>
          <p:nvPr>
            <p:ph type="body" sz="quarter" idx="32" hasCustomPrompt="1"/>
          </p:nvPr>
        </p:nvSpPr>
        <p:spPr>
          <a:xfrm>
            <a:off x="20453615" y="15343998"/>
            <a:ext cx="5969000" cy="587573"/>
          </a:xfrm>
          <a:prstGeom prst="rect">
            <a:avLst/>
          </a:prstGeom>
        </p:spPr>
        <p:txBody>
          <a:bodyPr vert="horz" lIns="47704" tIns="23852" rIns="47704" bIns="23852" anchor="b"/>
          <a:lstStyle>
            <a:lvl1pPr marL="0" indent="0">
              <a:spcBef>
                <a:spcPts val="0"/>
              </a:spcBef>
              <a:buNone/>
              <a:defRPr sz="1100" b="1">
                <a:solidFill>
                  <a:schemeClr val="tx1">
                    <a:lumMod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300"/>
            </a:lvl2pPr>
            <a:lvl3pPr marL="0" indent="0">
              <a:spcBef>
                <a:spcPts val="0"/>
              </a:spcBef>
              <a:buNone/>
              <a:defRPr sz="1300"/>
            </a:lvl3pPr>
            <a:lvl4pPr marL="0" indent="0">
              <a:spcBef>
                <a:spcPts val="0"/>
              </a:spcBef>
              <a:buNone/>
              <a:defRPr sz="1300"/>
            </a:lvl4pPr>
            <a:lvl5pPr marL="0" indent="0">
              <a:spcBef>
                <a:spcPts val="0"/>
              </a:spcBef>
              <a:buNone/>
              <a:defRPr sz="1300"/>
            </a:lvl5pPr>
          </a:lstStyle>
          <a:p>
            <a:pPr lvl="0"/>
            <a:r>
              <a:rPr lang="en-US" dirty="0" smtClean="0"/>
              <a:t>VANDERBILT UNIVERSITY MEDICAL CENTER</a:t>
            </a:r>
          </a:p>
          <a:p>
            <a:pPr lvl="0"/>
            <a:r>
              <a:rPr lang="en-US" dirty="0" smtClean="0"/>
              <a:t>NASHVILLE, TENNESSEE</a:t>
            </a:r>
            <a:endParaRPr lang="en-US" dirty="0"/>
          </a:p>
        </p:txBody>
      </p:sp>
      <p:sp>
        <p:nvSpPr>
          <p:cNvPr id="21" name="Title 77"/>
          <p:cNvSpPr>
            <a:spLocks noGrp="1"/>
          </p:cNvSpPr>
          <p:nvPr>
            <p:ph type="title"/>
          </p:nvPr>
        </p:nvSpPr>
        <p:spPr>
          <a:xfrm>
            <a:off x="1346689" y="557183"/>
            <a:ext cx="17676533" cy="878496"/>
          </a:xfrm>
          <a:prstGeom prst="rect">
            <a:avLst/>
          </a:prstGeom>
        </p:spPr>
        <p:txBody>
          <a:bodyPr vert="horz" anchor="ctr"/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3" name="Text Placeholder 18"/>
          <p:cNvSpPr>
            <a:spLocks noGrp="1"/>
          </p:cNvSpPr>
          <p:nvPr>
            <p:ph type="body" sz="quarter" idx="33" hasCustomPrompt="1"/>
          </p:nvPr>
        </p:nvSpPr>
        <p:spPr>
          <a:xfrm>
            <a:off x="1346014" y="1798343"/>
            <a:ext cx="17677482" cy="355383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buNone/>
              <a:defRPr sz="1800" b="1" cap="all" baseline="0">
                <a:solidFill>
                  <a:srgbClr val="595A59"/>
                </a:solidFill>
              </a:defRPr>
            </a:lvl1pPr>
            <a:lvl2pPr marL="0" indent="0" algn="ctr">
              <a:defRPr sz="3600" b="1" cap="all">
                <a:solidFill>
                  <a:srgbClr val="FFFFFE"/>
                </a:solidFill>
              </a:defRPr>
            </a:lvl2pPr>
            <a:lvl3pPr marL="0" indent="0" algn="ctr">
              <a:defRPr sz="3600" b="1" cap="all">
                <a:solidFill>
                  <a:srgbClr val="FFFFFE"/>
                </a:solidFill>
              </a:defRPr>
            </a:lvl3pPr>
            <a:lvl4pPr marL="0" indent="0" algn="ctr">
              <a:defRPr sz="3600" b="1" cap="all">
                <a:solidFill>
                  <a:srgbClr val="FFFFFE"/>
                </a:solidFill>
              </a:defRPr>
            </a:lvl4pPr>
            <a:lvl5pPr marL="0" indent="0" algn="ctr">
              <a:defRPr sz="3600" b="1" cap="all">
                <a:solidFill>
                  <a:srgbClr val="FFFFFE"/>
                </a:solidFill>
              </a:defRPr>
            </a:lvl5pPr>
          </a:lstStyle>
          <a:p>
            <a:pPr lvl="0"/>
            <a:r>
              <a:rPr lang="en-US" dirty="0" smtClean="0"/>
              <a:t>First last 1   •   first last 2   •   first last 3   •   first last 4 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 userDrawn="1"/>
        </p:nvSpPr>
        <p:spPr>
          <a:xfrm>
            <a:off x="0" y="16248562"/>
            <a:ext cx="27432000" cy="210638"/>
          </a:xfrm>
          <a:prstGeom prst="rect">
            <a:avLst/>
          </a:prstGeom>
          <a:solidFill>
            <a:schemeClr val="accent2">
              <a:lumMod val="75000"/>
              <a:lumOff val="25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7704" tIns="23852" rIns="47704" bIns="23852"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 userDrawn="1"/>
        </p:nvSpPr>
        <p:spPr>
          <a:xfrm>
            <a:off x="0" y="-1"/>
            <a:ext cx="27432000" cy="2477197"/>
          </a:xfrm>
          <a:prstGeom prst="rect">
            <a:avLst/>
          </a:prstGeom>
          <a:gradFill flip="none" rotWithShape="1">
            <a:gsLst>
              <a:gs pos="100000">
                <a:schemeClr val="tx2"/>
              </a:gs>
              <a:gs pos="0">
                <a:schemeClr val="tx2">
                  <a:lumMod val="60000"/>
                  <a:lumOff val="4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7704" tIns="23852" rIns="47704" bIns="23852"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 userDrawn="1"/>
        </p:nvSpPr>
        <p:spPr>
          <a:xfrm>
            <a:off x="0" y="2477197"/>
            <a:ext cx="27432000" cy="171190"/>
          </a:xfrm>
          <a:prstGeom prst="rect">
            <a:avLst/>
          </a:prstGeom>
          <a:solidFill>
            <a:schemeClr val="accent2">
              <a:lumMod val="75000"/>
              <a:lumOff val="25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7704" tIns="23852" rIns="47704" bIns="23852" rtlCol="0" anchor="ctr"/>
          <a:lstStyle/>
          <a:p>
            <a:pPr algn="ctr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21412200" y="737380"/>
            <a:ext cx="4899400" cy="83779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</p:sldLayoutIdLst>
  <p:timing>
    <p:tnLst>
      <p:par>
        <p:cTn id="1" dur="indefinite" restart="never" nodeType="tmRoot"/>
      </p:par>
    </p:tnLst>
  </p:timing>
  <p:txStyles>
    <p:titleStyle>
      <a:lvl1pPr algn="ctr" defTabSz="981324" rtl="0" eaLnBrk="1" latinLnBrk="0" hangingPunct="1">
        <a:spcBef>
          <a:spcPct val="0"/>
        </a:spcBef>
        <a:buNone/>
        <a:defRPr sz="2500" kern="1200" cap="all" spc="313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735993" indent="-735993" algn="l" defTabSz="981324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1594652" indent="-613328" algn="l" defTabSz="981324" rtl="0" eaLnBrk="1" latinLnBrk="0" hangingPunct="1">
        <a:spcBef>
          <a:spcPct val="20000"/>
        </a:spcBef>
        <a:buFont typeface="Arial"/>
        <a:buChar char="–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2453310" indent="-490662" algn="l" defTabSz="981324" rtl="0" eaLnBrk="1" latinLnBrk="0" hangingPunct="1">
        <a:spcBef>
          <a:spcPct val="20000"/>
        </a:spcBef>
        <a:buFont typeface="Arial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3434634" indent="-490662" algn="l" defTabSz="981324" rtl="0" eaLnBrk="1" latinLnBrk="0" hangingPunct="1">
        <a:spcBef>
          <a:spcPct val="20000"/>
        </a:spcBef>
        <a:buFont typeface="Arial"/>
        <a:buChar char="–"/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4415958" indent="-490662" algn="l" defTabSz="981324" rtl="0" eaLnBrk="1" latinLnBrk="0" hangingPunct="1">
        <a:spcBef>
          <a:spcPct val="20000"/>
        </a:spcBef>
        <a:buFont typeface="Arial"/>
        <a:buChar char="»"/>
        <a:defRPr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5397282" indent="-490662" algn="l" defTabSz="981324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378607" indent="-490662" algn="l" defTabSz="981324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359931" indent="-490662" algn="l" defTabSz="981324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341255" indent="-490662" algn="l" defTabSz="981324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1pPr>
      <a:lvl2pPr marL="981324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962648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943972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4pPr>
      <a:lvl5pPr marL="3925296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5pPr>
      <a:lvl6pPr marL="4906620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6pPr>
      <a:lvl7pPr marL="5887944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7pPr>
      <a:lvl8pPr marL="6869269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8pPr>
      <a:lvl9pPr marL="7850593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Content Placeholder 36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Content Placeholder 37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" name="Content Placeholder 39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Content Placeholder 42"/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4" name="Content Placeholder 43"/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" name="Content Placeholder 45"/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Content Placeholder 34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Content Placeholder 35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" name="Content Placeholder 38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1" name="Content Placeholder 40"/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Content Placeholder 41"/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" name="Content Placeholder 44"/>
          <p:cNvSpPr>
            <a:spLocks noGrp="1"/>
          </p:cNvSpPr>
          <p:nvPr>
            <p:ph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itle 3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07726745"/>
      </p:ext>
    </p:extLst>
  </p:cSld>
  <p:clrMapOvr>
    <a:masterClrMapping/>
  </p:clrMapOvr>
</p:sld>
</file>

<file path=ppt/theme/theme1.xml><?xml version="1.0" encoding="utf-8"?>
<a:theme xmlns:a="http://schemas.openxmlformats.org/drawingml/2006/main" name="VU Gold">
  <a:themeElements>
    <a:clrScheme name="VUMC 2">
      <a:dk1>
        <a:srgbClr val="3C3C3B"/>
      </a:dk1>
      <a:lt1>
        <a:sysClr val="window" lastClr="FFFFFF"/>
      </a:lt1>
      <a:dk2>
        <a:srgbClr val="856B38"/>
      </a:dk2>
      <a:lt2>
        <a:srgbClr val="E6DEC7"/>
      </a:lt2>
      <a:accent1>
        <a:srgbClr val="E6DEC7"/>
      </a:accent1>
      <a:accent2>
        <a:srgbClr val="141313"/>
      </a:accent2>
      <a:accent3>
        <a:srgbClr val="636463"/>
      </a:accent3>
      <a:accent4>
        <a:srgbClr val="777877"/>
      </a:accent4>
      <a:accent5>
        <a:srgbClr val="0C3D77"/>
      </a:accent5>
      <a:accent6>
        <a:srgbClr val="04264E"/>
      </a:accent6>
      <a:hlink>
        <a:srgbClr val="141313"/>
      </a:hlink>
      <a:folHlink>
        <a:srgbClr val="003F8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wrap="square">
        <a:spAutoFit/>
      </a:bodyPr>
      <a:lstStyle>
        <a:defPPr marL="0" marR="0" indent="0" algn="l" defTabSz="1881012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/>
          <a:buNone/>
          <a:tabLst/>
          <a:defRPr kumimoji="0" sz="24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VU Gold</vt:lpstr>
      <vt:lpstr>Slide 1</vt:lpstr>
    </vt:vector>
  </TitlesOfParts>
  <Company>Gaylord Entertainment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Matthew Guest</dc:creator>
  <cp:lastModifiedBy>Matthew Guest</cp:lastModifiedBy>
  <cp:revision>33</cp:revision>
  <dcterms:created xsi:type="dcterms:W3CDTF">2014-10-23T03:37:49Z</dcterms:created>
  <dcterms:modified xsi:type="dcterms:W3CDTF">2014-10-23T03:50:29Z</dcterms:modified>
</cp:coreProperties>
</file>