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51206400" cy="384048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 varScale="1">
        <p:scale>
          <a:sx n="26" d="100"/>
          <a:sy n="26" d="100"/>
        </p:scale>
        <p:origin x="-2048" y="-120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702300" y="35569393"/>
            <a:ext cx="35568653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8180083" y="35569393"/>
            <a:ext cx="11142133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SCHOOL OF MEDICINE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3" y="6235046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2" y="15992238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6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3" y="24994595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7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8135453" y="6235046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8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8136363" y="15992238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9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8135453" y="24994595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0" name="Content Placeholder 82"/>
          <p:cNvSpPr>
            <a:spLocks noGrp="1"/>
          </p:cNvSpPr>
          <p:nvPr>
            <p:ph sz="quarter" idx="10"/>
          </p:nvPr>
        </p:nvSpPr>
        <p:spPr>
          <a:xfrm>
            <a:off x="2560816" y="7209717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Content Placeholder 82"/>
          <p:cNvSpPr>
            <a:spLocks noGrp="1"/>
          </p:cNvSpPr>
          <p:nvPr>
            <p:ph sz="quarter" idx="11"/>
          </p:nvPr>
        </p:nvSpPr>
        <p:spPr>
          <a:xfrm>
            <a:off x="2560320" y="16966908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Content Placeholder 82"/>
          <p:cNvSpPr>
            <a:spLocks noGrp="1"/>
          </p:cNvSpPr>
          <p:nvPr>
            <p:ph sz="quarter" idx="14"/>
          </p:nvPr>
        </p:nvSpPr>
        <p:spPr>
          <a:xfrm>
            <a:off x="2559413" y="25969265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Content Placeholder 82"/>
          <p:cNvSpPr>
            <a:spLocks noGrp="1"/>
          </p:cNvSpPr>
          <p:nvPr>
            <p:ph sz="quarter" idx="16"/>
          </p:nvPr>
        </p:nvSpPr>
        <p:spPr>
          <a:xfrm>
            <a:off x="28135944" y="7209717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Content Placeholder 82"/>
          <p:cNvSpPr>
            <a:spLocks noGrp="1"/>
          </p:cNvSpPr>
          <p:nvPr>
            <p:ph sz="quarter" idx="17"/>
          </p:nvPr>
        </p:nvSpPr>
        <p:spPr>
          <a:xfrm>
            <a:off x="28135451" y="16966908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Content Placeholder 82"/>
          <p:cNvSpPr>
            <a:spLocks noGrp="1"/>
          </p:cNvSpPr>
          <p:nvPr>
            <p:ph sz="quarter" idx="20"/>
          </p:nvPr>
        </p:nvSpPr>
        <p:spPr>
          <a:xfrm>
            <a:off x="28134539" y="25969265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561233" y="1011959"/>
            <a:ext cx="32996195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31054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2560827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8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8733531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8733029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34938563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34938064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2560331" y="17244558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7" y="15763740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34937792" y="17244558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34937293" y="15763740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2559424" y="27748106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8" y="26267285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702300" y="35569393"/>
            <a:ext cx="35568653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8180083" y="35569393"/>
            <a:ext cx="11142133" cy="1468934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SCHOOL OF MEDICINE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6" name="Title 77"/>
          <p:cNvSpPr>
            <a:spLocks noGrp="1"/>
          </p:cNvSpPr>
          <p:nvPr>
            <p:ph type="title"/>
          </p:nvPr>
        </p:nvSpPr>
        <p:spPr>
          <a:xfrm>
            <a:off x="2561233" y="1011959"/>
            <a:ext cx="32996195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31054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12064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511018"/>
            <a:ext cx="51206400" cy="3668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823" y="1493613"/>
            <a:ext cx="9187161" cy="149959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7734589"/>
            <a:ext cx="51206400" cy="67021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108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47</cp:revision>
  <dcterms:created xsi:type="dcterms:W3CDTF">2014-10-23T04:57:25Z</dcterms:created>
  <dcterms:modified xsi:type="dcterms:W3CDTF">2014-10-23T20:20:55Z</dcterms:modified>
</cp:coreProperties>
</file>