
<file path=[Content_Types].xml><?xml version="1.0" encoding="utf-8"?>
<Types xmlns="http://schemas.openxmlformats.org/package/2006/content-types"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51206400" cy="38404800"/>
  <p:notesSz cx="6858000" cy="9144000"/>
  <p:defaultTextStyle>
    <a:defPPr>
      <a:defRPr lang="en-US"/>
    </a:defPPr>
    <a:lvl1pPr marL="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6264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2529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887944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850592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81324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77588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73853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70118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FE"/>
    <a:srgbClr val="FAC81A"/>
    <a:srgbClr val="F3B31D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4371" autoAdjust="0"/>
    <p:restoredTop sz="94692" autoAdjust="0"/>
  </p:normalViewPr>
  <p:slideViewPr>
    <p:cSldViewPr snapToGrid="0" snapToObjects="1">
      <p:cViewPr varScale="1">
        <p:scale>
          <a:sx n="25" d="100"/>
          <a:sy n="25" d="100"/>
        </p:scale>
        <p:origin x="-856" y="-136"/>
      </p:cViewPr>
      <p:guideLst>
        <p:guide orient="horz" pos="12096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704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408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112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817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521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6225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929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1634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702300" y="35569393"/>
            <a:ext cx="35568653" cy="1468934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8180083" y="35569393"/>
            <a:ext cx="11142133" cy="1468934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r>
              <a:rPr lang="en-US" dirty="0" smtClean="0"/>
              <a:t>VANDERBILT UNIVERSITY SCHOOL OF MEDICINE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34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560323" y="6235046"/>
            <a:ext cx="20508736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5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561232" y="15992238"/>
            <a:ext cx="20508736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6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560323" y="24994595"/>
            <a:ext cx="20508736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7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8135453" y="6235046"/>
            <a:ext cx="20508736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8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8136363" y="15992238"/>
            <a:ext cx="20508736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9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8135453" y="24994595"/>
            <a:ext cx="20508736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0" name="Content Placeholder 82"/>
          <p:cNvSpPr>
            <a:spLocks noGrp="1"/>
          </p:cNvSpPr>
          <p:nvPr>
            <p:ph sz="quarter" idx="10"/>
          </p:nvPr>
        </p:nvSpPr>
        <p:spPr>
          <a:xfrm>
            <a:off x="2560816" y="7209717"/>
            <a:ext cx="2050915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Content Placeholder 82"/>
          <p:cNvSpPr>
            <a:spLocks noGrp="1"/>
          </p:cNvSpPr>
          <p:nvPr>
            <p:ph sz="quarter" idx="11"/>
          </p:nvPr>
        </p:nvSpPr>
        <p:spPr>
          <a:xfrm>
            <a:off x="2560320" y="16966908"/>
            <a:ext cx="2050915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Content Placeholder 82"/>
          <p:cNvSpPr>
            <a:spLocks noGrp="1"/>
          </p:cNvSpPr>
          <p:nvPr>
            <p:ph sz="quarter" idx="14"/>
          </p:nvPr>
        </p:nvSpPr>
        <p:spPr>
          <a:xfrm>
            <a:off x="2559413" y="25969265"/>
            <a:ext cx="2050915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Content Placeholder 82"/>
          <p:cNvSpPr>
            <a:spLocks noGrp="1"/>
          </p:cNvSpPr>
          <p:nvPr>
            <p:ph sz="quarter" idx="16"/>
          </p:nvPr>
        </p:nvSpPr>
        <p:spPr>
          <a:xfrm>
            <a:off x="28135944" y="7209717"/>
            <a:ext cx="2050915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Content Placeholder 82"/>
          <p:cNvSpPr>
            <a:spLocks noGrp="1"/>
          </p:cNvSpPr>
          <p:nvPr>
            <p:ph sz="quarter" idx="17"/>
          </p:nvPr>
        </p:nvSpPr>
        <p:spPr>
          <a:xfrm>
            <a:off x="28135451" y="16966908"/>
            <a:ext cx="2050915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Content Placeholder 82"/>
          <p:cNvSpPr>
            <a:spLocks noGrp="1"/>
          </p:cNvSpPr>
          <p:nvPr>
            <p:ph sz="quarter" idx="20"/>
          </p:nvPr>
        </p:nvSpPr>
        <p:spPr>
          <a:xfrm>
            <a:off x="28134539" y="25969265"/>
            <a:ext cx="2050915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itle 77"/>
          <p:cNvSpPr>
            <a:spLocks noGrp="1"/>
          </p:cNvSpPr>
          <p:nvPr>
            <p:ph type="title"/>
          </p:nvPr>
        </p:nvSpPr>
        <p:spPr>
          <a:xfrm>
            <a:off x="2561233" y="1011959"/>
            <a:ext cx="32996195" cy="219624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2559975" y="3537508"/>
            <a:ext cx="32997965" cy="888458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595A59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82"/>
          <p:cNvSpPr>
            <a:spLocks noGrp="1"/>
          </p:cNvSpPr>
          <p:nvPr>
            <p:ph sz="quarter" idx="10"/>
          </p:nvPr>
        </p:nvSpPr>
        <p:spPr>
          <a:xfrm>
            <a:off x="2560827" y="7556513"/>
            <a:ext cx="13704565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560328" y="6075696"/>
            <a:ext cx="13704288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2" name="Content Placeholder 82"/>
          <p:cNvSpPr>
            <a:spLocks noGrp="1"/>
          </p:cNvSpPr>
          <p:nvPr>
            <p:ph sz="quarter" idx="25"/>
          </p:nvPr>
        </p:nvSpPr>
        <p:spPr>
          <a:xfrm>
            <a:off x="18733531" y="7556513"/>
            <a:ext cx="13704565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8733029" y="6075696"/>
            <a:ext cx="13704288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4" name="Content Placeholder 82"/>
          <p:cNvSpPr>
            <a:spLocks noGrp="1"/>
          </p:cNvSpPr>
          <p:nvPr>
            <p:ph sz="quarter" idx="27"/>
          </p:nvPr>
        </p:nvSpPr>
        <p:spPr>
          <a:xfrm>
            <a:off x="34938563" y="7556513"/>
            <a:ext cx="13704565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34938064" y="6075696"/>
            <a:ext cx="13704288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6" name="Content Placeholder 82"/>
          <p:cNvSpPr>
            <a:spLocks noGrp="1"/>
          </p:cNvSpPr>
          <p:nvPr>
            <p:ph sz="quarter" idx="11"/>
          </p:nvPr>
        </p:nvSpPr>
        <p:spPr>
          <a:xfrm>
            <a:off x="2560331" y="17244558"/>
            <a:ext cx="13704565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561237" y="15763740"/>
            <a:ext cx="13704288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8" name="Content Placeholder 82"/>
          <p:cNvSpPr>
            <a:spLocks noGrp="1"/>
          </p:cNvSpPr>
          <p:nvPr>
            <p:ph sz="quarter" idx="29"/>
          </p:nvPr>
        </p:nvSpPr>
        <p:spPr>
          <a:xfrm>
            <a:off x="34937792" y="17244558"/>
            <a:ext cx="13704565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34937293" y="15763740"/>
            <a:ext cx="13704288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0" name="Content Placeholder 82"/>
          <p:cNvSpPr>
            <a:spLocks noGrp="1"/>
          </p:cNvSpPr>
          <p:nvPr>
            <p:ph sz="quarter" idx="14"/>
          </p:nvPr>
        </p:nvSpPr>
        <p:spPr>
          <a:xfrm>
            <a:off x="2559424" y="27748106"/>
            <a:ext cx="13704565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1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560328" y="26267285"/>
            <a:ext cx="13704288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2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702300" y="35569393"/>
            <a:ext cx="35568653" cy="1468934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8180083" y="35569393"/>
            <a:ext cx="11142133" cy="1468934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r>
              <a:rPr lang="en-US" dirty="0" smtClean="0"/>
              <a:t>VANDERBILT UNIVERSITY SCHOOL OF MEDICINE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36" name="Title 77"/>
          <p:cNvSpPr>
            <a:spLocks noGrp="1"/>
          </p:cNvSpPr>
          <p:nvPr>
            <p:ph type="title"/>
          </p:nvPr>
        </p:nvSpPr>
        <p:spPr>
          <a:xfrm>
            <a:off x="2561233" y="1011959"/>
            <a:ext cx="32996195" cy="219624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7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2559975" y="3537508"/>
            <a:ext cx="32997965" cy="888458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595A59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 userDrawn="1"/>
        </p:nvSpPr>
        <p:spPr>
          <a:xfrm>
            <a:off x="0" y="37837432"/>
            <a:ext cx="51206400" cy="526595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 userDrawn="1"/>
        </p:nvSpPr>
        <p:spPr>
          <a:xfrm>
            <a:off x="0" y="2"/>
            <a:ext cx="51206400" cy="4541990"/>
          </a:xfrm>
          <a:prstGeom prst="rect">
            <a:avLst/>
          </a:prstGeom>
          <a:gradFill flip="none" rotWithShape="1">
            <a:gsLst>
              <a:gs pos="100000">
                <a:schemeClr val="tx2"/>
              </a:gs>
              <a:gs pos="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 userDrawn="1"/>
        </p:nvSpPr>
        <p:spPr>
          <a:xfrm>
            <a:off x="0" y="4541993"/>
            <a:ext cx="51206400" cy="427976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9414697" y="1493613"/>
            <a:ext cx="9187161" cy="14995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id="1" dur="indefinite" restart="never" nodeType="tmRoot"/>
      </p:par>
    </p:tnLst>
  </p:timing>
  <p:txStyles>
    <p:titleStyle>
      <a:lvl1pPr algn="ctr" defTabSz="1962648" rtl="0" eaLnBrk="1" latinLnBrk="0" hangingPunct="1">
        <a:spcBef>
          <a:spcPct val="0"/>
        </a:spcBef>
        <a:buNone/>
        <a:defRPr sz="5000" kern="1200" cap="all" spc="626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71986" indent="-1471986" algn="l" defTabSz="1962648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89304" indent="-1226656" algn="l" defTabSz="1962648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906620" indent="-981324" algn="l" defTabSz="19626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69268" indent="-981324" algn="l" defTabSz="1962648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831916" indent="-981324" algn="l" defTabSz="1962648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456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5721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19862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2510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264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2529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887944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50592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1324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77588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3853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70118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2881084"/>
      </p:ext>
    </p:extLst>
  </p:cSld>
  <p:clrMapOvr>
    <a:masterClrMapping/>
  </p:clrMapOvr>
</p:sld>
</file>

<file path=ppt/theme/theme1.xml><?xml version="1.0" encoding="utf-8"?>
<a:theme xmlns:a="http://schemas.openxmlformats.org/drawingml/2006/main" name="VU Gold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Gold</vt:lpstr>
      <vt:lpstr>Slide 1</vt:lpstr>
    </vt:vector>
  </TitlesOfParts>
  <Company>Gaylord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44</cp:revision>
  <dcterms:created xsi:type="dcterms:W3CDTF">2014-10-23T04:34:31Z</dcterms:created>
  <dcterms:modified xsi:type="dcterms:W3CDTF">2014-10-23T04:37:13Z</dcterms:modified>
</cp:coreProperties>
</file>