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51206400" cy="32918400"/>
  <p:notesSz cx="6858000" cy="9144000"/>
  <p:defaultTextStyle>
    <a:defPPr>
      <a:defRPr lang="en-US"/>
    </a:defPPr>
    <a:lvl1pPr marL="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264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2529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887944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50592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1324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77588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3853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70118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71" autoAdjust="0"/>
    <p:restoredTop sz="94692" autoAdjust="0"/>
  </p:normalViewPr>
  <p:slideViewPr>
    <p:cSldViewPr snapToGrid="0" snapToObjects="1">
      <p:cViewPr varScale="1">
        <p:scale>
          <a:sx n="30" d="100"/>
          <a:sy n="30" d="100"/>
        </p:scale>
        <p:origin x="-1400" y="-192"/>
      </p:cViewPr>
      <p:guideLst>
        <p:guide orient="horz" pos="10368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3" d="100"/>
          <a:sy n="113" d="100"/>
        </p:scale>
        <p:origin x="-332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685800"/>
            <a:ext cx="5334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704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408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112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817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521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225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929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634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702299" y="30488050"/>
            <a:ext cx="35568652" cy="1259086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8180082" y="30488050"/>
            <a:ext cx="11142133" cy="1259086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3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560323" y="6001265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561232" y="13707633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6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560323" y="21423938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7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8135452" y="6001265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8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8136363" y="13707633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9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8135452" y="21423938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0" name="Content Placeholder 82"/>
          <p:cNvSpPr>
            <a:spLocks noGrp="1"/>
          </p:cNvSpPr>
          <p:nvPr>
            <p:ph sz="quarter" idx="10"/>
          </p:nvPr>
        </p:nvSpPr>
        <p:spPr>
          <a:xfrm>
            <a:off x="2560816" y="6836697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Content Placeholder 82"/>
          <p:cNvSpPr>
            <a:spLocks noGrp="1"/>
          </p:cNvSpPr>
          <p:nvPr>
            <p:ph sz="quarter" idx="11"/>
          </p:nvPr>
        </p:nvSpPr>
        <p:spPr>
          <a:xfrm>
            <a:off x="2560321" y="14543064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Content Placeholder 82"/>
          <p:cNvSpPr>
            <a:spLocks noGrp="1"/>
          </p:cNvSpPr>
          <p:nvPr>
            <p:ph sz="quarter" idx="14"/>
          </p:nvPr>
        </p:nvSpPr>
        <p:spPr>
          <a:xfrm>
            <a:off x="2559413" y="22259370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Content Placeholder 82"/>
          <p:cNvSpPr>
            <a:spLocks noGrp="1"/>
          </p:cNvSpPr>
          <p:nvPr>
            <p:ph sz="quarter" idx="16"/>
          </p:nvPr>
        </p:nvSpPr>
        <p:spPr>
          <a:xfrm>
            <a:off x="28135945" y="6836697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Content Placeholder 82"/>
          <p:cNvSpPr>
            <a:spLocks noGrp="1"/>
          </p:cNvSpPr>
          <p:nvPr>
            <p:ph sz="quarter" idx="17"/>
          </p:nvPr>
        </p:nvSpPr>
        <p:spPr>
          <a:xfrm>
            <a:off x="28135450" y="14543064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Content Placeholder 82"/>
          <p:cNvSpPr>
            <a:spLocks noGrp="1"/>
          </p:cNvSpPr>
          <p:nvPr>
            <p:ph sz="quarter" idx="20"/>
          </p:nvPr>
        </p:nvSpPr>
        <p:spPr>
          <a:xfrm>
            <a:off x="28134538" y="22259370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77"/>
          <p:cNvSpPr>
            <a:spLocks noGrp="1"/>
          </p:cNvSpPr>
          <p:nvPr>
            <p:ph type="title"/>
          </p:nvPr>
        </p:nvSpPr>
        <p:spPr>
          <a:xfrm>
            <a:off x="2561231" y="867393"/>
            <a:ext cx="32996196" cy="1882491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532676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3C3C3B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82"/>
          <p:cNvSpPr>
            <a:spLocks noGrp="1"/>
          </p:cNvSpPr>
          <p:nvPr>
            <p:ph sz="quarter" idx="10"/>
          </p:nvPr>
        </p:nvSpPr>
        <p:spPr>
          <a:xfrm>
            <a:off x="2560825" y="7352931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560326" y="6083659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2" name="Content Placeholder 82"/>
          <p:cNvSpPr>
            <a:spLocks noGrp="1"/>
          </p:cNvSpPr>
          <p:nvPr>
            <p:ph sz="quarter" idx="25"/>
          </p:nvPr>
        </p:nvSpPr>
        <p:spPr>
          <a:xfrm>
            <a:off x="18733529" y="7352931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8733030" y="6083659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4" name="Content Placeholder 82"/>
          <p:cNvSpPr>
            <a:spLocks noGrp="1"/>
          </p:cNvSpPr>
          <p:nvPr>
            <p:ph sz="quarter" idx="27"/>
          </p:nvPr>
        </p:nvSpPr>
        <p:spPr>
          <a:xfrm>
            <a:off x="34938563" y="7352931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34938064" y="6083659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6" name="Content Placeholder 82"/>
          <p:cNvSpPr>
            <a:spLocks noGrp="1"/>
          </p:cNvSpPr>
          <p:nvPr>
            <p:ph sz="quarter" idx="11"/>
          </p:nvPr>
        </p:nvSpPr>
        <p:spPr>
          <a:xfrm>
            <a:off x="2560331" y="15219010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561238" y="13949737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8" name="Content Placeholder 82"/>
          <p:cNvSpPr>
            <a:spLocks noGrp="1"/>
          </p:cNvSpPr>
          <p:nvPr>
            <p:ph sz="quarter" idx="29"/>
          </p:nvPr>
        </p:nvSpPr>
        <p:spPr>
          <a:xfrm>
            <a:off x="34937792" y="15219010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34937292" y="13949737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0" name="Content Placeholder 82"/>
          <p:cNvSpPr>
            <a:spLocks noGrp="1"/>
          </p:cNvSpPr>
          <p:nvPr>
            <p:ph sz="quarter" idx="14"/>
          </p:nvPr>
        </p:nvSpPr>
        <p:spPr>
          <a:xfrm>
            <a:off x="2559422" y="23784090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560326" y="22514815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2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702299" y="30488050"/>
            <a:ext cx="35568652" cy="1259086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8180082" y="30488050"/>
            <a:ext cx="11142133" cy="1259086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36" name="Title 77"/>
          <p:cNvSpPr>
            <a:spLocks noGrp="1"/>
          </p:cNvSpPr>
          <p:nvPr>
            <p:ph type="title"/>
          </p:nvPr>
        </p:nvSpPr>
        <p:spPr>
          <a:xfrm>
            <a:off x="2561231" y="867393"/>
            <a:ext cx="32996196" cy="1882491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532676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3C3C3B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"/>
            <a:ext cx="51206400" cy="4511019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511018"/>
            <a:ext cx="51206400" cy="3668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7823" y="1493613"/>
            <a:ext cx="9187161" cy="149959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2248191"/>
            <a:ext cx="51206400" cy="670211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1962648" rtl="0" eaLnBrk="1" latinLnBrk="0" hangingPunct="1">
        <a:spcBef>
          <a:spcPct val="0"/>
        </a:spcBef>
        <a:buNone/>
        <a:defRPr sz="5000" kern="1200" cap="all" spc="626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71986" indent="-1471986" algn="l" defTabSz="1962648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89304" indent="-1226656" algn="l" defTabSz="1962648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906620" indent="-981324" algn="l" defTabSz="19626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69268" indent="-981324" algn="l" defTabSz="1962648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831916" indent="-981324" algn="l" defTabSz="1962648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456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5721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19862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2510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264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529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887944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0592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324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7588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3853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0118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Placeholder 4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Content Placeholder 3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Content Placeholder 39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Content Placeholder 43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Content Placeholder 45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Content Placeholder 40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Content Placeholder 41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Content Placeholder 44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81084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43</cp:revision>
  <dcterms:created xsi:type="dcterms:W3CDTF">2014-10-23T04:57:25Z</dcterms:created>
  <dcterms:modified xsi:type="dcterms:W3CDTF">2014-10-23T20:21:20Z</dcterms:modified>
</cp:coreProperties>
</file>