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 varScale="1">
        <p:scale>
          <a:sx n="29" d="100"/>
          <a:sy n="29" d="100"/>
        </p:scale>
        <p:origin x="-216" y="-272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299" y="30488050"/>
            <a:ext cx="35568652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2" y="30488050"/>
            <a:ext cx="11142133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2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2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1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5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0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8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559973" y="3251128"/>
            <a:ext cx="32997966" cy="761535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5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6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29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30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8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2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2" y="2378409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6" y="22514815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702299" y="30488050"/>
            <a:ext cx="35568652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8180082" y="30488050"/>
            <a:ext cx="11142133" cy="1259086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59973" y="3251128"/>
            <a:ext cx="32997966" cy="761535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595A59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 userDrawn="1"/>
        </p:nvSpPr>
        <p:spPr>
          <a:xfrm>
            <a:off x="0" y="32432083"/>
            <a:ext cx="51206400" cy="451367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 userDrawn="1"/>
        </p:nvSpPr>
        <p:spPr>
          <a:xfrm>
            <a:off x="0" y="4511019"/>
            <a:ext cx="51206400" cy="366836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797823" y="1493613"/>
            <a:ext cx="9187161" cy="14995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40</cp:revision>
  <dcterms:created xsi:type="dcterms:W3CDTF">2014-10-23T04:38:20Z</dcterms:created>
  <dcterms:modified xsi:type="dcterms:W3CDTF">2014-10-23T04:40:26Z</dcterms:modified>
</cp:coreProperties>
</file>