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84048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 varScale="1">
        <p:scale>
          <a:sx n="26" d="100"/>
          <a:sy n="26" d="100"/>
        </p:scale>
        <p:origin x="-2648" y="-200"/>
      </p:cViewPr>
      <p:guideLst>
        <p:guide orient="horz" pos="12096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0025" y="685800"/>
            <a:ext cx="391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4" y="35108399"/>
            <a:ext cx="30487417" cy="171375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9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5" y="35108399"/>
            <a:ext cx="9550400" cy="171375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SCHOOL OF MEDICINE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2" y="7204771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6088007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2" y="25132333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3" y="7204771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2" y="16088007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3" y="25132333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834188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0" y="17225122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626944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834188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1" y="17225122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626944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3" y="1133582"/>
            <a:ext cx="28282453" cy="2382042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248819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4" y="35108399"/>
            <a:ext cx="30487417" cy="171375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5" y="35108399"/>
            <a:ext cx="9550400" cy="171375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SCHOOL OF MEDICINE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4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7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2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2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827454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6" y="16546922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827454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6546922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2" y="26843436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7" y="25115811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195343" y="1133582"/>
            <a:ext cx="28282453" cy="2382042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248819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438912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4511018"/>
            <a:ext cx="43891200" cy="3668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2623" y="1493613"/>
            <a:ext cx="9187161" cy="149959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37734589"/>
            <a:ext cx="43891200" cy="67021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47</cp:revision>
  <dcterms:created xsi:type="dcterms:W3CDTF">2014-10-23T04:57:24Z</dcterms:created>
  <dcterms:modified xsi:type="dcterms:W3CDTF">2014-10-23T20:21:48Z</dcterms:modified>
</cp:coreProperties>
</file>