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26" d="100"/>
          <a:sy n="26" d="100"/>
        </p:scale>
        <p:origin x="-1296" y="-136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685800"/>
            <a:ext cx="391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4" y="35108399"/>
            <a:ext cx="30487417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5" y="35108399"/>
            <a:ext cx="9550400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2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2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3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3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0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1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94264" y="3515624"/>
            <a:ext cx="28283970" cy="1036534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4" y="35108399"/>
            <a:ext cx="30487417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5" y="35108399"/>
            <a:ext cx="9550400" cy="171375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4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7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2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6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2" y="26843436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7" y="25115811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94264" y="3515624"/>
            <a:ext cx="28283970" cy="1036534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0" y="37790443"/>
            <a:ext cx="43891200" cy="61436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43891200" cy="4541990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541993"/>
            <a:ext cx="43891200" cy="42797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44039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Placeholder 9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Content Placeholder 8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Content Placeholder 8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Content Placeholder 9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Content Placeholder 9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Content Placeholder 9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Content Placeholder 8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Content Placeholder 8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Content Placeholder 8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Content Placeholder 8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Content Placeholder 8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Content Placeholder 9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45</cp:revision>
  <dcterms:created xsi:type="dcterms:W3CDTF">2014-10-23T04:34:30Z</dcterms:created>
  <dcterms:modified xsi:type="dcterms:W3CDTF">2014-10-23T04:36:25Z</dcterms:modified>
</cp:coreProperties>
</file>