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43891200" cy="32918400"/>
  <p:notesSz cx="6858000" cy="9144000"/>
  <p:defaultTextStyle>
    <a:defPPr>
      <a:defRPr lang="en-US"/>
    </a:defPPr>
    <a:lvl1pPr marL="0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1pPr>
    <a:lvl2pPr marL="196264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2pPr>
    <a:lvl3pPr marL="3925296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3pPr>
    <a:lvl4pPr marL="5887944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4pPr>
    <a:lvl5pPr marL="7850592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5pPr>
    <a:lvl6pPr marL="9813240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6pPr>
    <a:lvl7pPr marL="1177588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7pPr>
    <a:lvl8pPr marL="1373853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8pPr>
    <a:lvl9pPr marL="15701186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71" autoAdjust="0"/>
    <p:restoredTop sz="94692" autoAdjust="0"/>
  </p:normalViewPr>
  <p:slideViewPr>
    <p:cSldViewPr snapToGrid="0" snapToObjects="1">
      <p:cViewPr varScale="1">
        <p:scale>
          <a:sx n="31" d="100"/>
          <a:sy n="31" d="100"/>
        </p:scale>
        <p:origin x="-1960" y="-144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10/23/14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10/23/14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77042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54084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31128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90817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85212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62254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39298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81634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459113" y="30092912"/>
            <a:ext cx="30487416" cy="1468934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>
              <a:buNone/>
              <a:defRPr sz="1800" baseline="0"/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195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32725784" y="30092912"/>
            <a:ext cx="9550400" cy="1468934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600"/>
            </a:lvl2pPr>
            <a:lvl3pPr marL="0" indent="0">
              <a:spcBef>
                <a:spcPts val="0"/>
              </a:spcBef>
              <a:buNone/>
              <a:defRPr sz="2600"/>
            </a:lvl3pPr>
            <a:lvl4pPr marL="0" indent="0">
              <a:spcBef>
                <a:spcPts val="0"/>
              </a:spcBef>
              <a:buNone/>
              <a:defRPr sz="2600"/>
            </a:lvl4pPr>
            <a:lvl5pPr marL="0" indent="0">
              <a:spcBef>
                <a:spcPts val="0"/>
              </a:spcBef>
              <a:buNone/>
              <a:defRPr sz="2600"/>
            </a:lvl5pPr>
          </a:lstStyle>
          <a:p>
            <a:pPr lvl="0"/>
            <a:r>
              <a:rPr lang="en-US" dirty="0" smtClean="0"/>
              <a:t>VANDERBILT UNIVERSITY MEDICAL CENTER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196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2194563" y="6175518"/>
            <a:ext cx="17578917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97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2195342" y="13789721"/>
            <a:ext cx="17578917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98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2194563" y="21542000"/>
            <a:ext cx="17578917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199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24116102" y="6175518"/>
            <a:ext cx="17578917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200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24116883" y="13789721"/>
            <a:ext cx="17578917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201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24116102" y="21542000"/>
            <a:ext cx="17578917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202" name="Content Placeholder 82"/>
          <p:cNvSpPr>
            <a:spLocks noGrp="1"/>
          </p:cNvSpPr>
          <p:nvPr>
            <p:ph sz="quarter" idx="10"/>
          </p:nvPr>
        </p:nvSpPr>
        <p:spPr>
          <a:xfrm>
            <a:off x="2194985" y="7150190"/>
            <a:ext cx="1757927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3" name="Content Placeholder 82"/>
          <p:cNvSpPr>
            <a:spLocks noGrp="1"/>
          </p:cNvSpPr>
          <p:nvPr>
            <p:ph sz="quarter" idx="11"/>
          </p:nvPr>
        </p:nvSpPr>
        <p:spPr>
          <a:xfrm>
            <a:off x="2194561" y="14764391"/>
            <a:ext cx="1757927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4" name="Content Placeholder 82"/>
          <p:cNvSpPr>
            <a:spLocks noGrp="1"/>
          </p:cNvSpPr>
          <p:nvPr>
            <p:ph sz="quarter" idx="14"/>
          </p:nvPr>
        </p:nvSpPr>
        <p:spPr>
          <a:xfrm>
            <a:off x="2193783" y="22516670"/>
            <a:ext cx="1757927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5" name="Content Placeholder 82"/>
          <p:cNvSpPr>
            <a:spLocks noGrp="1"/>
          </p:cNvSpPr>
          <p:nvPr>
            <p:ph sz="quarter" idx="16"/>
          </p:nvPr>
        </p:nvSpPr>
        <p:spPr>
          <a:xfrm>
            <a:off x="24116524" y="7150190"/>
            <a:ext cx="1757927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6" name="Content Placeholder 82"/>
          <p:cNvSpPr>
            <a:spLocks noGrp="1"/>
          </p:cNvSpPr>
          <p:nvPr>
            <p:ph sz="quarter" idx="17"/>
          </p:nvPr>
        </p:nvSpPr>
        <p:spPr>
          <a:xfrm>
            <a:off x="24116100" y="14764391"/>
            <a:ext cx="1757927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7" name="Content Placeholder 82"/>
          <p:cNvSpPr>
            <a:spLocks noGrp="1"/>
          </p:cNvSpPr>
          <p:nvPr>
            <p:ph sz="quarter" idx="20"/>
          </p:nvPr>
        </p:nvSpPr>
        <p:spPr>
          <a:xfrm>
            <a:off x="24115319" y="22516670"/>
            <a:ext cx="1757927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Title 77"/>
          <p:cNvSpPr>
            <a:spLocks noGrp="1"/>
          </p:cNvSpPr>
          <p:nvPr>
            <p:ph type="title"/>
          </p:nvPr>
        </p:nvSpPr>
        <p:spPr>
          <a:xfrm>
            <a:off x="2195342" y="1011959"/>
            <a:ext cx="28282453" cy="219624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25" hasCustomPrompt="1"/>
          </p:nvPr>
        </p:nvSpPr>
        <p:spPr>
          <a:xfrm>
            <a:off x="2165362" y="3335978"/>
            <a:ext cx="21212978" cy="118461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marL="0" indent="0" algn="l">
              <a:buNone/>
              <a:defRPr sz="3600" b="1" cap="all" baseline="0">
                <a:solidFill>
                  <a:srgbClr val="3C3C3B"/>
                </a:solidFill>
              </a:defRPr>
            </a:lvl1pPr>
            <a:lvl2pPr marL="0" indent="0" algn="ctr">
              <a:defRPr sz="7200" b="1" cap="all">
                <a:solidFill>
                  <a:srgbClr val="FFFFFE"/>
                </a:solidFill>
              </a:defRPr>
            </a:lvl2pPr>
            <a:lvl3pPr marL="0" indent="0" algn="ctr">
              <a:defRPr sz="7200" b="1" cap="all">
                <a:solidFill>
                  <a:srgbClr val="FFFFFE"/>
                </a:solidFill>
              </a:defRPr>
            </a:lvl3pPr>
            <a:lvl4pPr marL="0" indent="0" algn="ctr">
              <a:defRPr sz="7200" b="1" cap="all">
                <a:solidFill>
                  <a:srgbClr val="FFFFFE"/>
                </a:solidFill>
              </a:defRPr>
            </a:lvl4pPr>
            <a:lvl5pPr marL="0" indent="0" algn="ctr">
              <a:defRPr sz="72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459113" y="30092912"/>
            <a:ext cx="30487416" cy="1468934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>
              <a:buNone/>
              <a:defRPr sz="1800" baseline="0"/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159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32725784" y="30092912"/>
            <a:ext cx="9550400" cy="1468934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600"/>
            </a:lvl2pPr>
            <a:lvl3pPr marL="0" indent="0">
              <a:spcBef>
                <a:spcPts val="0"/>
              </a:spcBef>
              <a:buNone/>
              <a:defRPr sz="2600"/>
            </a:lvl3pPr>
            <a:lvl4pPr marL="0" indent="0">
              <a:spcBef>
                <a:spcPts val="0"/>
              </a:spcBef>
              <a:buNone/>
              <a:defRPr sz="2600"/>
            </a:lvl4pPr>
            <a:lvl5pPr marL="0" indent="0">
              <a:spcBef>
                <a:spcPts val="0"/>
              </a:spcBef>
              <a:buNone/>
              <a:defRPr sz="2600"/>
            </a:lvl5pPr>
          </a:lstStyle>
          <a:p>
            <a:pPr lvl="0"/>
            <a:r>
              <a:rPr lang="en-US" dirty="0" smtClean="0"/>
              <a:t>VANDERBILT UNIVERSITY MEDICAL CENTER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160" name="Content Placeholder 82"/>
          <p:cNvSpPr>
            <a:spLocks noGrp="1"/>
          </p:cNvSpPr>
          <p:nvPr>
            <p:ph sz="quarter" idx="10"/>
          </p:nvPr>
        </p:nvSpPr>
        <p:spPr>
          <a:xfrm>
            <a:off x="2194993" y="7763069"/>
            <a:ext cx="11746771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1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2194566" y="6282252"/>
            <a:ext cx="11746533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62" name="Content Placeholder 82"/>
          <p:cNvSpPr>
            <a:spLocks noGrp="1"/>
          </p:cNvSpPr>
          <p:nvPr>
            <p:ph sz="quarter" idx="25"/>
          </p:nvPr>
        </p:nvSpPr>
        <p:spPr>
          <a:xfrm>
            <a:off x="16057311" y="7763069"/>
            <a:ext cx="11746771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3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6056883" y="6282252"/>
            <a:ext cx="11746533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64" name="Content Placeholder 82"/>
          <p:cNvSpPr>
            <a:spLocks noGrp="1"/>
          </p:cNvSpPr>
          <p:nvPr>
            <p:ph sz="quarter" idx="27"/>
          </p:nvPr>
        </p:nvSpPr>
        <p:spPr>
          <a:xfrm>
            <a:off x="29947340" y="7763069"/>
            <a:ext cx="11746771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5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29946912" y="6282252"/>
            <a:ext cx="11746533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166" name="Content Placeholder 82"/>
          <p:cNvSpPr>
            <a:spLocks noGrp="1"/>
          </p:cNvSpPr>
          <p:nvPr>
            <p:ph sz="quarter" idx="11"/>
          </p:nvPr>
        </p:nvSpPr>
        <p:spPr>
          <a:xfrm>
            <a:off x="2194569" y="15663894"/>
            <a:ext cx="11746771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7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2195347" y="14183076"/>
            <a:ext cx="11746533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68" name="Content Placeholder 82"/>
          <p:cNvSpPr>
            <a:spLocks noGrp="1"/>
          </p:cNvSpPr>
          <p:nvPr>
            <p:ph sz="quarter" idx="29"/>
          </p:nvPr>
        </p:nvSpPr>
        <p:spPr>
          <a:xfrm>
            <a:off x="29946679" y="15663894"/>
            <a:ext cx="11746771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9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29946251" y="14183076"/>
            <a:ext cx="11746533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170" name="Content Placeholder 82"/>
          <p:cNvSpPr>
            <a:spLocks noGrp="1"/>
          </p:cNvSpPr>
          <p:nvPr>
            <p:ph sz="quarter" idx="14"/>
          </p:nvPr>
        </p:nvSpPr>
        <p:spPr>
          <a:xfrm>
            <a:off x="2193791" y="23008659"/>
            <a:ext cx="11746771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1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2194566" y="21527838"/>
            <a:ext cx="11746533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18" name="Title 77"/>
          <p:cNvSpPr>
            <a:spLocks noGrp="1"/>
          </p:cNvSpPr>
          <p:nvPr>
            <p:ph type="title"/>
          </p:nvPr>
        </p:nvSpPr>
        <p:spPr>
          <a:xfrm>
            <a:off x="2195342" y="1011959"/>
            <a:ext cx="28282453" cy="219624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2165362" y="3335978"/>
            <a:ext cx="21212978" cy="118461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marL="0" indent="0" algn="l">
              <a:buNone/>
              <a:defRPr sz="3600" b="1" cap="all" baseline="0">
                <a:solidFill>
                  <a:srgbClr val="3C3C3B"/>
                </a:solidFill>
              </a:defRPr>
            </a:lvl1pPr>
            <a:lvl2pPr marL="0" indent="0" algn="ctr">
              <a:defRPr sz="7200" b="1" cap="all">
                <a:solidFill>
                  <a:srgbClr val="FFFFFE"/>
                </a:solidFill>
              </a:defRPr>
            </a:lvl2pPr>
            <a:lvl3pPr marL="0" indent="0" algn="ctr">
              <a:defRPr sz="7200" b="1" cap="all">
                <a:solidFill>
                  <a:srgbClr val="FFFFFE"/>
                </a:solidFill>
              </a:defRPr>
            </a:lvl3pPr>
            <a:lvl4pPr marL="0" indent="0" algn="ctr">
              <a:defRPr sz="7200" b="1" cap="all">
                <a:solidFill>
                  <a:srgbClr val="FFFFFE"/>
                </a:solidFill>
              </a:defRPr>
            </a:lvl4pPr>
            <a:lvl5pPr marL="0" indent="0" algn="ctr">
              <a:defRPr sz="72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1"/>
            <a:ext cx="43891200" cy="4511019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4511018"/>
            <a:ext cx="43891200" cy="3668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2623" y="1493613"/>
            <a:ext cx="9187161" cy="1499595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32248191"/>
            <a:ext cx="43891200" cy="670211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1962648" rtl="0" eaLnBrk="1" latinLnBrk="0" hangingPunct="1">
        <a:spcBef>
          <a:spcPct val="0"/>
        </a:spcBef>
        <a:buNone/>
        <a:defRPr sz="5000" kern="1200" cap="all" spc="626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471986" indent="-1471986" algn="l" defTabSz="1962648" rtl="0" eaLnBrk="1" latinLnBrk="0" hangingPunct="1">
        <a:spcBef>
          <a:spcPct val="20000"/>
        </a:spcBef>
        <a:buFont typeface="Arial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3189304" indent="-1226656" algn="l" defTabSz="1962648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4906620" indent="-981324" algn="l" defTabSz="196264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869268" indent="-981324" algn="l" defTabSz="1962648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831916" indent="-981324" algn="l" defTabSz="1962648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4564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57214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719862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682510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1pPr>
      <a:lvl2pPr marL="196264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2pPr>
      <a:lvl3pPr marL="3925296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887944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4pPr>
      <a:lvl5pPr marL="7850592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5pPr>
      <a:lvl6pPr marL="9813240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6pPr>
      <a:lvl7pPr marL="1177588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7pPr>
      <a:lvl8pPr marL="1373853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8pPr>
      <a:lvl9pPr marL="15701186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30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Content Placeholder 29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10139"/>
      </p:ext>
    </p:extLst>
  </p:cSld>
  <p:clrMapOvr>
    <a:masterClrMapping/>
  </p:clrMapOvr>
</p:sld>
</file>

<file path=ppt/theme/theme1.xml><?xml version="1.0" encoding="utf-8"?>
<a:theme xmlns:a="http://schemas.openxmlformats.org/drawingml/2006/main" name="VU Gray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VU Gray</vt:lpstr>
      <vt:lpstr>PowerPoint Presentation</vt:lpstr>
    </vt:vector>
  </TitlesOfParts>
  <Company>Gaylord Entertainment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Matthew Guest</cp:lastModifiedBy>
  <cp:revision>44</cp:revision>
  <dcterms:created xsi:type="dcterms:W3CDTF">2014-10-23T04:57:24Z</dcterms:created>
  <dcterms:modified xsi:type="dcterms:W3CDTF">2014-10-23T20:22:16Z</dcterms:modified>
</cp:coreProperties>
</file>