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30" d="100"/>
          <a:sy n="30" d="100"/>
        </p:scale>
        <p:origin x="-744" y="-16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0" y="32391806"/>
            <a:ext cx="43891200" cy="526595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511019"/>
            <a:ext cx="43891200" cy="36683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48262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42</cp:revision>
  <dcterms:created xsi:type="dcterms:W3CDTF">2014-10-23T04:38:20Z</dcterms:created>
  <dcterms:modified xsi:type="dcterms:W3CDTF">2014-10-23T04:41:58Z</dcterms:modified>
</cp:coreProperties>
</file>