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38404800" cy="38404800"/>
  <p:notesSz cx="6858000" cy="9144000"/>
  <p:defaultTextStyle>
    <a:defPPr>
      <a:defRPr lang="en-US"/>
    </a:defPPr>
    <a:lvl1pPr marL="0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16707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33415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750124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666831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583539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500246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416957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333665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4692" autoAdjust="0"/>
  </p:normalViewPr>
  <p:slideViewPr>
    <p:cSldViewPr snapToGrid="0" snapToObjects="1">
      <p:cViewPr>
        <p:scale>
          <a:sx n="32" d="100"/>
          <a:sy n="32" d="100"/>
        </p:scale>
        <p:origin x="-1016" y="-96"/>
      </p:cViewPr>
      <p:guideLst>
        <p:guide orient="horz" pos="12096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03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237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876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1752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7628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3505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9381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5257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1135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7011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276725" y="34890521"/>
            <a:ext cx="26676490" cy="1869552"/>
          </a:xfrm>
          <a:prstGeom prst="rect">
            <a:avLst/>
          </a:prstGeom>
        </p:spPr>
        <p:txBody>
          <a:bodyPr vert="horz" lIns="93185" tIns="46592" rIns="93185" bIns="46592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227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8635062" y="34890521"/>
            <a:ext cx="8356600" cy="1869552"/>
          </a:xfrm>
          <a:prstGeom prst="rect">
            <a:avLst/>
          </a:prstGeom>
        </p:spPr>
        <p:txBody>
          <a:bodyPr vert="horz" lIns="93185" tIns="46592" rIns="93185" bIns="46592" anchor="b"/>
          <a:lstStyle>
            <a:lvl1pPr marL="0" indent="0">
              <a:spcBef>
                <a:spcPts val="0"/>
              </a:spcBef>
              <a:buNone/>
              <a:defRPr sz="2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500"/>
            </a:lvl2pPr>
            <a:lvl3pPr marL="0" indent="0">
              <a:spcBef>
                <a:spcPts val="0"/>
              </a:spcBef>
              <a:buNone/>
              <a:defRPr sz="2500"/>
            </a:lvl3pPr>
            <a:lvl4pPr marL="0" indent="0">
              <a:spcBef>
                <a:spcPts val="0"/>
              </a:spcBef>
              <a:buNone/>
              <a:defRPr sz="2500"/>
            </a:lvl4pPr>
            <a:lvl5pPr marL="0" indent="0">
              <a:spcBef>
                <a:spcPts val="0"/>
              </a:spcBef>
              <a:buNone/>
              <a:defRPr sz="25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2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8011280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2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16716893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3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25598326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3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90" y="8011280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3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16716893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3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90" y="25598326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34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9251771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5" name="Content Placeholder 82"/>
          <p:cNvSpPr>
            <a:spLocks noGrp="1"/>
          </p:cNvSpPr>
          <p:nvPr>
            <p:ph sz="quarter" idx="11"/>
          </p:nvPr>
        </p:nvSpPr>
        <p:spPr>
          <a:xfrm>
            <a:off x="1920240" y="17957383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6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26838815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7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8" y="9251771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8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17957383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9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26838815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5" y="1287947"/>
            <a:ext cx="24747146" cy="2795215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919981" y="4502283"/>
            <a:ext cx="24748474" cy="1130764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marL="0" indent="0" algn="l">
              <a:buNone/>
              <a:defRPr sz="3500" b="1" cap="all" baseline="0">
                <a:solidFill>
                  <a:schemeClr val="tx1"/>
                </a:solidFill>
              </a:defRPr>
            </a:lvl1pPr>
            <a:lvl2pPr marL="0" indent="0" algn="ctr">
              <a:defRPr sz="7000" b="1" cap="all">
                <a:solidFill>
                  <a:srgbClr val="FFFFFE"/>
                </a:solidFill>
              </a:defRPr>
            </a:lvl2pPr>
            <a:lvl3pPr marL="0" indent="0" algn="ctr">
              <a:defRPr sz="7000" b="1" cap="all">
                <a:solidFill>
                  <a:srgbClr val="FFFFFE"/>
                </a:solidFill>
              </a:defRPr>
            </a:lvl3pPr>
            <a:lvl4pPr marL="0" indent="0" algn="ctr">
              <a:defRPr sz="7000" b="1" cap="all">
                <a:solidFill>
                  <a:srgbClr val="FFFFFE"/>
                </a:solidFill>
              </a:defRPr>
            </a:lvl4pPr>
            <a:lvl5pPr marL="0" indent="0" algn="ctr">
              <a:defRPr sz="70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ontent Placeholder 82"/>
          <p:cNvSpPr>
            <a:spLocks noGrp="1"/>
          </p:cNvSpPr>
          <p:nvPr>
            <p:ph sz="quarter" idx="10"/>
          </p:nvPr>
        </p:nvSpPr>
        <p:spPr>
          <a:xfrm>
            <a:off x="1920620" y="9390093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3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6" y="7505417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74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8" y="9390093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5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7505417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76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2" y="9390093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7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7505417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78" name="Content Placeholder 82"/>
          <p:cNvSpPr>
            <a:spLocks noGrp="1"/>
          </p:cNvSpPr>
          <p:nvPr>
            <p:ph sz="quarter" idx="11"/>
          </p:nvPr>
        </p:nvSpPr>
        <p:spPr>
          <a:xfrm>
            <a:off x="1920248" y="19126172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17241495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80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4" y="19126172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1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70" y="17241495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82" name="Content Placeholder 82"/>
          <p:cNvSpPr>
            <a:spLocks noGrp="1"/>
          </p:cNvSpPr>
          <p:nvPr>
            <p:ph sz="quarter" idx="33"/>
          </p:nvPr>
        </p:nvSpPr>
        <p:spPr>
          <a:xfrm>
            <a:off x="1918080" y="29181424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3" name="Content Placeholder 85"/>
          <p:cNvSpPr>
            <a:spLocks noGrp="1"/>
          </p:cNvSpPr>
          <p:nvPr>
            <p:ph sz="quarter" idx="34" hasCustomPrompt="1"/>
          </p:nvPr>
        </p:nvSpPr>
        <p:spPr>
          <a:xfrm>
            <a:off x="1918758" y="27296743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8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276725" y="34890521"/>
            <a:ext cx="26676490" cy="1869552"/>
          </a:xfrm>
          <a:prstGeom prst="rect">
            <a:avLst/>
          </a:prstGeom>
        </p:spPr>
        <p:txBody>
          <a:bodyPr vert="horz" lIns="93185" tIns="46592" rIns="93185" bIns="46592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8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8635062" y="34890521"/>
            <a:ext cx="8356600" cy="1869552"/>
          </a:xfrm>
          <a:prstGeom prst="rect">
            <a:avLst/>
          </a:prstGeom>
        </p:spPr>
        <p:txBody>
          <a:bodyPr vert="horz" lIns="93185" tIns="46592" rIns="93185" bIns="46592" anchor="b"/>
          <a:lstStyle>
            <a:lvl1pPr marL="0" indent="0">
              <a:spcBef>
                <a:spcPts val="0"/>
              </a:spcBef>
              <a:buNone/>
              <a:defRPr sz="2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500"/>
            </a:lvl2pPr>
            <a:lvl3pPr marL="0" indent="0">
              <a:spcBef>
                <a:spcPts val="0"/>
              </a:spcBef>
              <a:buNone/>
              <a:defRPr sz="2500"/>
            </a:lvl3pPr>
            <a:lvl4pPr marL="0" indent="0">
              <a:spcBef>
                <a:spcPts val="0"/>
              </a:spcBef>
              <a:buNone/>
              <a:defRPr sz="2500"/>
            </a:lvl4pPr>
            <a:lvl5pPr marL="0" indent="0">
              <a:spcBef>
                <a:spcPts val="0"/>
              </a:spcBef>
              <a:buNone/>
              <a:defRPr sz="25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5" y="1287947"/>
            <a:ext cx="24747146" cy="2795215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919981" y="4502283"/>
            <a:ext cx="24748474" cy="1130764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marL="0" indent="0" algn="l">
              <a:buNone/>
              <a:defRPr sz="3500" b="1" cap="all" baseline="0">
                <a:solidFill>
                  <a:schemeClr val="tx1"/>
                </a:solidFill>
              </a:defRPr>
            </a:lvl1pPr>
            <a:lvl2pPr marL="0" indent="0" algn="ctr">
              <a:defRPr sz="7000" b="1" cap="all">
                <a:solidFill>
                  <a:srgbClr val="FFFFFE"/>
                </a:solidFill>
              </a:defRPr>
            </a:lvl2pPr>
            <a:lvl3pPr marL="0" indent="0" algn="ctr">
              <a:defRPr sz="7000" b="1" cap="all">
                <a:solidFill>
                  <a:srgbClr val="FFFFFE"/>
                </a:solidFill>
              </a:defRPr>
            </a:lvl3pPr>
            <a:lvl4pPr marL="0" indent="0" algn="ctr">
              <a:defRPr sz="7000" b="1" cap="all">
                <a:solidFill>
                  <a:srgbClr val="FFFFFE"/>
                </a:solidFill>
              </a:defRPr>
            </a:lvl4pPr>
            <a:lvl5pPr marL="0" indent="0" algn="ctr">
              <a:defRPr sz="70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 userDrawn="1"/>
        </p:nvSpPr>
        <p:spPr>
          <a:xfrm>
            <a:off x="0" y="3"/>
            <a:ext cx="38404800" cy="5780714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 userDrawn="1"/>
        </p:nvSpPr>
        <p:spPr>
          <a:xfrm>
            <a:off x="0" y="37734592"/>
            <a:ext cx="38404800" cy="670211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 userDrawn="1"/>
        </p:nvSpPr>
        <p:spPr>
          <a:xfrm>
            <a:off x="0" y="5780716"/>
            <a:ext cx="38404800" cy="5446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7971900" y="2304788"/>
            <a:ext cx="7861916" cy="13443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</p:sldLayoutIdLst>
  <p:timing>
    <p:tnLst>
      <p:par>
        <p:cTn id="1" dur="indefinite" restart="never" nodeType="tmRoot"/>
      </p:par>
    </p:tnLst>
  </p:timing>
  <p:txStyles>
    <p:titleStyle>
      <a:lvl1pPr algn="ctr" defTabSz="1916707" rtl="0" eaLnBrk="1" latinLnBrk="0" hangingPunct="1">
        <a:spcBef>
          <a:spcPct val="0"/>
        </a:spcBef>
        <a:buNone/>
        <a:defRPr sz="4900" kern="1200" cap="all" spc="611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37531" indent="-1437531" algn="l" defTabSz="1916707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14651" indent="-1197942" algn="l" defTabSz="1916707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4791770" indent="-958354" algn="l" defTabSz="191670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708478" indent="-958354" algn="l" defTabSz="1916707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625185" indent="-958354" algn="l" defTabSz="1916707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1894" indent="-958354" algn="l" defTabSz="1916707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58604" indent="-958354" algn="l" defTabSz="1916707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375311" indent="-958354" algn="l" defTabSz="1916707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292018" indent="-958354" algn="l" defTabSz="1916707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16707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33415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50124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666831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583539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500246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416957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333665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3286957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48</cp:revision>
  <dcterms:created xsi:type="dcterms:W3CDTF">2014-10-23T03:30:40Z</dcterms:created>
  <dcterms:modified xsi:type="dcterms:W3CDTF">2014-10-23T03:34:26Z</dcterms:modified>
</cp:coreProperties>
</file>