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38404800"/>
  <p:notesSz cx="6858000" cy="9144000"/>
  <p:defaultTextStyle>
    <a:defPPr>
      <a:defRPr lang="en-US"/>
    </a:defPPr>
    <a:lvl1pPr marL="0" algn="l" defTabSz="191691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6918" algn="l" defTabSz="191691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33837" algn="l" defTabSz="191691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50755" algn="l" defTabSz="191691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67673" algn="l" defTabSz="191691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84592" algn="l" defTabSz="191691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501510" algn="l" defTabSz="191691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418430" algn="l" defTabSz="191691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35348" algn="l" defTabSz="191691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>
        <p:scale>
          <a:sx n="32" d="100"/>
          <a:sy n="32" d="100"/>
        </p:scale>
        <p:origin x="-1016" y="-96"/>
      </p:cViewPr>
      <p:guideLst>
        <p:guide orient="horz" pos="12096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59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927" algn="l" defTabSz="4659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1854" algn="l" defTabSz="4659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7783" algn="l" defTabSz="4659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3710" algn="l" defTabSz="4659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9637" algn="l" defTabSz="4659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5563" algn="l" defTabSz="4659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1492" algn="l" defTabSz="4659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7419" algn="l" defTabSz="4659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5" y="34890521"/>
            <a:ext cx="26676490" cy="1869552"/>
          </a:xfrm>
          <a:prstGeom prst="rect">
            <a:avLst/>
          </a:prstGeom>
        </p:spPr>
        <p:txBody>
          <a:bodyPr vert="horz" lIns="93185" tIns="46592" rIns="93185" bIns="46592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23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2" y="34890521"/>
            <a:ext cx="8356600" cy="1869552"/>
          </a:xfrm>
          <a:prstGeom prst="rect">
            <a:avLst/>
          </a:prstGeom>
        </p:spPr>
        <p:txBody>
          <a:bodyPr vert="horz" lIns="93185" tIns="46592" rIns="93185" bIns="46592" anchor="b"/>
          <a:lstStyle>
            <a:lvl1pPr marL="0" indent="0">
              <a:spcBef>
                <a:spcPts val="0"/>
              </a:spcBef>
              <a:buNone/>
              <a:defRPr sz="2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500"/>
            </a:lvl2pPr>
            <a:lvl3pPr marL="0" indent="0">
              <a:spcBef>
                <a:spcPts val="0"/>
              </a:spcBef>
              <a:buNone/>
              <a:defRPr sz="2500"/>
            </a:lvl3pPr>
            <a:lvl4pPr marL="0" indent="0">
              <a:spcBef>
                <a:spcPts val="0"/>
              </a:spcBef>
              <a:buNone/>
              <a:defRPr sz="2500"/>
            </a:lvl4pPr>
            <a:lvl5pPr marL="0" indent="0">
              <a:spcBef>
                <a:spcPts val="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4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7859750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4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16717105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4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25750194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4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90" y="7859750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16717105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4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90" y="25750194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46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9100241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7" name="Content Placeholder 82"/>
          <p:cNvSpPr>
            <a:spLocks noGrp="1"/>
          </p:cNvSpPr>
          <p:nvPr>
            <p:ph sz="quarter" idx="11"/>
          </p:nvPr>
        </p:nvSpPr>
        <p:spPr>
          <a:xfrm>
            <a:off x="1920240" y="17957594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8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26990683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9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8" y="9100241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0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17957594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1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26990683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5" y="1287947"/>
            <a:ext cx="24747146" cy="2795215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919981" y="4502283"/>
            <a:ext cx="24748474" cy="1130764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marL="0" indent="0" algn="l">
              <a:buNone/>
              <a:defRPr sz="3500" b="1" cap="all" baseline="0">
                <a:solidFill>
                  <a:srgbClr val="595A59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276727" y="35108397"/>
            <a:ext cx="26676490" cy="1713757"/>
          </a:xfrm>
          <a:prstGeom prst="rect">
            <a:avLst/>
          </a:prstGeom>
        </p:spPr>
        <p:txBody>
          <a:bodyPr vert="horz" lIns="93185" tIns="46592" rIns="93185" bIns="46592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8635062" y="35108397"/>
            <a:ext cx="8356600" cy="1713757"/>
          </a:xfrm>
          <a:prstGeom prst="rect">
            <a:avLst/>
          </a:prstGeom>
        </p:spPr>
        <p:txBody>
          <a:bodyPr vert="horz" lIns="93185" tIns="46592" rIns="93185" bIns="46592" anchor="b"/>
          <a:lstStyle>
            <a:lvl1pPr marL="0" indent="0">
              <a:spcBef>
                <a:spcPts val="0"/>
              </a:spcBef>
              <a:buNone/>
              <a:defRPr sz="2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500"/>
            </a:lvl2pPr>
            <a:lvl3pPr marL="0" indent="0">
              <a:spcBef>
                <a:spcPts val="0"/>
              </a:spcBef>
              <a:buNone/>
              <a:defRPr sz="2500"/>
            </a:lvl3pPr>
            <a:lvl4pPr marL="0" indent="0">
              <a:spcBef>
                <a:spcPts val="0"/>
              </a:spcBef>
              <a:buNone/>
              <a:defRPr sz="2500"/>
            </a:lvl4pPr>
            <a:lvl5pPr marL="0" indent="0">
              <a:spcBef>
                <a:spcPts val="0"/>
              </a:spcBef>
              <a:buNone/>
              <a:defRPr sz="25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60" name="Content Placeholder 82"/>
          <p:cNvSpPr>
            <a:spLocks noGrp="1"/>
          </p:cNvSpPr>
          <p:nvPr>
            <p:ph sz="quarter" idx="10"/>
          </p:nvPr>
        </p:nvSpPr>
        <p:spPr>
          <a:xfrm>
            <a:off x="1920622" y="9056913"/>
            <a:ext cx="10278424" cy="3750831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6" y="7329297"/>
            <a:ext cx="10278216" cy="103755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62" name="Content Placeholder 82"/>
          <p:cNvSpPr>
            <a:spLocks noGrp="1"/>
          </p:cNvSpPr>
          <p:nvPr>
            <p:ph sz="quarter" idx="25"/>
          </p:nvPr>
        </p:nvSpPr>
        <p:spPr>
          <a:xfrm>
            <a:off x="14050150" y="9056913"/>
            <a:ext cx="10278424" cy="3750831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7329297"/>
            <a:ext cx="10278216" cy="103755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4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4" y="9056913"/>
            <a:ext cx="10278424" cy="3750831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7329297"/>
            <a:ext cx="10278216" cy="103755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66" name="Content Placeholder 82"/>
          <p:cNvSpPr>
            <a:spLocks noGrp="1"/>
          </p:cNvSpPr>
          <p:nvPr>
            <p:ph sz="quarter" idx="11"/>
          </p:nvPr>
        </p:nvSpPr>
        <p:spPr>
          <a:xfrm>
            <a:off x="1920250" y="18274547"/>
            <a:ext cx="10278424" cy="3750831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16546924"/>
            <a:ext cx="10278216" cy="103755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68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6" y="18274547"/>
            <a:ext cx="10278424" cy="3750831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70" y="16546924"/>
            <a:ext cx="10278216" cy="103755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70" name="Content Placeholder 82"/>
          <p:cNvSpPr>
            <a:spLocks noGrp="1"/>
          </p:cNvSpPr>
          <p:nvPr>
            <p:ph sz="quarter" idx="14"/>
          </p:nvPr>
        </p:nvSpPr>
        <p:spPr>
          <a:xfrm>
            <a:off x="1919570" y="26843436"/>
            <a:ext cx="10278424" cy="3750831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6" y="25115814"/>
            <a:ext cx="10278216" cy="103755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5" y="1287947"/>
            <a:ext cx="24747146" cy="2795215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919981" y="4502283"/>
            <a:ext cx="24748474" cy="1130764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marL="0" indent="0" algn="l">
              <a:buNone/>
              <a:defRPr sz="3500" b="1" cap="all" baseline="0">
                <a:solidFill>
                  <a:srgbClr val="595A59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 userDrawn="1"/>
        </p:nvSpPr>
        <p:spPr>
          <a:xfrm>
            <a:off x="0" y="37734592"/>
            <a:ext cx="38404800" cy="670211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 userDrawn="1"/>
        </p:nvSpPr>
        <p:spPr>
          <a:xfrm>
            <a:off x="0" y="3"/>
            <a:ext cx="38404800" cy="5780714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 userDrawn="1"/>
        </p:nvSpPr>
        <p:spPr>
          <a:xfrm>
            <a:off x="0" y="5780719"/>
            <a:ext cx="38404800" cy="544696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7971900" y="2351569"/>
            <a:ext cx="7861916" cy="128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1916918" rtl="0" eaLnBrk="1" latinLnBrk="0" hangingPunct="1">
        <a:spcBef>
          <a:spcPct val="0"/>
        </a:spcBef>
        <a:buNone/>
        <a:defRPr sz="4900" kern="1200" cap="all" spc="611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37689" indent="-1437689" algn="l" defTabSz="1916918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14993" indent="-1198075" algn="l" defTabSz="1916918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4792296" indent="-958459" algn="l" defTabSz="19169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709214" indent="-958459" algn="l" defTabSz="191691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626132" indent="-958459" algn="l" defTabSz="191691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3051" indent="-958459" algn="l" defTabSz="1916918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59971" indent="-958459" algn="l" defTabSz="1916918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76889" indent="-958459" algn="l" defTabSz="1916918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3808" indent="-958459" algn="l" defTabSz="1916918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691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6918" algn="l" defTabSz="191691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33837" algn="l" defTabSz="191691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0755" algn="l" defTabSz="191691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67673" algn="l" defTabSz="191691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84592" algn="l" defTabSz="191691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01510" algn="l" defTabSz="191691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418430" algn="l" defTabSz="191691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35348" algn="l" defTabSz="191691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0208511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44</cp:revision>
  <dcterms:created xsi:type="dcterms:W3CDTF">2014-10-23T03:35:18Z</dcterms:created>
  <dcterms:modified xsi:type="dcterms:W3CDTF">2014-10-23T03:36:48Z</dcterms:modified>
</cp:coreProperties>
</file>