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32918400"/>
  <p:notesSz cx="6858000" cy="9144000"/>
  <p:defaultTextStyle>
    <a:defPPr>
      <a:defRPr lang="en-US"/>
    </a:defPPr>
    <a:lvl1pPr marL="0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3582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27164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4074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54327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67909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481491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39507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08656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 varScale="1">
        <p:scale>
          <a:sx n="31" d="100"/>
          <a:sy n="31" d="100"/>
        </p:scale>
        <p:origin x="-2496" y="-144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35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46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558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0698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558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09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29906160"/>
            <a:ext cx="26676489" cy="1602473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3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29906160"/>
            <a:ext cx="8356600" cy="1602473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4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4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4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7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9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1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6" y="30092912"/>
            <a:ext cx="26676489" cy="1468935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30092912"/>
            <a:ext cx="8356600" cy="1468935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1920622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9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5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1920251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6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9" y="23008660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21527839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384048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4511018"/>
            <a:ext cx="38404800" cy="3668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223" y="1493613"/>
            <a:ext cx="9187161" cy="149959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32248191"/>
            <a:ext cx="384048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13582" rtl="0" eaLnBrk="1" latinLnBrk="0" hangingPunct="1">
        <a:spcBef>
          <a:spcPct val="0"/>
        </a:spcBef>
        <a:buNone/>
        <a:defRPr sz="4900" kern="1200" cap="all" spc="61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5186" indent="-1435186" algn="l" defTabSz="1913582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571" indent="-1195990" algn="l" defTabSz="1913582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3955" indent="-956791" algn="l" defTabSz="19135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697536" indent="-956791" algn="l" defTabSz="191358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11118" indent="-956791" algn="l" defTabSz="191358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24700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38284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865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65447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3582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27164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4074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54327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67909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81491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39507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656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8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Content Placeholder 7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Content Placeholder 7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Content Placeholder 7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Content Placeholder 77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Content Placeholder 78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Content Placeholder 8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Content Placeholder 6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Content Placeholder 7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Content Placeholder 7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Content Placeholder 79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48</cp:revision>
  <dcterms:created xsi:type="dcterms:W3CDTF">2014-10-23T04:53:32Z</dcterms:created>
  <dcterms:modified xsi:type="dcterms:W3CDTF">2014-10-23T20:22:44Z</dcterms:modified>
</cp:coreProperties>
</file>