
<file path=[Content_Types].xml><?xml version="1.0" encoding="utf-8"?>
<Types xmlns="http://schemas.openxmlformats.org/package/2006/content-types"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38404800" cy="32918400"/>
  <p:notesSz cx="6858000" cy="9144000"/>
  <p:defaultTextStyle>
    <a:defPPr>
      <a:defRPr lang="en-US"/>
    </a:defPPr>
    <a:lvl1pPr marL="0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1pPr>
    <a:lvl2pPr marL="1913582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2pPr>
    <a:lvl3pPr marL="3827164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3pPr>
    <a:lvl4pPr marL="5740745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4pPr>
    <a:lvl5pPr marL="7654327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5pPr>
    <a:lvl6pPr marL="9567909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6pPr>
    <a:lvl7pPr marL="11481491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7pPr>
    <a:lvl8pPr marL="13395075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8pPr>
    <a:lvl9pPr marL="15308656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4371" autoAdjust="0"/>
    <p:restoredTop sz="94692" autoAdjust="0"/>
  </p:normalViewPr>
  <p:slideViewPr>
    <p:cSldViewPr snapToGrid="0" snapToObjects="1">
      <p:cViewPr varScale="1">
        <p:scale>
          <a:sx n="29" d="100"/>
          <a:sy n="29" d="100"/>
        </p:scale>
        <p:origin x="-1384" y="-152"/>
      </p:cViewPr>
      <p:guideLst>
        <p:guide orient="horz" pos="10368"/>
        <p:guide pos="12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0" y="685800"/>
            <a:ext cx="4000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5116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0232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95350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60466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25582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0698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55816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20932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old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276724" y="29906160"/>
            <a:ext cx="26676489" cy="1602473"/>
          </a:xfrm>
          <a:prstGeom prst="rect">
            <a:avLst/>
          </a:prstGeom>
        </p:spPr>
        <p:txBody>
          <a:bodyPr vert="horz" lIns="93023" tIns="46511" rIns="93023" bIns="46511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239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8635061" y="29906160"/>
            <a:ext cx="8356600" cy="1602473"/>
          </a:xfrm>
          <a:prstGeom prst="rect">
            <a:avLst/>
          </a:prstGeom>
        </p:spPr>
        <p:txBody>
          <a:bodyPr vert="horz" lIns="93023" tIns="46511" rIns="93023" bIns="46511" anchor="b"/>
          <a:lstStyle>
            <a:lvl1pPr marL="0" indent="0">
              <a:spcBef>
                <a:spcPts val="0"/>
              </a:spcBef>
              <a:buNone/>
              <a:defRPr sz="2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500"/>
            </a:lvl2pPr>
            <a:lvl3pPr marL="0" indent="0">
              <a:spcBef>
                <a:spcPts val="0"/>
              </a:spcBef>
              <a:buNone/>
              <a:defRPr sz="2500"/>
            </a:lvl3pPr>
            <a:lvl4pPr marL="0" indent="0">
              <a:spcBef>
                <a:spcPts val="0"/>
              </a:spcBef>
              <a:buNone/>
              <a:defRPr sz="2500"/>
            </a:lvl4pPr>
            <a:lvl5pPr marL="0" indent="0">
              <a:spcBef>
                <a:spcPts val="0"/>
              </a:spcBef>
              <a:buNone/>
              <a:defRPr sz="25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240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920242" y="6736929"/>
            <a:ext cx="15381553" cy="76228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41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920924" y="14328947"/>
            <a:ext cx="15381553" cy="76228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42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920242" y="22071595"/>
            <a:ext cx="15381553" cy="76228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243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1101589" y="6736929"/>
            <a:ext cx="15381553" cy="76228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44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1102272" y="14328947"/>
            <a:ext cx="15381553" cy="76228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245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1101589" y="22071595"/>
            <a:ext cx="15381553" cy="76228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46" name="Content Placeholder 82"/>
          <p:cNvSpPr>
            <a:spLocks noGrp="1"/>
          </p:cNvSpPr>
          <p:nvPr>
            <p:ph sz="quarter" idx="10"/>
          </p:nvPr>
        </p:nvSpPr>
        <p:spPr>
          <a:xfrm>
            <a:off x="1920612" y="7800207"/>
            <a:ext cx="15381863" cy="2755712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7617897" indent="-7617897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7" name="Content Placeholder 82"/>
          <p:cNvSpPr>
            <a:spLocks noGrp="1"/>
          </p:cNvSpPr>
          <p:nvPr>
            <p:ph sz="quarter" idx="11"/>
          </p:nvPr>
        </p:nvSpPr>
        <p:spPr>
          <a:xfrm>
            <a:off x="1920241" y="15392224"/>
            <a:ext cx="15381863" cy="2755712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7617897" indent="-7617897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8" name="Content Placeholder 82"/>
          <p:cNvSpPr>
            <a:spLocks noGrp="1"/>
          </p:cNvSpPr>
          <p:nvPr>
            <p:ph sz="quarter" idx="14"/>
          </p:nvPr>
        </p:nvSpPr>
        <p:spPr>
          <a:xfrm>
            <a:off x="1919560" y="23134871"/>
            <a:ext cx="15381863" cy="2755712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7617897" indent="-7617897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9" name="Content Placeholder 82"/>
          <p:cNvSpPr>
            <a:spLocks noGrp="1"/>
          </p:cNvSpPr>
          <p:nvPr>
            <p:ph sz="quarter" idx="16"/>
          </p:nvPr>
        </p:nvSpPr>
        <p:spPr>
          <a:xfrm>
            <a:off x="21101959" y="7800207"/>
            <a:ext cx="15381863" cy="2755712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7617897" indent="-7617897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0" name="Content Placeholder 82"/>
          <p:cNvSpPr>
            <a:spLocks noGrp="1"/>
          </p:cNvSpPr>
          <p:nvPr>
            <p:ph sz="quarter" idx="17"/>
          </p:nvPr>
        </p:nvSpPr>
        <p:spPr>
          <a:xfrm>
            <a:off x="21101588" y="15392224"/>
            <a:ext cx="15381863" cy="2755712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7617897" indent="-7617897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1" name="Content Placeholder 82"/>
          <p:cNvSpPr>
            <a:spLocks noGrp="1"/>
          </p:cNvSpPr>
          <p:nvPr>
            <p:ph sz="quarter" idx="20"/>
          </p:nvPr>
        </p:nvSpPr>
        <p:spPr>
          <a:xfrm>
            <a:off x="21100904" y="23134871"/>
            <a:ext cx="15381863" cy="2755712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7617897" indent="-7617897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itle 77"/>
          <p:cNvSpPr>
            <a:spLocks noGrp="1"/>
          </p:cNvSpPr>
          <p:nvPr>
            <p:ph type="title"/>
          </p:nvPr>
        </p:nvSpPr>
        <p:spPr>
          <a:xfrm>
            <a:off x="1920924" y="940079"/>
            <a:ext cx="24747147" cy="2395899"/>
          </a:xfrm>
          <a:prstGeom prst="rect">
            <a:avLst/>
          </a:prstGeom>
        </p:spPr>
        <p:txBody>
          <a:bodyPr vert="horz" lIns="178308" tIns="89154" rIns="178308" bIns="89154" anchor="ctr"/>
          <a:lstStyle>
            <a:lvl1pPr algn="l">
              <a:defRPr sz="4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1919980" y="3408439"/>
            <a:ext cx="24748474" cy="969226"/>
          </a:xfrm>
          <a:prstGeom prst="rect">
            <a:avLst/>
          </a:prstGeom>
        </p:spPr>
        <p:txBody>
          <a:bodyPr vert="horz" lIns="178308" tIns="89154" rIns="178308" bIns="89154" anchor="ctr"/>
          <a:lstStyle>
            <a:lvl1pPr marL="0" indent="0" algn="l">
              <a:buNone/>
              <a:defRPr sz="3500" b="1" cap="all" baseline="0">
                <a:solidFill>
                  <a:srgbClr val="595A59"/>
                </a:solidFill>
              </a:defRPr>
            </a:lvl1pPr>
            <a:lvl2pPr marL="0" indent="0" algn="ctr">
              <a:defRPr sz="7000" b="1" cap="all">
                <a:solidFill>
                  <a:srgbClr val="FFFFFE"/>
                </a:solidFill>
              </a:defRPr>
            </a:lvl2pPr>
            <a:lvl3pPr marL="0" indent="0" algn="ctr">
              <a:defRPr sz="7000" b="1" cap="all">
                <a:solidFill>
                  <a:srgbClr val="FFFFFE"/>
                </a:solidFill>
              </a:defRPr>
            </a:lvl3pPr>
            <a:lvl4pPr marL="0" indent="0" algn="ctr">
              <a:defRPr sz="7000" b="1" cap="all">
                <a:solidFill>
                  <a:srgbClr val="FFFFFE"/>
                </a:solidFill>
              </a:defRPr>
            </a:lvl4pPr>
            <a:lvl5pPr marL="0" indent="0" algn="ctr">
              <a:defRPr sz="70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old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276726" y="30092912"/>
            <a:ext cx="26676489" cy="1468935"/>
          </a:xfrm>
          <a:prstGeom prst="rect">
            <a:avLst/>
          </a:prstGeom>
        </p:spPr>
        <p:txBody>
          <a:bodyPr vert="horz" lIns="93023" tIns="46511" rIns="93023" bIns="46511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159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8635061" y="30092912"/>
            <a:ext cx="8356600" cy="1468935"/>
          </a:xfrm>
          <a:prstGeom prst="rect">
            <a:avLst/>
          </a:prstGeom>
        </p:spPr>
        <p:txBody>
          <a:bodyPr vert="horz" lIns="93023" tIns="46511" rIns="93023" bIns="46511" anchor="b"/>
          <a:lstStyle>
            <a:lvl1pPr marL="0" indent="0">
              <a:spcBef>
                <a:spcPts val="0"/>
              </a:spcBef>
              <a:buNone/>
              <a:defRPr sz="2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500"/>
            </a:lvl2pPr>
            <a:lvl3pPr marL="0" indent="0">
              <a:spcBef>
                <a:spcPts val="0"/>
              </a:spcBef>
              <a:buNone/>
              <a:defRPr sz="2500"/>
            </a:lvl3pPr>
            <a:lvl4pPr marL="0" indent="0">
              <a:spcBef>
                <a:spcPts val="0"/>
              </a:spcBef>
              <a:buNone/>
              <a:defRPr sz="2500"/>
            </a:lvl4pPr>
            <a:lvl5pPr marL="0" indent="0">
              <a:spcBef>
                <a:spcPts val="0"/>
              </a:spcBef>
              <a:buNone/>
              <a:defRPr sz="25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160" name="Content Placeholder 82"/>
          <p:cNvSpPr>
            <a:spLocks noGrp="1"/>
          </p:cNvSpPr>
          <p:nvPr>
            <p:ph sz="quarter" idx="10"/>
          </p:nvPr>
        </p:nvSpPr>
        <p:spPr>
          <a:xfrm>
            <a:off x="1920622" y="7763069"/>
            <a:ext cx="10278424" cy="3214998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0" indent="0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920245" y="6282253"/>
            <a:ext cx="10278217" cy="88933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62" name="Content Placeholder 82"/>
          <p:cNvSpPr>
            <a:spLocks noGrp="1"/>
          </p:cNvSpPr>
          <p:nvPr>
            <p:ph sz="quarter" idx="25"/>
          </p:nvPr>
        </p:nvSpPr>
        <p:spPr>
          <a:xfrm>
            <a:off x="14050149" y="7763069"/>
            <a:ext cx="10278424" cy="3214998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0" indent="0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3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4049772" y="6282253"/>
            <a:ext cx="10278217" cy="88933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64" name="Content Placeholder 82"/>
          <p:cNvSpPr>
            <a:spLocks noGrp="1"/>
          </p:cNvSpPr>
          <p:nvPr>
            <p:ph sz="quarter" idx="27"/>
          </p:nvPr>
        </p:nvSpPr>
        <p:spPr>
          <a:xfrm>
            <a:off x="26203925" y="7763069"/>
            <a:ext cx="10278424" cy="3214998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0" indent="0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5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6203548" y="6282253"/>
            <a:ext cx="10278217" cy="88933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66" name="Content Placeholder 82"/>
          <p:cNvSpPr>
            <a:spLocks noGrp="1"/>
          </p:cNvSpPr>
          <p:nvPr>
            <p:ph sz="quarter" idx="11"/>
          </p:nvPr>
        </p:nvSpPr>
        <p:spPr>
          <a:xfrm>
            <a:off x="1920251" y="15663896"/>
            <a:ext cx="10278424" cy="3214998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0" indent="0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920928" y="14183076"/>
            <a:ext cx="10278217" cy="88933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68" name="Content Placeholder 82"/>
          <p:cNvSpPr>
            <a:spLocks noGrp="1"/>
          </p:cNvSpPr>
          <p:nvPr>
            <p:ph sz="quarter" idx="29"/>
          </p:nvPr>
        </p:nvSpPr>
        <p:spPr>
          <a:xfrm>
            <a:off x="26203346" y="15663896"/>
            <a:ext cx="10278424" cy="3214998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0" indent="0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6202969" y="14183076"/>
            <a:ext cx="10278217" cy="88933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70" name="Content Placeholder 82"/>
          <p:cNvSpPr>
            <a:spLocks noGrp="1"/>
          </p:cNvSpPr>
          <p:nvPr>
            <p:ph sz="quarter" idx="14"/>
          </p:nvPr>
        </p:nvSpPr>
        <p:spPr>
          <a:xfrm>
            <a:off x="1919569" y="23008660"/>
            <a:ext cx="10278424" cy="3214998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0" indent="0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1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920245" y="21527839"/>
            <a:ext cx="10278217" cy="88933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920924" y="940079"/>
            <a:ext cx="24747147" cy="2395899"/>
          </a:xfrm>
          <a:prstGeom prst="rect">
            <a:avLst/>
          </a:prstGeom>
        </p:spPr>
        <p:txBody>
          <a:bodyPr vert="horz" lIns="178308" tIns="89154" rIns="178308" bIns="89154" anchor="ctr"/>
          <a:lstStyle>
            <a:lvl1pPr algn="l">
              <a:defRPr sz="4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1919980" y="3408439"/>
            <a:ext cx="24748474" cy="969226"/>
          </a:xfrm>
          <a:prstGeom prst="rect">
            <a:avLst/>
          </a:prstGeom>
        </p:spPr>
        <p:txBody>
          <a:bodyPr vert="horz" lIns="178308" tIns="89154" rIns="178308" bIns="89154" anchor="ctr"/>
          <a:lstStyle>
            <a:lvl1pPr marL="0" indent="0" algn="l">
              <a:buNone/>
              <a:defRPr sz="3500" b="1" cap="all" baseline="0">
                <a:solidFill>
                  <a:srgbClr val="595A59"/>
                </a:solidFill>
              </a:defRPr>
            </a:lvl1pPr>
            <a:lvl2pPr marL="0" indent="0" algn="ctr">
              <a:defRPr sz="7000" b="1" cap="all">
                <a:solidFill>
                  <a:srgbClr val="FFFFFE"/>
                </a:solidFill>
              </a:defRPr>
            </a:lvl2pPr>
            <a:lvl3pPr marL="0" indent="0" algn="ctr">
              <a:defRPr sz="7000" b="1" cap="all">
                <a:solidFill>
                  <a:srgbClr val="FFFFFE"/>
                </a:solidFill>
              </a:defRPr>
            </a:lvl3pPr>
            <a:lvl4pPr marL="0" indent="0" algn="ctr">
              <a:defRPr sz="7000" b="1" cap="all">
                <a:solidFill>
                  <a:srgbClr val="FFFFFE"/>
                </a:solidFill>
              </a:defRPr>
            </a:lvl4pPr>
            <a:lvl5pPr marL="0" indent="0" algn="ctr">
              <a:defRPr sz="70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 userDrawn="1"/>
        </p:nvSpPr>
        <p:spPr>
          <a:xfrm>
            <a:off x="0" y="32343935"/>
            <a:ext cx="38404800" cy="574467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023" tIns="46511" rIns="93023" bIns="46511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8404800" cy="4511019"/>
          </a:xfrm>
          <a:prstGeom prst="rect">
            <a:avLst/>
          </a:prstGeom>
          <a:gradFill flip="none" rotWithShape="1">
            <a:gsLst>
              <a:gs pos="100000">
                <a:schemeClr val="tx2"/>
              </a:gs>
              <a:gs pos="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4511019"/>
            <a:ext cx="38404800" cy="366836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6996223" y="1493613"/>
            <a:ext cx="9187161" cy="14995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id="1" dur="indefinite" restart="never" nodeType="tmRoot"/>
      </p:par>
    </p:tnLst>
  </p:timing>
  <p:txStyles>
    <p:titleStyle>
      <a:lvl1pPr algn="ctr" defTabSz="1913582" rtl="0" eaLnBrk="1" latinLnBrk="0" hangingPunct="1">
        <a:spcBef>
          <a:spcPct val="0"/>
        </a:spcBef>
        <a:buNone/>
        <a:defRPr sz="4900" kern="1200" cap="all" spc="61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435186" indent="-1435186" algn="l" defTabSz="1913582" rtl="0" eaLnBrk="1" latinLnBrk="0" hangingPunct="1">
        <a:spcBef>
          <a:spcPct val="20000"/>
        </a:spcBef>
        <a:buFont typeface="Arial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09571" indent="-1195990" algn="l" defTabSz="1913582" rtl="0" eaLnBrk="1" latinLnBrk="0" hangingPunct="1">
        <a:spcBef>
          <a:spcPct val="20000"/>
        </a:spcBef>
        <a:buFont typeface="Arial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4783955" indent="-956791" algn="l" defTabSz="19135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697536" indent="-956791" algn="l" defTabSz="1913582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611118" indent="-956791" algn="l" defTabSz="1913582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524700" indent="-956791" algn="l" defTabSz="1913582" rtl="0" eaLnBrk="1" latinLnBrk="0" hangingPunct="1">
        <a:spcBef>
          <a:spcPct val="200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438284" indent="-956791" algn="l" defTabSz="1913582" rtl="0" eaLnBrk="1" latinLnBrk="0" hangingPunct="1">
        <a:spcBef>
          <a:spcPct val="200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351865" indent="-956791" algn="l" defTabSz="1913582" rtl="0" eaLnBrk="1" latinLnBrk="0" hangingPunct="1">
        <a:spcBef>
          <a:spcPct val="200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6265447" indent="-956791" algn="l" defTabSz="1913582" rtl="0" eaLnBrk="1" latinLnBrk="0" hangingPunct="1">
        <a:spcBef>
          <a:spcPct val="200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913582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827164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740745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7654327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9567909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481491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3395075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5308656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30208511"/>
      </p:ext>
    </p:extLst>
  </p:cSld>
  <p:clrMapOvr>
    <a:masterClrMapping/>
  </p:clrMapOvr>
</p:sld>
</file>

<file path=ppt/theme/theme1.xml><?xml version="1.0" encoding="utf-8"?>
<a:theme xmlns:a="http://schemas.openxmlformats.org/drawingml/2006/main" name="VU Gold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 Gold</vt:lpstr>
      <vt:lpstr>Slide 1</vt:lpstr>
    </vt:vector>
  </TitlesOfParts>
  <Company>Gaylord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Matthew Guest</cp:lastModifiedBy>
  <cp:revision>44</cp:revision>
  <dcterms:created xsi:type="dcterms:W3CDTF">2014-10-23T04:42:32Z</dcterms:created>
  <dcterms:modified xsi:type="dcterms:W3CDTF">2014-10-23T04:44:25Z</dcterms:modified>
</cp:coreProperties>
</file>