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32918400" cy="32918400"/>
  <p:notesSz cx="6858000" cy="9144000"/>
  <p:defaultTextStyle>
    <a:defPPr>
      <a:defRPr lang="en-US"/>
    </a:defPPr>
    <a:lvl1pPr marL="0" algn="l" defTabSz="1962432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62432" algn="l" defTabSz="1962432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24864" algn="l" defTabSz="1962432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887298" algn="l" defTabSz="1962432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849730" algn="l" defTabSz="1962432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812162" algn="l" defTabSz="1962432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774594" algn="l" defTabSz="1962432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737030" algn="l" defTabSz="1962432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699462" algn="l" defTabSz="1962432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71" autoAdjust="0"/>
    <p:restoredTop sz="94692" autoAdjust="0"/>
  </p:normalViewPr>
  <p:slideViewPr>
    <p:cSldViewPr snapToGrid="0" snapToObjects="1">
      <p:cViewPr>
        <p:scale>
          <a:sx n="32" d="100"/>
          <a:sy n="32" d="100"/>
        </p:scale>
        <p:origin x="-3032" y="-160"/>
      </p:cViewPr>
      <p:guideLst>
        <p:guide orient="horz" pos="10368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5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75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6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6990" algn="l" defTabSz="476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3980" algn="l" defTabSz="476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30970" algn="l" defTabSz="476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7960" algn="l" defTabSz="476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84950" algn="l" defTabSz="476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61940" algn="l" defTabSz="476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38932" algn="l" defTabSz="476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15922" algn="l" defTabSz="4769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094335" y="29539891"/>
            <a:ext cx="22865562" cy="1958578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189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4544338" y="29539891"/>
            <a:ext cx="7162800" cy="1958578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600"/>
            </a:lvl2pPr>
            <a:lvl3pPr marL="0" indent="0">
              <a:spcBef>
                <a:spcPts val="0"/>
              </a:spcBef>
              <a:buNone/>
              <a:defRPr sz="2600"/>
            </a:lvl3pPr>
            <a:lvl4pPr marL="0" indent="0">
              <a:spcBef>
                <a:spcPts val="0"/>
              </a:spcBef>
              <a:buNone/>
              <a:defRPr sz="2600"/>
            </a:lvl4pPr>
            <a:lvl5pPr marL="0" indent="0">
              <a:spcBef>
                <a:spcPts val="0"/>
              </a:spcBef>
              <a:buNone/>
              <a:defRPr sz="26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190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645922" y="8234024"/>
            <a:ext cx="13184188" cy="93168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91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646506" y="15132124"/>
            <a:ext cx="13184188" cy="93168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92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645922" y="22293696"/>
            <a:ext cx="13184188" cy="93168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93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18087076" y="8234024"/>
            <a:ext cx="13184188" cy="93168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94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18087662" y="15132124"/>
            <a:ext cx="13184188" cy="93168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95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18087076" y="22293696"/>
            <a:ext cx="13184188" cy="93168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96" name="Content Placeholder 82"/>
          <p:cNvSpPr>
            <a:spLocks noGrp="1"/>
          </p:cNvSpPr>
          <p:nvPr>
            <p:ph sz="quarter" idx="10"/>
          </p:nvPr>
        </p:nvSpPr>
        <p:spPr>
          <a:xfrm>
            <a:off x="1646239" y="9533586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7" name="Content Placeholder 82"/>
          <p:cNvSpPr>
            <a:spLocks noGrp="1"/>
          </p:cNvSpPr>
          <p:nvPr>
            <p:ph sz="quarter" idx="11"/>
          </p:nvPr>
        </p:nvSpPr>
        <p:spPr>
          <a:xfrm>
            <a:off x="1645921" y="16431684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8" name="Content Placeholder 82"/>
          <p:cNvSpPr>
            <a:spLocks noGrp="1"/>
          </p:cNvSpPr>
          <p:nvPr>
            <p:ph sz="quarter" idx="14"/>
          </p:nvPr>
        </p:nvSpPr>
        <p:spPr>
          <a:xfrm>
            <a:off x="1645337" y="23593256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9" name="Content Placeholder 82"/>
          <p:cNvSpPr>
            <a:spLocks noGrp="1"/>
          </p:cNvSpPr>
          <p:nvPr>
            <p:ph sz="quarter" idx="16"/>
          </p:nvPr>
        </p:nvSpPr>
        <p:spPr>
          <a:xfrm>
            <a:off x="18087393" y="9533586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0" name="Content Placeholder 82"/>
          <p:cNvSpPr>
            <a:spLocks noGrp="1"/>
          </p:cNvSpPr>
          <p:nvPr>
            <p:ph sz="quarter" idx="17"/>
          </p:nvPr>
        </p:nvSpPr>
        <p:spPr>
          <a:xfrm>
            <a:off x="18087075" y="16431684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1" name="Content Placeholder 82"/>
          <p:cNvSpPr>
            <a:spLocks noGrp="1"/>
          </p:cNvSpPr>
          <p:nvPr>
            <p:ph sz="quarter" idx="20"/>
          </p:nvPr>
        </p:nvSpPr>
        <p:spPr>
          <a:xfrm>
            <a:off x="18086489" y="23593256"/>
            <a:ext cx="13184454" cy="336809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646506" y="1349278"/>
            <a:ext cx="21211840" cy="292832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1645697" y="4716675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rgbClr val="3C3C3B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ontent Placeholder 82"/>
          <p:cNvSpPr>
            <a:spLocks noGrp="1"/>
          </p:cNvSpPr>
          <p:nvPr>
            <p:ph sz="quarter" idx="10"/>
          </p:nvPr>
        </p:nvSpPr>
        <p:spPr>
          <a:xfrm>
            <a:off x="1646245" y="10075350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3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645924" y="8100928"/>
            <a:ext cx="8809900" cy="118577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44" name="Content Placeholder 82"/>
          <p:cNvSpPr>
            <a:spLocks noGrp="1"/>
          </p:cNvSpPr>
          <p:nvPr>
            <p:ph sz="quarter" idx="25"/>
          </p:nvPr>
        </p:nvSpPr>
        <p:spPr>
          <a:xfrm>
            <a:off x="12042983" y="10075350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5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2042662" y="8100928"/>
            <a:ext cx="8809900" cy="118577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46" name="Content Placeholder 82"/>
          <p:cNvSpPr>
            <a:spLocks noGrp="1"/>
          </p:cNvSpPr>
          <p:nvPr>
            <p:ph sz="quarter" idx="27"/>
          </p:nvPr>
        </p:nvSpPr>
        <p:spPr>
          <a:xfrm>
            <a:off x="22460505" y="10075350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7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2460184" y="8100928"/>
            <a:ext cx="8809900" cy="118577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248" name="Content Placeholder 82"/>
          <p:cNvSpPr>
            <a:spLocks noGrp="1"/>
          </p:cNvSpPr>
          <p:nvPr>
            <p:ph sz="quarter" idx="11"/>
          </p:nvPr>
        </p:nvSpPr>
        <p:spPr>
          <a:xfrm>
            <a:off x="1645927" y="17258992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9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646510" y="15284568"/>
            <a:ext cx="8809900" cy="118577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50" name="Content Placeholder 82"/>
          <p:cNvSpPr>
            <a:spLocks noGrp="1"/>
          </p:cNvSpPr>
          <p:nvPr>
            <p:ph sz="quarter" idx="29"/>
          </p:nvPr>
        </p:nvSpPr>
        <p:spPr>
          <a:xfrm>
            <a:off x="22460009" y="17258992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1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2459688" y="15284568"/>
            <a:ext cx="8809900" cy="118577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52" name="Content Placeholder 82"/>
          <p:cNvSpPr>
            <a:spLocks noGrp="1"/>
          </p:cNvSpPr>
          <p:nvPr>
            <p:ph sz="quarter" idx="33"/>
          </p:nvPr>
        </p:nvSpPr>
        <p:spPr>
          <a:xfrm>
            <a:off x="1644069" y="24618266"/>
            <a:ext cx="8810078" cy="4286664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3" name="Content Placeholder 85"/>
          <p:cNvSpPr>
            <a:spLocks noGrp="1"/>
          </p:cNvSpPr>
          <p:nvPr>
            <p:ph sz="quarter" idx="34" hasCustomPrompt="1"/>
          </p:nvPr>
        </p:nvSpPr>
        <p:spPr>
          <a:xfrm>
            <a:off x="1644650" y="22643838"/>
            <a:ext cx="8809900" cy="1185776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254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094335" y="29539891"/>
            <a:ext cx="22865562" cy="1958578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>
              <a:buNone/>
              <a:defRPr sz="1800" baseline="0"/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255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4544338" y="29539891"/>
            <a:ext cx="7162800" cy="1958578"/>
          </a:xfrm>
          <a:prstGeom prst="rect">
            <a:avLst/>
          </a:prstGeom>
        </p:spPr>
        <p:txBody>
          <a:bodyPr vert="horz" lIns="95408" tIns="47704" rIns="95408" bIns="47704" anchor="b"/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600"/>
            </a:lvl2pPr>
            <a:lvl3pPr marL="0" indent="0">
              <a:spcBef>
                <a:spcPts val="0"/>
              </a:spcBef>
              <a:buNone/>
              <a:defRPr sz="2600"/>
            </a:lvl3pPr>
            <a:lvl4pPr marL="0" indent="0">
              <a:spcBef>
                <a:spcPts val="0"/>
              </a:spcBef>
              <a:buNone/>
              <a:defRPr sz="2600"/>
            </a:lvl4pPr>
            <a:lvl5pPr marL="0" indent="0">
              <a:spcBef>
                <a:spcPts val="0"/>
              </a:spcBef>
              <a:buNone/>
              <a:defRPr sz="26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18" name="Title 77"/>
          <p:cNvSpPr>
            <a:spLocks noGrp="1"/>
          </p:cNvSpPr>
          <p:nvPr>
            <p:ph type="title"/>
          </p:nvPr>
        </p:nvSpPr>
        <p:spPr>
          <a:xfrm>
            <a:off x="1646506" y="1349278"/>
            <a:ext cx="21211840" cy="292832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5" hasCustomPrompt="1"/>
          </p:nvPr>
        </p:nvSpPr>
        <p:spPr>
          <a:xfrm>
            <a:off x="1645697" y="4716675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rgbClr val="3C3C3B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 userDrawn="1"/>
        </p:nvSpPr>
        <p:spPr>
          <a:xfrm>
            <a:off x="0" y="1"/>
            <a:ext cx="32918400" cy="6055986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 userDrawn="1"/>
        </p:nvSpPr>
        <p:spPr>
          <a:xfrm>
            <a:off x="0" y="32216275"/>
            <a:ext cx="32918400" cy="702126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5408" tIns="47704" rIns="95408" bIns="47704"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 userDrawn="1"/>
        </p:nvSpPr>
        <p:spPr>
          <a:xfrm>
            <a:off x="0" y="6055988"/>
            <a:ext cx="32918400" cy="5706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9" name="Picture 7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7176" y="2463548"/>
            <a:ext cx="7861916" cy="13443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1962432" rtl="0" eaLnBrk="1" latinLnBrk="0" hangingPunct="1">
        <a:spcBef>
          <a:spcPct val="0"/>
        </a:spcBef>
        <a:buNone/>
        <a:defRPr sz="5000" kern="1200" cap="all" spc="626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471824" indent="-1471824" algn="l" defTabSz="1962432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88954" indent="-1226520" algn="l" defTabSz="196243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4906082" indent="-981216" algn="l" defTabSz="1962432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868514" indent="-981216" algn="l" defTabSz="1962432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830946" indent="-981216" algn="l" defTabSz="1962432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3380" indent="-981216" algn="l" defTabSz="1962432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55814" indent="-981216" algn="l" defTabSz="1962432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18246" indent="-981216" algn="l" defTabSz="1962432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0678" indent="-981216" algn="l" defTabSz="1962432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62432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62432" algn="l" defTabSz="1962432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24864" algn="l" defTabSz="1962432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887298" algn="l" defTabSz="1962432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849730" algn="l" defTabSz="1962432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812162" algn="l" defTabSz="1962432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774594" algn="l" defTabSz="1962432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737030" algn="l" defTabSz="1962432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699462" algn="l" defTabSz="1962432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97612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Matthew Guest</cp:lastModifiedBy>
  <cp:revision>48</cp:revision>
  <dcterms:created xsi:type="dcterms:W3CDTF">2014-06-20T17:29:12Z</dcterms:created>
  <dcterms:modified xsi:type="dcterms:W3CDTF">2014-10-21T14:11:52Z</dcterms:modified>
</cp:coreProperties>
</file>