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2918400" cy="329184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1" autoAdjust="0"/>
    <p:restoredTop sz="94692" autoAdjust="0"/>
  </p:normalViewPr>
  <p:slideViewPr>
    <p:cSldViewPr snapToGrid="0" snapToObjects="1">
      <p:cViewPr>
        <p:scale>
          <a:sx n="32" d="100"/>
          <a:sy n="32" d="100"/>
        </p:scale>
        <p:origin x="-3168" y="-312"/>
      </p:cViewPr>
      <p:guideLst>
        <p:guide orient="horz" pos="10368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5" y="29539891"/>
            <a:ext cx="22865562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4544338" y="29539891"/>
            <a:ext cx="7162800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22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2" y="8234024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3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06" y="15132124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4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2" y="22293696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25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8087076" y="8234024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6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8087662" y="15132124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7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8087076" y="22293696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8" name="Content Placeholder 82"/>
          <p:cNvSpPr>
            <a:spLocks noGrp="1"/>
          </p:cNvSpPr>
          <p:nvPr>
            <p:ph sz="quarter" idx="10"/>
          </p:nvPr>
        </p:nvSpPr>
        <p:spPr>
          <a:xfrm>
            <a:off x="1646239" y="953358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Content Placeholder 82"/>
          <p:cNvSpPr>
            <a:spLocks noGrp="1"/>
          </p:cNvSpPr>
          <p:nvPr>
            <p:ph sz="quarter" idx="11"/>
          </p:nvPr>
        </p:nvSpPr>
        <p:spPr>
          <a:xfrm>
            <a:off x="1645921" y="16431684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Content Placeholder 82"/>
          <p:cNvSpPr>
            <a:spLocks noGrp="1"/>
          </p:cNvSpPr>
          <p:nvPr>
            <p:ph sz="quarter" idx="14"/>
          </p:nvPr>
        </p:nvSpPr>
        <p:spPr>
          <a:xfrm>
            <a:off x="1645337" y="2359325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Content Placeholder 82"/>
          <p:cNvSpPr>
            <a:spLocks noGrp="1"/>
          </p:cNvSpPr>
          <p:nvPr>
            <p:ph sz="quarter" idx="16"/>
          </p:nvPr>
        </p:nvSpPr>
        <p:spPr>
          <a:xfrm>
            <a:off x="18087393" y="953358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Content Placeholder 82"/>
          <p:cNvSpPr>
            <a:spLocks noGrp="1"/>
          </p:cNvSpPr>
          <p:nvPr>
            <p:ph sz="quarter" idx="17"/>
          </p:nvPr>
        </p:nvSpPr>
        <p:spPr>
          <a:xfrm>
            <a:off x="18087075" y="16431684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Content Placeholder 82"/>
          <p:cNvSpPr>
            <a:spLocks noGrp="1"/>
          </p:cNvSpPr>
          <p:nvPr>
            <p:ph sz="quarter" idx="20"/>
          </p:nvPr>
        </p:nvSpPr>
        <p:spPr>
          <a:xfrm>
            <a:off x="18086489" y="2359325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Title 77"/>
          <p:cNvSpPr>
            <a:spLocks noGrp="1"/>
          </p:cNvSpPr>
          <p:nvPr>
            <p:ph type="title"/>
          </p:nvPr>
        </p:nvSpPr>
        <p:spPr>
          <a:xfrm>
            <a:off x="1646506" y="1349278"/>
            <a:ext cx="21211840" cy="292832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5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645697" y="4716675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595A59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82"/>
          <p:cNvSpPr>
            <a:spLocks noGrp="1"/>
          </p:cNvSpPr>
          <p:nvPr>
            <p:ph sz="quarter" idx="10"/>
          </p:nvPr>
        </p:nvSpPr>
        <p:spPr>
          <a:xfrm>
            <a:off x="1646245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4" y="810092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2" name="Content Placeholder 82"/>
          <p:cNvSpPr>
            <a:spLocks noGrp="1"/>
          </p:cNvSpPr>
          <p:nvPr>
            <p:ph sz="quarter" idx="25"/>
          </p:nvPr>
        </p:nvSpPr>
        <p:spPr>
          <a:xfrm>
            <a:off x="12042983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2042662" y="810092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4" name="Content Placeholder 82"/>
          <p:cNvSpPr>
            <a:spLocks noGrp="1"/>
          </p:cNvSpPr>
          <p:nvPr>
            <p:ph sz="quarter" idx="27"/>
          </p:nvPr>
        </p:nvSpPr>
        <p:spPr>
          <a:xfrm>
            <a:off x="22460505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2460184" y="810092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6" name="Content Placeholder 82"/>
          <p:cNvSpPr>
            <a:spLocks noGrp="1"/>
          </p:cNvSpPr>
          <p:nvPr>
            <p:ph sz="quarter" idx="11"/>
          </p:nvPr>
        </p:nvSpPr>
        <p:spPr>
          <a:xfrm>
            <a:off x="1645927" y="17258992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10" y="1528456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8" name="Content Placeholder 82"/>
          <p:cNvSpPr>
            <a:spLocks noGrp="1"/>
          </p:cNvSpPr>
          <p:nvPr>
            <p:ph sz="quarter" idx="29"/>
          </p:nvPr>
        </p:nvSpPr>
        <p:spPr>
          <a:xfrm>
            <a:off x="22460009" y="17258992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2459688" y="1528456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0" name="Content Placeholder 82"/>
          <p:cNvSpPr>
            <a:spLocks noGrp="1"/>
          </p:cNvSpPr>
          <p:nvPr>
            <p:ph sz="quarter" idx="33"/>
          </p:nvPr>
        </p:nvSpPr>
        <p:spPr>
          <a:xfrm>
            <a:off x="1644069" y="24618266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Content Placeholder 85"/>
          <p:cNvSpPr>
            <a:spLocks noGrp="1"/>
          </p:cNvSpPr>
          <p:nvPr>
            <p:ph sz="quarter" idx="34" hasCustomPrompt="1"/>
          </p:nvPr>
        </p:nvSpPr>
        <p:spPr>
          <a:xfrm>
            <a:off x="1644650" y="2264383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2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5" y="29539891"/>
            <a:ext cx="22865562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4544338" y="29539891"/>
            <a:ext cx="7162800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34" name="Title 77"/>
          <p:cNvSpPr>
            <a:spLocks noGrp="1"/>
          </p:cNvSpPr>
          <p:nvPr>
            <p:ph type="title"/>
          </p:nvPr>
        </p:nvSpPr>
        <p:spPr>
          <a:xfrm>
            <a:off x="1646506" y="1349278"/>
            <a:ext cx="21211840" cy="292832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5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645697" y="4716675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595A59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32216275"/>
            <a:ext cx="32918400" cy="702126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32918400" cy="6055986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055989"/>
            <a:ext cx="32918400" cy="57063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7176" y="2463548"/>
            <a:ext cx="7861916" cy="13443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50202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Gold</vt:lpstr>
      <vt:lpstr>PowerPoint Presentation</vt:lpstr>
    </vt:vector>
  </TitlesOfParts>
  <Company>Gaylord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45</cp:revision>
  <dcterms:created xsi:type="dcterms:W3CDTF">2014-06-20T17:36:59Z</dcterms:created>
  <dcterms:modified xsi:type="dcterms:W3CDTF">2014-10-21T13:58:24Z</dcterms:modified>
</cp:coreProperties>
</file>