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25" r:id="rId3"/>
  </p:sldMasterIdLst>
  <p:sldIdLst>
    <p:sldId id="265" r:id="rId4"/>
    <p:sldId id="259" r:id="rId5"/>
    <p:sldId id="258" r:id="rId6"/>
    <p:sldId id="260" r:id="rId7"/>
    <p:sldId id="261" r:id="rId8"/>
    <p:sldId id="262" r:id="rId9"/>
    <p:sldId id="266" r:id="rId10"/>
    <p:sldId id="263" r:id="rId11"/>
    <p:sldId id="268" r:id="rId12"/>
    <p:sldId id="269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8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16313-71AC-1047-8607-40ECBEE99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67972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4CE3C01-D976-0345-820E-CB387DE3F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7849"/>
            <a:ext cx="9144000" cy="765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5904437F-95B5-6C4E-94C0-DC7A65D472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8750" y="4757230"/>
            <a:ext cx="4465437" cy="7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FF9DE9-1BB6-6D40-B18A-4621ECF6B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FEB00E38-85A1-BF4D-BA44-9A40BCDEE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BE969B70-5AC4-054D-8402-D6A233C01B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41371" cy="604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E2BA039-1343-BA43-AC60-F07FBFFA5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8" y="2201865"/>
            <a:ext cx="6959071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C0389F8-396D-A249-AB59-2F6A7FA07E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5798" y="2968502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3E6BB4B-485C-B241-9372-EC8F406CA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5798" y="350289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03DD5-EB35-464F-B43A-BE1F630C1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F1CAF917-B761-2340-A4FB-BF0E0D85E9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1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4FE3600D-8E39-DF4D-A3BC-C8804BD19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5147205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BE89745-118B-C245-A7CC-CDEEB0DE07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9363" y="1495590"/>
            <a:ext cx="3226194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8FEC10-507F-1A48-915E-0E1456F3A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69772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EF00B-C4EA-344B-9BCE-19D0C22B8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98A4C141-7851-1445-A410-ED47956A6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E7438FB-CFEA-B241-984E-1E963DA7A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8697726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AAF787-8A0D-1644-B555-DDD5A05D9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69772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D7B8-B361-224E-9F1C-3FC6086F0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03E52298-5882-7F42-9B1B-1D6221519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7B9A-649A-4743-9FF5-B485692A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D10AC-B1CC-BB45-A8BD-36CE12B5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CBFFE-3AD9-1F4C-B600-1492E3CD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1D0BC-035F-954C-81DD-3D8049E59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84BA5-324F-554B-8C6C-C6D12EA3C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74A06-8903-9F48-8A94-F21F3DAE7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5D19472-F3AB-5241-88B6-85AC05F53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E12AC7-077D-1A4E-8641-F5B8C5A0A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77" y="2201988"/>
            <a:ext cx="741172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8DEB79-4821-FB47-A94C-7C0AE18214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77" y="3206607"/>
            <a:ext cx="741172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51B8B-8BE3-B14A-94D3-4A9E01589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8E257FEA-AF13-9B41-9967-89D30CA0A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3C40B98-F5BF-8E44-9CC8-FBDCADDD0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489999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E7F1A7-5332-8843-99D1-51A21E956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95" y="1825625"/>
            <a:ext cx="48999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7A6AB6C-A9EE-EB4D-A41C-7BC3345FEF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5920" y="0"/>
            <a:ext cx="3694259" cy="623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23333-3484-C149-9895-254DB9E67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38239"/>
            <a:ext cx="9144000" cy="619761"/>
          </a:xfrm>
          <a:prstGeom prst="rect">
            <a:avLst/>
          </a:prstGeom>
        </p:spPr>
      </p:pic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F8F4045E-D516-2948-A684-CF96AF629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751" y="6332745"/>
            <a:ext cx="2212929" cy="3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0B404F76-8468-304F-901E-118977AF46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41371" cy="604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12424FBC-38B0-5148-BB93-11D0B575BC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8" y="2201865"/>
            <a:ext cx="6959071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33241EA5-FC59-6746-87F3-334362A2D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5798" y="2968502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D4F2215C-F8F2-BD49-9FFD-C34C21C89E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85798" y="3502890"/>
            <a:ext cx="6959535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39B152-F9BF-0C41-8E35-0469E464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770D9927-0D6E-3B4D-9015-5562EC418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076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470645F0-CBEA-8C40-8E29-3558EDCB2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5147205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EE041A9-1C11-1F40-A1BB-B6893A2AD3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9363" y="1495590"/>
            <a:ext cx="3226194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203FCB5-0672-FC4A-8AE1-266AF95D7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69772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A5A961F-1161-6C47-8599-41F1AF79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C283C0B-3931-AF45-9265-E02F56C0A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076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470645F0-CBEA-8C40-8E29-3558EDCB27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95" y="1495590"/>
            <a:ext cx="8697726" cy="4224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203FCB5-0672-FC4A-8AE1-266AF95D7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697726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presenter bio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81788E3-C035-F041-883D-945C6816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BE3A16F-28FD-6842-899C-162EAA2D8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076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88CAEB-9A95-3E48-972D-556C06522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875400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02EF72AF-B0A7-4F40-8E60-CB6AC03DD3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995" y="1812925"/>
            <a:ext cx="4182005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0507BFF-33A5-CD47-980F-E16EC67496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6996" y="1812925"/>
            <a:ext cx="4182005" cy="417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4BFDCE9-15EB-7941-8708-31458EDE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3F7CBC1-24EC-034E-9A09-7A85CC1E4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076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0BB3C94-F913-4449-B095-7F0ACF2C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77" y="2201988"/>
            <a:ext cx="741172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4F02CE-8819-434A-87EF-262A344382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77" y="3206607"/>
            <a:ext cx="741172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6344F0-C2F8-714E-A206-9766D4FF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C2F1113-39D1-E747-ABC3-EB53B4681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2281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23EA66-1E5D-D84B-93B7-BF3D35506560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>
              <a:alpha val="605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11EDFE-63C1-EE47-BA78-F7095A99F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95" y="365125"/>
            <a:ext cx="489999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73A0CF-5F4A-754F-BE3E-0A2E9AB49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95" y="1825625"/>
            <a:ext cx="48999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70AEE71-C89C-2A4F-8796-72CCEFBAE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5920" y="0"/>
            <a:ext cx="3694259" cy="6230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9AE8EF9-672C-714C-8389-87E37575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56DD598-262C-3C4C-9589-50B8058BA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076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FFC7B06-68CA-3043-9C23-561446C583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" y="1168567"/>
            <a:ext cx="9143389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62E20EB-9F27-474D-9E52-92A3D9C511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1" y="2792986"/>
            <a:ext cx="9144000" cy="491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i="0" dirty="0"/>
              <a:t>Click to edit presenter name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C09DEAE-CE17-7C49-8BDE-1B3EAB66F0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77709"/>
            <a:ext cx="9144000" cy="62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1C43EDF7-9E21-0C46-BB62-9C1B86BEC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8750" y="4757230"/>
            <a:ext cx="4465437" cy="7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5A93F3-F1F7-2D43-A529-4D60F0549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201988"/>
            <a:ext cx="8427720" cy="97763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49C2A5-8300-1147-81BF-071DE78111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00" y="3206607"/>
            <a:ext cx="8427720" cy="75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73A00-4576-9A41-8FF7-ECDF176136D6}"/>
              </a:ext>
            </a:extLst>
          </p:cNvPr>
          <p:cNvSpPr/>
          <p:nvPr userDrawn="1"/>
        </p:nvSpPr>
        <p:spPr>
          <a:xfrm>
            <a:off x="0" y="6230939"/>
            <a:ext cx="9144000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7A3E5-595D-EA4F-B926-16C0BA9D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6356351"/>
            <a:ext cx="511810" cy="365125"/>
          </a:xfrm>
          <a:prstGeom prst="rect">
            <a:avLst/>
          </a:prstGeom>
        </p:spPr>
        <p:txBody>
          <a:bodyPr/>
          <a:lstStyle/>
          <a:p>
            <a:fld id="{83C5E501-45E1-884F-A77D-6BABE6DAE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598D8104-C435-3749-843E-A692C052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2281" y="6327851"/>
            <a:ext cx="1759438" cy="3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C14DF25-106C-F043-8ED5-9E3982C218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B44B4CA-EBAC-4C44-9BC9-CB00DDC89A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657C8-44F9-C741-8915-BB251DCF8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E5436-058D-8740-AD74-5209FD59C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EE7-967A-154C-ADBC-12F5CD492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B865-ACCD-6D41-B90A-14D25B40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2DD8-E5E8-AE4E-8A16-D26E84121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BC47-E2DB-544D-BA1C-7CDCF067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95" y="365125"/>
            <a:ext cx="489999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9B0A-9754-484E-964B-B0E783327AA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9995" y="1825625"/>
            <a:ext cx="489999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FFF118-A9FA-B246-8590-974F221EF9A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455920" y="0"/>
            <a:ext cx="3694259" cy="623093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1004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F5C-277D-2745-963D-49AF2D8F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2F175-9D30-D143-B7AD-B3FD28AB5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4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A23ED9-F8D9-C749-A34B-9167777B249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" y="0"/>
            <a:ext cx="4441371" cy="6046520"/>
          </a:xfrm>
          <a:prstGeom prst="rect">
            <a:avLst/>
          </a:prstGeo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AEE9-F260-A245-A2ED-0F39644D38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5798" y="2201865"/>
            <a:ext cx="6959071" cy="1006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B8D09-7186-AF47-8853-D477B00DAF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5798" y="2968502"/>
            <a:ext cx="6959535" cy="627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BC96E-107D-A247-889F-E848BEDA4B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5798" y="3502890"/>
            <a:ext cx="6959535" cy="627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689A6-D437-734F-80B3-1E9E5F586F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6FF2C-D72A-EA4E-B777-AF9B2B503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C044E6-A1D0-FC4D-86D4-2FFBB4BF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1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338D03-6454-6643-8B04-45CBCF7E65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E526A-D1D4-714E-AC6C-17DA417E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B5E1-6D45-0440-9EF9-1D21FA87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C619C-CADB-4C4E-AB41-F796B08A00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397F9-E064-6B4F-9964-4BADBEDDDA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9AC1-F200-3D4C-B3D1-CEFFEE26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B53AB-0787-7E45-BEF2-C35BAD447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7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5C3F-BCB3-6049-94B6-307BCD71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F02F-2DFD-7043-9B8F-5B4992ACF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17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Parson, Jeffrey S</dc:creator>
  <cp:lastModifiedBy>Parson, Jeffrey S</cp:lastModifiedBy>
  <cp:revision>6</cp:revision>
  <dcterms:created xsi:type="dcterms:W3CDTF">2022-09-23T19:39:03Z</dcterms:created>
  <dcterms:modified xsi:type="dcterms:W3CDTF">2024-02-26T18:11:12Z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2022-09-23T19:39:03Z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70a5582e-1222-41c0-ab93-a78847e5dfcb</vt:lpwstr>
  </property>
  <property fmtid="{D5CDD505-2E9C-101B-9397-08002B2CF9AE}" pid="8" name="MSIP_Label_792c8cef-6f2b-4af1-b4ac-d815ff795cd6_ContentBits">
    <vt:lpwstr>0</vt:lpwstr>
  </property>
</Properties>
</file>