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0" r:id="rId3"/>
  </p:sldMasterIdLst>
  <p:sldIdLst>
    <p:sldId id="280" r:id="rId4"/>
    <p:sldId id="282" r:id="rId5"/>
    <p:sldId id="284" r:id="rId6"/>
    <p:sldId id="285" r:id="rId7"/>
    <p:sldId id="286" r:id="rId8"/>
    <p:sldId id="291" r:id="rId9"/>
    <p:sldId id="292" r:id="rId10"/>
    <p:sldId id="293" r:id="rId11"/>
    <p:sldId id="289" r:id="rId12"/>
    <p:sldId id="290" r:id="rId13"/>
    <p:sldId id="281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B83"/>
    <a:srgbClr val="818082"/>
    <a:srgbClr val="103C6C"/>
    <a:srgbClr val="200D20"/>
    <a:srgbClr val="FCFBF6"/>
    <a:srgbClr val="FAFBF6"/>
    <a:srgbClr val="FBFAF5"/>
    <a:srgbClr val="F9F6EB"/>
    <a:srgbClr val="F2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19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2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er 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474524AD-E150-AA4A-BE86-8E852136C4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995" y="1495590"/>
            <a:ext cx="6223000" cy="4224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0327B01-47B8-0440-98F7-18D7460811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5108" y="1495590"/>
            <a:ext cx="3900487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47FC2A-C313-E947-8E5E-21C4465B5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presenter bio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8C5714-3584-CA4A-95E7-F71545C1A8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0937"/>
            <a:ext cx="12192000" cy="653912"/>
          </a:xfrm>
          <a:prstGeom prst="rect">
            <a:avLst/>
          </a:prstGeom>
        </p:spPr>
      </p:pic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9485D77-24FB-E647-8A55-67687DC61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294" y="6362905"/>
            <a:ext cx="2885352" cy="363729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AD11929-F76D-EC47-9754-FE09FC209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04117" y="6428143"/>
            <a:ext cx="1840750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9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t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0E9193F-BD26-1944-9554-CB719134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D353807-071D-4D4E-BB7C-D32AFD9E8A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9995" y="1816217"/>
            <a:ext cx="10515600" cy="4224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2417D2-A9F1-5243-A74F-1F1D70A33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0937"/>
            <a:ext cx="12192000" cy="653912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056350D-D2D8-CB45-BCD0-770617C5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294" y="6362905"/>
            <a:ext cx="2885352" cy="363729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2FE7DAB6-C52B-444E-8EF9-E94E035ACA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04117" y="6428143"/>
            <a:ext cx="1840750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F8860C5-3081-204B-B5E1-6E268EC5B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809A697-70A5-7344-994E-5F1ACAFD1C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9995" y="1812925"/>
            <a:ext cx="5030788" cy="417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776568F-4C58-4845-B5DF-703B42E2DB7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74809" y="1812925"/>
            <a:ext cx="5030788" cy="417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5EA0D7-E50F-F147-B6CD-9E0158556E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0937"/>
            <a:ext cx="12192000" cy="653912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3ADE91A-F154-3B48-AC65-E2FAAE0BC8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294" y="6362905"/>
            <a:ext cx="2885352" cy="363729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F53B6DB-BDA1-4146-9450-A7D0844991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04117" y="6428143"/>
            <a:ext cx="1840750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46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u Section 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7C4CD5-C54F-5147-8BF1-0688638B4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01988"/>
            <a:ext cx="10515600" cy="97763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07DEDB8-1FF0-5B40-BC8A-2CC68DDEA3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206607"/>
            <a:ext cx="10515600" cy="75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983072-32D2-E04D-AAC1-4EC1B4345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0937"/>
            <a:ext cx="12192000" cy="653912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A9E52CA-DA89-E74B-844C-41A744EF2F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294" y="6362905"/>
            <a:ext cx="2885352" cy="363729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AFDDE112-14A5-7A40-AE9C-8D4E1F37BC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04117" y="6428143"/>
            <a:ext cx="1840750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9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ontent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F15CD81-304E-E045-8114-DBED94BB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6833256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A6D9F8-34A1-984F-9C3D-684FABBED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995" y="1825625"/>
            <a:ext cx="683325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6E9DB7E-1E42-3943-B94D-00D12891F2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45454" y="0"/>
            <a:ext cx="4441371" cy="6230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BD33F1-9919-584E-BB50-97625C42F0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0937"/>
            <a:ext cx="12192000" cy="653912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AD780E-1392-1444-A5A1-600D41B4E2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294" y="6362905"/>
            <a:ext cx="2885352" cy="363729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F8AE2B9-3AB2-D74C-A0D3-7C055B09FC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04117" y="6428143"/>
            <a:ext cx="1840750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69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F5A1FC9F-DCB5-3F4A-8A31-B4753D2DB3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" y="1168565"/>
            <a:ext cx="1219118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8B2D963-D072-7340-A466-B25D2A178D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530" y="2792984"/>
            <a:ext cx="12192000" cy="4910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i="0" dirty="0"/>
              <a:t>Click to edit presenter name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81B4179F-0514-384F-B9BE-147068E7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77707"/>
            <a:ext cx="12192000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1DDDAD32-DF22-E043-B75B-138914AD26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2428" y="4338320"/>
            <a:ext cx="6287144" cy="15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79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9C47DAC-58A9-AD47-9C01-067A0EA518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01988"/>
            <a:ext cx="10515600" cy="97763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A3E402-2151-CB43-A1A0-2799E8AC78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206607"/>
            <a:ext cx="10515600" cy="75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B7A3AF-F4E4-C84F-B61A-C5426E5A988F}"/>
              </a:ext>
            </a:extLst>
          </p:cNvPr>
          <p:cNvSpPr/>
          <p:nvPr userDrawn="1"/>
        </p:nvSpPr>
        <p:spPr>
          <a:xfrm>
            <a:off x="-23241" y="6230937"/>
            <a:ext cx="12230373" cy="627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D1DE9B00-193A-7340-9FBE-0DE8EDB7E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785" y="6281420"/>
            <a:ext cx="2306320" cy="5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55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E01B80-C83B-D748-B013-A9CE997918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67972"/>
            <a:ext cx="12192000" cy="1325563"/>
          </a:xfrm>
          <a:prstGeom prst="rect">
            <a:avLst/>
          </a:prstGeom>
        </p:spPr>
        <p:txBody>
          <a:bodyPr/>
          <a:lstStyle>
            <a:lvl1pPr algn="ctr">
              <a:defRPr sz="7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7B5FCFD-520A-3A40-AB29-9D963794A1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97849"/>
            <a:ext cx="12192000" cy="765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Presenter/Contact Information Here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1A55A913-492C-E040-891D-759F40978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2428" y="4338320"/>
            <a:ext cx="6287144" cy="15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4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. Intro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187584-A172-C74E-98C1-BDC25D0BC2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441371" cy="6046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81B1FAA-7214-7146-BFD0-293BC8A6BC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5797" y="2201863"/>
            <a:ext cx="6959070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C889A0A2-6C58-5F45-A07A-AB9AA2EFF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5797" y="2968500"/>
            <a:ext cx="6959535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91725D-8BB2-1D42-9657-1E4F993D1A6F}"/>
              </a:ext>
            </a:extLst>
          </p:cNvPr>
          <p:cNvSpPr/>
          <p:nvPr userDrawn="1"/>
        </p:nvSpPr>
        <p:spPr>
          <a:xfrm>
            <a:off x="-23241" y="6230937"/>
            <a:ext cx="12230373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3CFE3B4-517A-EC44-A6F9-BEA581E340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5797" y="3502890"/>
            <a:ext cx="6959535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presenter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25CE5-8498-FF44-921D-5C7FFFE169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293" y="6442898"/>
            <a:ext cx="2885352" cy="190287"/>
          </a:xfrm>
          <a:prstGeom prst="rect">
            <a:avLst/>
          </a:prstGeom>
        </p:spPr>
      </p:pic>
      <p:pic>
        <p:nvPicPr>
          <p:cNvPr id="4" name="Picture 3" descr="A black and gold object with a black background&#10;&#10;Description automatically generated">
            <a:extLst>
              <a:ext uri="{FF2B5EF4-FFF2-40B4-BE49-F238E27FC236}">
                <a16:creationId xmlns:a16="http://schemas.microsoft.com/office/drawing/2014/main" id="{28967D6F-D066-CA46-A4E4-792F25FFE3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4117" y="6432615"/>
            <a:ext cx="1840750" cy="2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3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er 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474524AD-E150-AA4A-BE86-8E852136C4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995" y="1495590"/>
            <a:ext cx="6223000" cy="4224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0327B01-47B8-0440-98F7-18D7460811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5108" y="1495590"/>
            <a:ext cx="3900487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025A0C-7A4C-FC48-8340-2128860AE474}"/>
              </a:ext>
            </a:extLst>
          </p:cNvPr>
          <p:cNvSpPr/>
          <p:nvPr userDrawn="1"/>
        </p:nvSpPr>
        <p:spPr>
          <a:xfrm>
            <a:off x="-23241" y="6230937"/>
            <a:ext cx="12230373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47FC2A-C313-E947-8E5E-21C4465B5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presenter bio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77C6C4-19FB-834A-A70E-460382F2A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293" y="6442898"/>
            <a:ext cx="2885352" cy="190287"/>
          </a:xfrm>
          <a:prstGeom prst="rect">
            <a:avLst/>
          </a:prstGeom>
        </p:spPr>
      </p:pic>
      <p:pic>
        <p:nvPicPr>
          <p:cNvPr id="16" name="Picture 15" descr="A black and gold object with a black background&#10;&#10;Description automatically generated">
            <a:extLst>
              <a:ext uri="{FF2B5EF4-FFF2-40B4-BE49-F238E27FC236}">
                <a16:creationId xmlns:a16="http://schemas.microsoft.com/office/drawing/2014/main" id="{C4DE1CE8-6C5A-F840-9217-0D6767D3F8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4117" y="6432615"/>
            <a:ext cx="1840750" cy="2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t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0E9193F-BD26-1944-9554-CB719134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4D4831-0366-404A-8591-96BB91B39686}"/>
              </a:ext>
            </a:extLst>
          </p:cNvPr>
          <p:cNvSpPr/>
          <p:nvPr userDrawn="1"/>
        </p:nvSpPr>
        <p:spPr>
          <a:xfrm>
            <a:off x="-23241" y="6230937"/>
            <a:ext cx="12230373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D353807-071D-4D4E-BB7C-D32AFD9E8A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9995" y="1816217"/>
            <a:ext cx="10515600" cy="4224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0DB76-3A47-0C43-BA43-F784A75E1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293" y="6442898"/>
            <a:ext cx="2885352" cy="190287"/>
          </a:xfrm>
          <a:prstGeom prst="rect">
            <a:avLst/>
          </a:prstGeom>
        </p:spPr>
      </p:pic>
      <p:pic>
        <p:nvPicPr>
          <p:cNvPr id="9" name="Picture 8" descr="A black and gold object with a black background&#10;&#10;Description automatically generated">
            <a:extLst>
              <a:ext uri="{FF2B5EF4-FFF2-40B4-BE49-F238E27FC236}">
                <a16:creationId xmlns:a16="http://schemas.microsoft.com/office/drawing/2014/main" id="{D30E6C45-45D5-F049-8328-DB73CD8E2D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4117" y="6432615"/>
            <a:ext cx="1840750" cy="2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0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F8860C5-3081-204B-B5E1-6E268EC5B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809A697-70A5-7344-994E-5F1ACAFD1C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9995" y="1812925"/>
            <a:ext cx="5030788" cy="417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776568F-4C58-4845-B5DF-703B42E2DB7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74809" y="1812925"/>
            <a:ext cx="5030788" cy="417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AD7581-D8E9-0D46-95ED-CE397EAF07F3}"/>
              </a:ext>
            </a:extLst>
          </p:cNvPr>
          <p:cNvSpPr/>
          <p:nvPr userDrawn="1"/>
        </p:nvSpPr>
        <p:spPr>
          <a:xfrm>
            <a:off x="-23241" y="6230937"/>
            <a:ext cx="12230373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544E8A-57B4-7A46-94BE-6B0AB098BC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293" y="6442898"/>
            <a:ext cx="2885352" cy="190287"/>
          </a:xfrm>
          <a:prstGeom prst="rect">
            <a:avLst/>
          </a:prstGeom>
        </p:spPr>
      </p:pic>
      <p:pic>
        <p:nvPicPr>
          <p:cNvPr id="12" name="Picture 11" descr="A black and gold object with a black background&#10;&#10;Description automatically generated">
            <a:extLst>
              <a:ext uri="{FF2B5EF4-FFF2-40B4-BE49-F238E27FC236}">
                <a16:creationId xmlns:a16="http://schemas.microsoft.com/office/drawing/2014/main" id="{F585BE5F-CDC7-D147-B28A-0F5147DF4A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4117" y="6432615"/>
            <a:ext cx="1840750" cy="2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7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u Section 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8E1D19-151F-0541-89EF-99602FDEB7D9}"/>
              </a:ext>
            </a:extLst>
          </p:cNvPr>
          <p:cNvSpPr/>
          <p:nvPr userDrawn="1"/>
        </p:nvSpPr>
        <p:spPr>
          <a:xfrm>
            <a:off x="-23241" y="6230937"/>
            <a:ext cx="12230373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7C4CD5-C54F-5147-8BF1-0688638B4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01988"/>
            <a:ext cx="10515600" cy="97763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07DEDB8-1FF0-5B40-BC8A-2CC68DDEA3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206607"/>
            <a:ext cx="10515600" cy="75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9A9C7BC9-A16E-C049-9E2D-8926F67CB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785" y="6281420"/>
            <a:ext cx="2306320" cy="5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7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ontent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F15CD81-304E-E045-8114-DBED94BB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6833256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A6D9F8-34A1-984F-9C3D-684FABBED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995" y="1825625"/>
            <a:ext cx="683325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6E9DB7E-1E42-3943-B94D-00D12891F2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45454" y="0"/>
            <a:ext cx="4441371" cy="6230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19AD59-D63B-D04F-B1DF-84B99AA8D008}"/>
              </a:ext>
            </a:extLst>
          </p:cNvPr>
          <p:cNvSpPr/>
          <p:nvPr userDrawn="1"/>
        </p:nvSpPr>
        <p:spPr>
          <a:xfrm>
            <a:off x="-23241" y="6230937"/>
            <a:ext cx="12230373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5A8AB-1B25-2746-93FD-7D30EEF4B8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293" y="6442898"/>
            <a:ext cx="2885352" cy="190287"/>
          </a:xfrm>
          <a:prstGeom prst="rect">
            <a:avLst/>
          </a:prstGeom>
        </p:spPr>
      </p:pic>
      <p:pic>
        <p:nvPicPr>
          <p:cNvPr id="9" name="Picture 8" descr="A black and gold object with a black background&#10;&#10;Description automatically generated">
            <a:extLst>
              <a:ext uri="{FF2B5EF4-FFF2-40B4-BE49-F238E27FC236}">
                <a16:creationId xmlns:a16="http://schemas.microsoft.com/office/drawing/2014/main" id="{1F570BB2-3748-DB42-A16B-4E771944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4117" y="6432615"/>
            <a:ext cx="1840750" cy="2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2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23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. Intro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187584-A172-C74E-98C1-BDC25D0BC2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441371" cy="6046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81B1FAA-7214-7146-BFD0-293BC8A6BC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5797" y="2201863"/>
            <a:ext cx="6959070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C889A0A2-6C58-5F45-A07A-AB9AA2EFF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5797" y="2968500"/>
            <a:ext cx="6959535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3CFE3B4-517A-EC44-A6F9-BEA581E340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5797" y="3502890"/>
            <a:ext cx="6959535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presenter name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7A2C30-6DC4-424D-8C45-E49E64619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0937"/>
            <a:ext cx="12192000" cy="653912"/>
          </a:xfrm>
          <a:prstGeom prst="rect">
            <a:avLst/>
          </a:prstGeom>
        </p:spPr>
      </p:pic>
      <p:pic>
        <p:nvPicPr>
          <p:cNvPr id="11" name="Picture 1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9E31F0C-1048-4449-A552-7C1D4F40E1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294" y="6362905"/>
            <a:ext cx="2885352" cy="363729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E96D1563-B395-5E4E-A8E9-3388F2BBD9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04117" y="6428143"/>
            <a:ext cx="1840750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22DA1E-C4FE-2A41-BC88-1F6C687CDC8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240" y="-7971"/>
            <a:ext cx="12230373" cy="68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52" r:id="rId3"/>
    <p:sldLayoutId id="2147483662" r:id="rId4"/>
    <p:sldLayoutId id="2147483653" r:id="rId5"/>
    <p:sldLayoutId id="2147483665" r:id="rId6"/>
    <p:sldLayoutId id="214748365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01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921A137-5BC4-ED4A-9ABA-94F334A310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6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137BB9-8C2E-3945-AE43-DF44C49752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961A3-6538-124D-8703-9C8942E234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9B3F7-A08C-154A-AB51-0D58D256BF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4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4AB1-8A49-494B-8ED9-63F3F637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0AA6D-CDA8-164D-87AE-97F203D3B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3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864D-C970-2E4C-AEFA-7719EFF7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50FD9-F47C-F24F-BB15-248D7F0056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17061F-9AED-D54E-AE04-BF93A84784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33818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423D-58E9-AA49-B051-3DA30A49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4BD4D-CEAD-3449-A7E9-0A81FCCAAC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3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84A259-3AA3-774C-9604-5F01885E81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728D-83D8-094F-A8C5-A958A062C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5267" y="2201863"/>
            <a:ext cx="6959070" cy="10064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Click To Edit Title Slide Option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46D99-7AC9-1B48-B3ED-91226F6963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85267" y="3624402"/>
            <a:ext cx="6959535" cy="4910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Click to edit 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37DD9-4950-DD40-AD38-0ABD9CD51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5267" y="2968500"/>
            <a:ext cx="6959535" cy="6270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2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4DB344-5256-074D-A31F-1D07FB3831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DDA88-EC36-EE4D-843E-A8C9B87E5A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BB5B54-65D9-BE48-B415-73E252A8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B87D-2E5F-E341-A6CF-9D49BDF43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6B825-2029-0745-A179-8D63AD6902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8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98A1-C53C-1647-862C-99D36599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1B045-5611-1144-81B9-44E09B3C9D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4A76B-A0A4-7948-894F-307667FCB60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1317-940B-E043-83C7-FC3C91D7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91839-6322-CF49-B495-EF9B7528F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4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1A6E3E5-D739-9A41-9AFC-D0C7E9FE5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36A7C-9E60-AB46-B378-17461768FF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184FE-04D4-984C-BB09-EF2935672F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A9C1D-FD91-3B45-8422-A17DA763C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63326-00E2-4040-9F7C-481830B2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16D5C-6833-0744-A801-7ACA2CC5C5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8CC7E-B55A-E647-8DB0-820FE082927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F71D-BD18-9F47-A800-6989667A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9FB5F-F5C2-584A-A7C6-B490DEFDF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90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5151</TotalTime>
  <Words>17</Words>
  <Application>Microsoft Macintosh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to edit content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Parson, Jeffrey S</dc:creator>
  <cp:lastModifiedBy>Parson, Jeffrey S</cp:lastModifiedBy>
  <cp:revision>28</cp:revision>
  <dcterms:created xsi:type="dcterms:W3CDTF">2021-10-18T14:06:25Z</dcterms:created>
  <dcterms:modified xsi:type="dcterms:W3CDTF">2023-12-08T15:46:07Z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2021-10-18T14:06:25Z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24b6af03-6a7d-497f-b134-e1b090f08215</vt:lpwstr>
  </property>
  <property fmtid="{D5CDD505-2E9C-101B-9397-08002B2CF9AE}" pid="8" name="MSIP_Label_792c8cef-6f2b-4af1-b4ac-d815ff795cd6_ContentBits">
    <vt:lpwstr>0</vt:lpwstr>
  </property>
</Properties>
</file>