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7" r:id="rId2"/>
    <p:sldMasterId id="2147483660" r:id="rId3"/>
  </p:sldMasterIdLst>
  <p:sldIdLst>
    <p:sldId id="280" r:id="rId4"/>
    <p:sldId id="282" r:id="rId5"/>
    <p:sldId id="284" r:id="rId6"/>
    <p:sldId id="285" r:id="rId7"/>
    <p:sldId id="286" r:id="rId8"/>
    <p:sldId id="291" r:id="rId9"/>
    <p:sldId id="292" r:id="rId10"/>
    <p:sldId id="293" r:id="rId11"/>
    <p:sldId id="289" r:id="rId12"/>
    <p:sldId id="290" r:id="rId13"/>
    <p:sldId id="281" r:id="rId14"/>
    <p:sldId id="28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5B83"/>
    <a:srgbClr val="818082"/>
    <a:srgbClr val="103C6C"/>
    <a:srgbClr val="200D20"/>
    <a:srgbClr val="FCFBF6"/>
    <a:srgbClr val="FAFBF6"/>
    <a:srgbClr val="FBFAF5"/>
    <a:srgbClr val="F9F6EB"/>
    <a:srgbClr val="F2F5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5" d="100"/>
          <a:sy n="125" d="100"/>
        </p:scale>
        <p:origin x="48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12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esenter Bi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474524AD-E150-AA4A-BE86-8E852136C43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9995" y="1495590"/>
            <a:ext cx="6223000" cy="4224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10327B01-47B8-0440-98F7-18D74608110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005108" y="1495590"/>
            <a:ext cx="3900487" cy="4224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E47FC2A-C313-E947-8E5E-21C4465B5A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presenter bio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78C5714-3584-CA4A-95E7-F71545C1A8A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30937"/>
            <a:ext cx="12192000" cy="653912"/>
          </a:xfrm>
          <a:prstGeom prst="rect">
            <a:avLst/>
          </a:prstGeom>
        </p:spPr>
      </p:pic>
      <p:pic>
        <p:nvPicPr>
          <p:cNvPr id="11" name="Picture 10" descr="A black and white logo&#10;&#10;Description automatically generated">
            <a:extLst>
              <a:ext uri="{FF2B5EF4-FFF2-40B4-BE49-F238E27FC236}">
                <a16:creationId xmlns:a16="http://schemas.microsoft.com/office/drawing/2014/main" id="{0AD11929-F76D-EC47-9754-FE09FC209B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04117" y="6428143"/>
            <a:ext cx="1840750" cy="2300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CD9D0C1-1624-2E41-A784-42393C17F5D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4737" y="6448463"/>
            <a:ext cx="3168543" cy="18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19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Content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A0E9193F-BD26-1944-9554-CB71913442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27" name="Content Placeholder 9">
            <a:extLst>
              <a:ext uri="{FF2B5EF4-FFF2-40B4-BE49-F238E27FC236}">
                <a16:creationId xmlns:a16="http://schemas.microsoft.com/office/drawing/2014/main" id="{CD353807-071D-4D4E-BB7C-D32AFD9E8A7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89995" y="1816217"/>
            <a:ext cx="10515600" cy="4224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2417D2-A9F1-5243-A74F-1F1D70A33A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30937"/>
            <a:ext cx="12192000" cy="653912"/>
          </a:xfrm>
          <a:prstGeom prst="rect">
            <a:avLst/>
          </a:prstGeom>
        </p:spPr>
      </p:pic>
      <p:pic>
        <p:nvPicPr>
          <p:cNvPr id="7" name="Picture 6" descr="A black and white logo&#10;&#10;Description automatically generated">
            <a:extLst>
              <a:ext uri="{FF2B5EF4-FFF2-40B4-BE49-F238E27FC236}">
                <a16:creationId xmlns:a16="http://schemas.microsoft.com/office/drawing/2014/main" id="{2FE7DAB6-C52B-444E-8EF9-E94E035ACA4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04117" y="6428143"/>
            <a:ext cx="1840750" cy="23009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A1AC196-0581-984A-A986-6AE3AF7271A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4737" y="6448463"/>
            <a:ext cx="3168543" cy="18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136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F8860C5-3081-204B-B5E1-6E268EC5BD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3809A697-70A5-7344-994E-5F1ACAFD1CF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89995" y="1812925"/>
            <a:ext cx="5030788" cy="41798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2776568F-4C58-4845-B5DF-703B42E2DB7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874809" y="1812925"/>
            <a:ext cx="5030788" cy="41798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25EA0D7-E50F-F147-B6CD-9E0158556E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30937"/>
            <a:ext cx="12192000" cy="653912"/>
          </a:xfrm>
          <a:prstGeom prst="rect">
            <a:avLst/>
          </a:prstGeom>
        </p:spPr>
      </p:pic>
      <p:pic>
        <p:nvPicPr>
          <p:cNvPr id="11" name="Picture 10" descr="A black and white logo&#10;&#10;Description automatically generated">
            <a:extLst>
              <a:ext uri="{FF2B5EF4-FFF2-40B4-BE49-F238E27FC236}">
                <a16:creationId xmlns:a16="http://schemas.microsoft.com/office/drawing/2014/main" id="{8F53B6DB-BDA1-4146-9450-A7D0844991C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04117" y="6428143"/>
            <a:ext cx="1840750" cy="2300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124E9A2-5333-0B42-BA3E-1C2F582790C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4737" y="6448463"/>
            <a:ext cx="3168543" cy="18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646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ru Section Divid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07C4CD5-C54F-5147-8BF1-0688638B41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01988"/>
            <a:ext cx="10515600" cy="97763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section divider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07DEDB8-1FF0-5B40-BC8A-2CC68DDEA38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3206607"/>
            <a:ext cx="10515600" cy="7567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D983072-32D2-E04D-AAC1-4EC1B4345C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30937"/>
            <a:ext cx="12192000" cy="653912"/>
          </a:xfrm>
          <a:prstGeom prst="rect">
            <a:avLst/>
          </a:prstGeom>
        </p:spPr>
      </p:pic>
      <p:pic>
        <p:nvPicPr>
          <p:cNvPr id="7" name="Picture 6" descr="A black and white logo&#10;&#10;Description automatically generated">
            <a:extLst>
              <a:ext uri="{FF2B5EF4-FFF2-40B4-BE49-F238E27FC236}">
                <a16:creationId xmlns:a16="http://schemas.microsoft.com/office/drawing/2014/main" id="{AFDDE112-14A5-7A40-AE9C-8D4E1F37BC9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04117" y="6428143"/>
            <a:ext cx="1840750" cy="2300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D9E5B51-A550-7F40-BC2C-DD50D4823FB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4737" y="6448463"/>
            <a:ext cx="3168543" cy="18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794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Content Slid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F15CD81-304E-E045-8114-DBED94BBEE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6833256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FA6D9F8-34A1-984F-9C3D-684FABBEDF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9995" y="1825625"/>
            <a:ext cx="6833256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C6E9DB7E-1E42-3943-B94D-00D12891F27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845454" y="0"/>
            <a:ext cx="4441371" cy="6230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CBD33F1-9919-584E-BB50-97625C42F0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30937"/>
            <a:ext cx="12192000" cy="653912"/>
          </a:xfrm>
          <a:prstGeom prst="rect">
            <a:avLst/>
          </a:prstGeom>
        </p:spPr>
      </p:pic>
      <p:pic>
        <p:nvPicPr>
          <p:cNvPr id="10" name="Picture 9" descr="A black and white logo&#10;&#10;Description automatically generated">
            <a:extLst>
              <a:ext uri="{FF2B5EF4-FFF2-40B4-BE49-F238E27FC236}">
                <a16:creationId xmlns:a16="http://schemas.microsoft.com/office/drawing/2014/main" id="{CF8AE2B9-3AB2-D74C-A0D3-7C055B09FC8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04117" y="6428143"/>
            <a:ext cx="1840750" cy="23009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ADB7EB0-2A20-CC4A-A417-ABDD6A33E82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4737" y="6448463"/>
            <a:ext cx="3168543" cy="18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669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5">
            <a:extLst>
              <a:ext uri="{FF2B5EF4-FFF2-40B4-BE49-F238E27FC236}">
                <a16:creationId xmlns:a16="http://schemas.microsoft.com/office/drawing/2014/main" id="{F5A1FC9F-DCB5-3F4A-8A31-B4753D2DB33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4" y="1168565"/>
            <a:ext cx="12191185" cy="10064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Presentation Title</a:t>
            </a:r>
          </a:p>
        </p:txBody>
      </p:sp>
      <p:sp>
        <p:nvSpPr>
          <p:cNvPr id="3" name="Text Placeholder 17">
            <a:extLst>
              <a:ext uri="{FF2B5EF4-FFF2-40B4-BE49-F238E27FC236}">
                <a16:creationId xmlns:a16="http://schemas.microsoft.com/office/drawing/2014/main" id="{C8B2D963-D072-7340-A466-B25D2A178D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-530" y="2792984"/>
            <a:ext cx="12192000" cy="4910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i="0" dirty="0"/>
              <a:t>Click to edit presenter name</a:t>
            </a:r>
          </a:p>
        </p:txBody>
      </p:sp>
      <p:sp>
        <p:nvSpPr>
          <p:cNvPr id="4" name="Text Placeholder 19">
            <a:extLst>
              <a:ext uri="{FF2B5EF4-FFF2-40B4-BE49-F238E27FC236}">
                <a16:creationId xmlns:a16="http://schemas.microsoft.com/office/drawing/2014/main" id="{81B4179F-0514-384F-B9BE-147068E7C8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077707"/>
            <a:ext cx="12192000" cy="627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i="1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  <p:pic>
        <p:nvPicPr>
          <p:cNvPr id="8" name="Picture 7" descr="A black and white logo&#10;&#10;Description automatically generated">
            <a:extLst>
              <a:ext uri="{FF2B5EF4-FFF2-40B4-BE49-F238E27FC236}">
                <a16:creationId xmlns:a16="http://schemas.microsoft.com/office/drawing/2014/main" id="{5DDE0BFB-2084-6649-A5C8-C464D5801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84885" y="4581734"/>
            <a:ext cx="6821170" cy="1084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279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ection Divid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9C47DAC-58A9-AD47-9C01-067A0EA518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01988"/>
            <a:ext cx="10515600" cy="97763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divider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BA3E402-2151-CB43-A1A0-2799E8AC78F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3206607"/>
            <a:ext cx="10515600" cy="7567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B7A3AF-F4E4-C84F-B61A-C5426E5A988F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triangle with a leaf on it&#10;&#10;Description automatically generated">
            <a:extLst>
              <a:ext uri="{FF2B5EF4-FFF2-40B4-BE49-F238E27FC236}">
                <a16:creationId xmlns:a16="http://schemas.microsoft.com/office/drawing/2014/main" id="{4014C841-AAE8-A042-8F2F-CFFCDBE46D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48945" y="6361588"/>
            <a:ext cx="2518655" cy="400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055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EE01B80-C83B-D748-B013-A9CE997918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267972"/>
            <a:ext cx="12192000" cy="1325563"/>
          </a:xfrm>
          <a:prstGeom prst="rect">
            <a:avLst/>
          </a:prstGeom>
        </p:spPr>
        <p:txBody>
          <a:bodyPr/>
          <a:lstStyle>
            <a:lvl1pPr algn="ctr">
              <a:defRPr sz="7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B7B5FCFD-520A-3A40-AB29-9D963794A1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697849"/>
            <a:ext cx="12192000" cy="7651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Presenter/Contact Information Here</a:t>
            </a:r>
          </a:p>
        </p:txBody>
      </p:sp>
      <p:pic>
        <p:nvPicPr>
          <p:cNvPr id="8" name="Picture 7" descr="A black and white logo&#10;&#10;Description automatically generated">
            <a:extLst>
              <a:ext uri="{FF2B5EF4-FFF2-40B4-BE49-F238E27FC236}">
                <a16:creationId xmlns:a16="http://schemas.microsoft.com/office/drawing/2014/main" id="{82752683-F3A3-9743-B5D9-BB9D2D720C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85415" y="4512642"/>
            <a:ext cx="6821170" cy="1084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443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. Intro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9187584-A172-C74E-98C1-BDC25D0BC24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441371" cy="6046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181B1FAA-7214-7146-BFD0-293BC8A6BC4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85797" y="2201863"/>
            <a:ext cx="6959070" cy="10064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i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5" name="Text Placeholder 19">
            <a:extLst>
              <a:ext uri="{FF2B5EF4-FFF2-40B4-BE49-F238E27FC236}">
                <a16:creationId xmlns:a16="http://schemas.microsoft.com/office/drawing/2014/main" id="{C889A0A2-6C58-5F45-A07A-AB9AA2EFFD3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85797" y="2968500"/>
            <a:ext cx="6959535" cy="627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i="1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F91725D-8BB2-1D42-9657-1E4F993D1A6F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73CFE3B4-517A-EC44-A6F9-BEA581E3404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85797" y="3502890"/>
            <a:ext cx="6959535" cy="627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i="1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presenter name</a:t>
            </a:r>
          </a:p>
        </p:txBody>
      </p:sp>
      <p:pic>
        <p:nvPicPr>
          <p:cNvPr id="4" name="Picture 3" descr="A black and gold object with a black background&#10;&#10;Description automatically generated">
            <a:extLst>
              <a:ext uri="{FF2B5EF4-FFF2-40B4-BE49-F238E27FC236}">
                <a16:creationId xmlns:a16="http://schemas.microsoft.com/office/drawing/2014/main" id="{28967D6F-D066-CA46-A4E4-792F25FFE3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4117" y="6432615"/>
            <a:ext cx="1840750" cy="22089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3A498B0-7497-F644-BA73-DFB99F8426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1293" y="6432615"/>
            <a:ext cx="3221827" cy="18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736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esenter Bi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474524AD-E150-AA4A-BE86-8E852136C43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9995" y="1495590"/>
            <a:ext cx="6223000" cy="4224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10327B01-47B8-0440-98F7-18D74608110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005108" y="1495590"/>
            <a:ext cx="3900487" cy="4224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025A0C-7A4C-FC48-8340-2128860AE474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E47FC2A-C313-E947-8E5E-21C4465B5A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presenter bio</a:t>
            </a:r>
          </a:p>
        </p:txBody>
      </p:sp>
      <p:pic>
        <p:nvPicPr>
          <p:cNvPr id="16" name="Picture 15" descr="A black and gold object with a black background&#10;&#10;Description automatically generated">
            <a:extLst>
              <a:ext uri="{FF2B5EF4-FFF2-40B4-BE49-F238E27FC236}">
                <a16:creationId xmlns:a16="http://schemas.microsoft.com/office/drawing/2014/main" id="{C4DE1CE8-6C5A-F840-9217-0D6767D3F8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4117" y="6432615"/>
            <a:ext cx="1840750" cy="22089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96CAB1E-693C-5D4E-A14C-9F787F5CE0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1293" y="6432615"/>
            <a:ext cx="3221827" cy="18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37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Content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A0E9193F-BD26-1944-9554-CB71913442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A4D4831-0366-404A-8591-96BB91B39686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ontent Placeholder 9">
            <a:extLst>
              <a:ext uri="{FF2B5EF4-FFF2-40B4-BE49-F238E27FC236}">
                <a16:creationId xmlns:a16="http://schemas.microsoft.com/office/drawing/2014/main" id="{CD353807-071D-4D4E-BB7C-D32AFD9E8A7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89995" y="1816217"/>
            <a:ext cx="10515600" cy="4224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A black and gold object with a black background&#10;&#10;Description automatically generated">
            <a:extLst>
              <a:ext uri="{FF2B5EF4-FFF2-40B4-BE49-F238E27FC236}">
                <a16:creationId xmlns:a16="http://schemas.microsoft.com/office/drawing/2014/main" id="{D30E6C45-45D5-F049-8328-DB73CD8E2D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4117" y="6432615"/>
            <a:ext cx="1840750" cy="2208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050A0C3-AE56-7149-8BF5-1EE289200EF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1293" y="6432615"/>
            <a:ext cx="3221827" cy="18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20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F8860C5-3081-204B-B5E1-6E268EC5BD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3809A697-70A5-7344-994E-5F1ACAFD1CF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89995" y="1812925"/>
            <a:ext cx="5030788" cy="41798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2776568F-4C58-4845-B5DF-703B42E2DB7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874809" y="1812925"/>
            <a:ext cx="5030788" cy="41798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2AD7581-D8E9-0D46-95ED-CE397EAF07F3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black and gold object with a black background&#10;&#10;Description automatically generated">
            <a:extLst>
              <a:ext uri="{FF2B5EF4-FFF2-40B4-BE49-F238E27FC236}">
                <a16:creationId xmlns:a16="http://schemas.microsoft.com/office/drawing/2014/main" id="{F585BE5F-CDC7-D147-B28A-0F5147DF4A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4117" y="6432615"/>
            <a:ext cx="1840750" cy="2208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E7903A2-B155-434F-95C1-A496A5881D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1293" y="6432615"/>
            <a:ext cx="3221827" cy="18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97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ru Section Divid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58E1D19-151F-0541-89EF-99602FDEB7D9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07C4CD5-C54F-5147-8BF1-0688638B41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01988"/>
            <a:ext cx="10515600" cy="97763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section divider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07DEDB8-1FF0-5B40-BC8A-2CC68DDEA38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3206607"/>
            <a:ext cx="10515600" cy="7567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pic>
        <p:nvPicPr>
          <p:cNvPr id="11" name="Picture 10" descr="A triangle with a leaf on it&#10;&#10;Description automatically generated">
            <a:extLst>
              <a:ext uri="{FF2B5EF4-FFF2-40B4-BE49-F238E27FC236}">
                <a16:creationId xmlns:a16="http://schemas.microsoft.com/office/drawing/2014/main" id="{4660D9F8-FD92-3442-9925-028E51929C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32617" y="6344162"/>
            <a:ext cx="2518655" cy="400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47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Content Slide 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F15CD81-304E-E045-8114-DBED94BBEE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9995" y="365125"/>
            <a:ext cx="6833256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FA6D9F8-34A1-984F-9C3D-684FABBEDF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9995" y="1825625"/>
            <a:ext cx="6833256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C6E9DB7E-1E42-3943-B94D-00D12891F27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845454" y="0"/>
            <a:ext cx="4441371" cy="6230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19AD59-D63B-D04F-B1DF-84B99AA8D008}"/>
              </a:ext>
            </a:extLst>
          </p:cNvPr>
          <p:cNvSpPr/>
          <p:nvPr userDrawn="1"/>
        </p:nvSpPr>
        <p:spPr>
          <a:xfrm>
            <a:off x="-23241" y="6230937"/>
            <a:ext cx="12230373" cy="627063"/>
          </a:xfrm>
          <a:prstGeom prst="rect">
            <a:avLst/>
          </a:prstGeom>
          <a:solidFill>
            <a:schemeClr val="bg1">
              <a:alpha val="6055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black and gold object with a black background&#10;&#10;Description automatically generated">
            <a:extLst>
              <a:ext uri="{FF2B5EF4-FFF2-40B4-BE49-F238E27FC236}">
                <a16:creationId xmlns:a16="http://schemas.microsoft.com/office/drawing/2014/main" id="{1F570BB2-3748-DB42-A16B-4E771944E4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04117" y="6432615"/>
            <a:ext cx="1840750" cy="22089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3EA998E-4CE7-CF42-BEC2-9240ECE3AC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1293" y="6432615"/>
            <a:ext cx="3221827" cy="18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12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4234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. Intro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9187584-A172-C74E-98C1-BDC25D0BC24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441371" cy="6046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181B1FAA-7214-7146-BFD0-293BC8A6BC4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85797" y="2201863"/>
            <a:ext cx="6959070" cy="10064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 i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5" name="Text Placeholder 19">
            <a:extLst>
              <a:ext uri="{FF2B5EF4-FFF2-40B4-BE49-F238E27FC236}">
                <a16:creationId xmlns:a16="http://schemas.microsoft.com/office/drawing/2014/main" id="{C889A0A2-6C58-5F45-A07A-AB9AA2EFFD3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85797" y="2968500"/>
            <a:ext cx="6959535" cy="627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i="1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73CFE3B4-517A-EC44-A6F9-BEA581E3404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85797" y="3502890"/>
            <a:ext cx="6959535" cy="6270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i="1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presenter name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07A2C30-6DC4-424D-8C45-E49E646195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30937"/>
            <a:ext cx="12192000" cy="653912"/>
          </a:xfrm>
          <a:prstGeom prst="rect">
            <a:avLst/>
          </a:prstGeom>
        </p:spPr>
      </p:pic>
      <p:pic>
        <p:nvPicPr>
          <p:cNvPr id="14" name="Picture 13" descr="A black and white logo&#10;&#10;Description automatically generated">
            <a:extLst>
              <a:ext uri="{FF2B5EF4-FFF2-40B4-BE49-F238E27FC236}">
                <a16:creationId xmlns:a16="http://schemas.microsoft.com/office/drawing/2014/main" id="{E96D1563-B395-5E4E-A8E9-3388F2BBD9B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04117" y="6428143"/>
            <a:ext cx="1840750" cy="23009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609BB59-988B-1D4E-AFD7-228BC4C07FA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14737" y="6448463"/>
            <a:ext cx="3168543" cy="18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51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jp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822DA1E-C4FE-2A41-BC88-1F6C687CDC8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3240" y="-7971"/>
            <a:ext cx="12230373" cy="687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67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4" r:id="rId2"/>
    <p:sldLayoutId id="2147483652" r:id="rId3"/>
    <p:sldLayoutId id="2147483662" r:id="rId4"/>
    <p:sldLayoutId id="2147483653" r:id="rId5"/>
    <p:sldLayoutId id="2147483665" r:id="rId6"/>
    <p:sldLayoutId id="2147483650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4018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B921A137-5BC4-ED4A-9ABA-94F334A3103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96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6" r:id="rId2"/>
    <p:sldLayoutId id="214748366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1137BB9-8C2E-3945-AE43-DF44C49752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961A3-6538-124D-8703-9C8942E234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79B3F7-A08C-154A-AB51-0D58D256BF0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546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64AB1-8A49-494B-8ED9-63F3F6375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0AA6D-CDA8-164D-87AE-97F203D3BA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35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E864D-C970-2E4C-AEFA-7719EFF76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content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50FD9-F47C-F24F-BB15-248D7F0056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817061F-9AED-D54E-AE04-BF93A84784B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338188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3423D-58E9-AA49-B051-3DA30A49E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34BD4D-CEAD-3449-A7E9-0A81FCCAAC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39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284A259-3AA3-774C-9604-5F01885E814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B728D-83D8-094F-A8C5-A958A062C7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85267" y="2201863"/>
            <a:ext cx="6959070" cy="100647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Click To Edit Title Slide Option 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046D99-7AC9-1B48-B3ED-91226F69631F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85267" y="3624402"/>
            <a:ext cx="6959535" cy="49106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Click to edit presenter name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337DD9-4950-DD40-AD38-0ABD9CD517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85267" y="2968500"/>
            <a:ext cx="6959535" cy="6270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20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24DB344-5256-074D-A31F-1D07FB3831D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0DDA88-EC36-EE4D-843E-A8C9B87E5A2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5BB5B54-65D9-BE48-B415-73E252A89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72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3B87D-2E5F-E341-A6CF-9D49BDF43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6B825-2029-0745-A179-8D63AD69029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786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298A1-C53C-1647-862C-99D36599C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1B045-5611-1144-81B9-44E09B3C9DD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24A76B-A0A4-7948-894F-307667FCB60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00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E1317-940B-E043-83C7-FC3C91D76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91839-6322-CF49-B495-EF9B7528F2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45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1A6E3E5-D739-9A41-9AFC-D0C7E9FE58C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736A7C-9E60-AB46-B378-17461768FFA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5184FE-04D4-984C-BB09-EF2935672F1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0A9C1D-FD91-3B45-8422-A17DA763C06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68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63326-00E2-4040-9F7C-481830B29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16D5C-6833-0744-A801-7ACA2CC5C57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D8CC7E-B55A-E647-8DB0-820FE082927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96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3F71D-BD18-9F47-A800-6989667AC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9FB5F-F5C2-584A-A7C6-B490DEFDFE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90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5166</TotalTime>
  <Words>17</Words>
  <Application>Microsoft Macintosh PowerPoint</Application>
  <PresentationFormat>Widescreen</PresentationFormat>
  <Paragraphs>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1_Office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Click to edit content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Parson, Jeffrey S</dc:creator>
  <cp:lastModifiedBy>Parson, Jeffrey S</cp:lastModifiedBy>
  <cp:revision>30</cp:revision>
  <dcterms:created xsi:type="dcterms:W3CDTF">2021-10-18T14:06:25Z</dcterms:created>
  <dcterms:modified xsi:type="dcterms:W3CDTF">2023-12-19T21:44:14Z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2021-10-18T14:06:25Z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24b6af03-6a7d-497f-b134-e1b090f08215</vt:lpwstr>
  </property>
  <property fmtid="{D5CDD505-2E9C-101B-9397-08002B2CF9AE}" pid="8" name="MSIP_Label_792c8cef-6f2b-4af1-b4ac-d815ff795cd6_ContentBits">
    <vt:lpwstr>0</vt:lpwstr>
  </property>
</Properties>
</file>