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  <p:sldMasterId id="2147483660" r:id="rId3"/>
  </p:sldMasterIdLst>
  <p:sldIdLst>
    <p:sldId id="280" r:id="rId4"/>
    <p:sldId id="282" r:id="rId5"/>
    <p:sldId id="284" r:id="rId6"/>
    <p:sldId id="285" r:id="rId7"/>
    <p:sldId id="286" r:id="rId8"/>
    <p:sldId id="291" r:id="rId9"/>
    <p:sldId id="292" r:id="rId10"/>
    <p:sldId id="293" r:id="rId11"/>
    <p:sldId id="289" r:id="rId12"/>
    <p:sldId id="290" r:id="rId13"/>
    <p:sldId id="281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B83"/>
    <a:srgbClr val="818082"/>
    <a:srgbClr val="103C6C"/>
    <a:srgbClr val="200D20"/>
    <a:srgbClr val="FCFBF6"/>
    <a:srgbClr val="FAFBF6"/>
    <a:srgbClr val="FBFAF5"/>
    <a:srgbClr val="F9F6EB"/>
    <a:srgbClr val="F2F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101" d="100"/>
          <a:sy n="101" d="100"/>
        </p:scale>
        <p:origin x="144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B4128D-8CA5-1A41-8190-411E37F120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56960"/>
            <a:ext cx="12192000" cy="7010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B53760-1D23-C443-A868-4BC6A7EBA1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3929" y="6423691"/>
            <a:ext cx="1949269" cy="2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FF95DA-0684-A04A-BBF0-598F00B024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56960"/>
            <a:ext cx="12192000" cy="7010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F58E03-D2FA-9D45-BE32-1EE7555883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3929" y="6423691"/>
            <a:ext cx="1949269" cy="2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01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0C154A-1B79-2C4B-A883-7598BA3B16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56960"/>
            <a:ext cx="12192000" cy="701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3127D0-8415-1543-8853-2127493E4A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3929" y="6423691"/>
            <a:ext cx="1949269" cy="2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89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6DD3AD-2E0C-9C42-9BA7-E79F129429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56960"/>
            <a:ext cx="12192000" cy="7010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E96271-C1A0-5C4B-BABD-BCC640B90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3929" y="6423691"/>
            <a:ext cx="1949269" cy="2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60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848CCC-1FC4-2F49-A26F-2F47D5495D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56960"/>
            <a:ext cx="12192000" cy="7010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72907E-CBCD-5349-8ECE-9A400C8E4F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3929" y="6423691"/>
            <a:ext cx="1949269" cy="2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2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F5A1FC9F-DCB5-3F4A-8A31-B4753D2DB3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" y="1430845"/>
            <a:ext cx="12191185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C8B2D963-D072-7340-A466-B25D2A178D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530" y="3055264"/>
            <a:ext cx="12192000" cy="4910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i="0" dirty="0"/>
              <a:t>Click to edit presenter name</a:t>
            </a:r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1B4179F-0514-384F-B9BE-147068E7C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339987"/>
            <a:ext cx="12192000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10FEF25-CBA1-BB46-B16C-4DB0254679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6009" y="5152901"/>
            <a:ext cx="4986433" cy="54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79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9C47DAC-58A9-AD47-9C01-067A0EA518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A3E402-2151-CB43-A1A0-2799E8AC78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7A3AF-F4E4-C84F-B61A-C5426E5A988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01C929E3-B97A-B148-80CB-4D0D947153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91910" y="6432795"/>
            <a:ext cx="2010979" cy="24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55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EE01B80-C83B-D748-B013-A9CE997918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267972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7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7B5FCFD-520A-3A40-AB29-9D963794A1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849"/>
            <a:ext cx="12192000" cy="76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Presenter/Contact Information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519A34-4BBF-A041-A4CD-55067CC88D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6009" y="5152901"/>
            <a:ext cx="4986433" cy="54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4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1725D-8BB2-1D42-9657-1E4F993D1A6F}"/>
              </a:ext>
            </a:extLst>
          </p:cNvPr>
          <p:cNvSpPr/>
          <p:nvPr userDrawn="1"/>
        </p:nvSpPr>
        <p:spPr>
          <a:xfrm>
            <a:off x="-1308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1" name="Picture 10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43BE3E59-296A-3D44-8F11-FA26546272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2697" y="6432795"/>
            <a:ext cx="2010979" cy="24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3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025A0C-7A4C-FC48-8340-2128860AE474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pic>
        <p:nvPicPr>
          <p:cNvPr id="11" name="Picture 10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1BC52CAA-070B-0F4B-8789-378DBEF18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2697" y="6432795"/>
            <a:ext cx="2010979" cy="24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7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4D4831-0366-404A-8591-96BB91B39686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EFA4281B-CB23-E141-8E9D-2D04C75F9F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2697" y="6432795"/>
            <a:ext cx="2010979" cy="24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AD7581-D8E9-0D46-95ED-CE397EAF07F3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12096747-341B-2045-B4D2-DE0D5536D2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2697" y="6432795"/>
            <a:ext cx="2010979" cy="24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8E1D19-151F-0541-89EF-99602FDEB7D9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7" name="Picture 6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3D19140F-D2DA-F344-9068-701CD26D1C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91910" y="6432795"/>
            <a:ext cx="2010979" cy="24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9AD59-D63B-D04F-B1DF-84B99AA8D008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8F5F621F-584D-5344-8F60-595FCC7830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2697" y="6432795"/>
            <a:ext cx="2010979" cy="24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58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E546A29-33A4-3946-A5B5-5FBA6FE43C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56960"/>
            <a:ext cx="12192000" cy="701040"/>
          </a:xfrm>
          <a:prstGeom prst="rect">
            <a:avLst/>
          </a:prstGeom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AADBAE5-55E5-6E40-9F75-52C908660C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3929" y="6423691"/>
            <a:ext cx="1949269" cy="2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8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22DA1E-C4FE-2A41-BC88-1F6C687CDC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240" y="-7971"/>
            <a:ext cx="12230373" cy="68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62" r:id="rId4"/>
    <p:sldLayoutId id="2147483653" r:id="rId5"/>
    <p:sldLayoutId id="2147483665" r:id="rId6"/>
    <p:sldLayoutId id="214748365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69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B921A137-5BC4-ED4A-9ABA-94F334A310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137BB9-8C2E-3945-AE43-DF44C4975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961A3-6538-124D-8703-9C8942E234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9B3F7-A08C-154A-AB51-0D58D256BF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4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4AB1-8A49-494B-8ED9-63F3F637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0AA6D-CDA8-164D-87AE-97F203D3B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5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64D-C970-2E4C-AEFA-7719EFF7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0FD9-F47C-F24F-BB15-248D7F0056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17061F-9AED-D54E-AE04-BF93A84784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3818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23D-58E9-AA49-B051-3DA30A49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BD4D-CEAD-3449-A7E9-0A81FCCAA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284A259-3AA3-774C-9604-5F01885E81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B728D-83D8-094F-A8C5-A958A062C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5267" y="2201863"/>
            <a:ext cx="6959070" cy="1006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Click To Edit Title Slide Option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46D99-7AC9-1B48-B3ED-91226F69631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85267" y="3624402"/>
            <a:ext cx="6959535" cy="4910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Click to edit 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7DD9-4950-DD40-AD38-0ABD9CD517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85267" y="2968500"/>
            <a:ext cx="6959535" cy="627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4DB344-5256-074D-A31F-1D07FB3831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DDA88-EC36-EE4D-843E-A8C9B87E5A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BB5B54-65D9-BE48-B415-73E252A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B87D-2E5F-E341-A6CF-9D49BDF4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B825-2029-0745-A179-8D63AD6902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98A1-C53C-1647-862C-99D36599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B045-5611-1144-81B9-44E09B3C9D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A76B-A0A4-7948-894F-307667FCB60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A52B906-CF92-A641-9210-A82FAA0219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B8634-D527-3A48-B0FB-A9BF4E1B55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9F949-FD08-9143-97DA-361D22AECB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FF2CB5-3878-4B4E-8936-9DD750AEE6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980354-66B0-6147-91B5-20C009F8DC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E1FB1D-9CEF-6244-BFD0-AC5C1B8549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B31DB0-FAC6-604F-9CBA-B3A1CE06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1AA6C-66B9-004B-B9A3-1CD70FF5F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22C24-24D0-514A-A0FE-6826230B9B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F71D-BD18-9F47-A800-6989667A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FB5F-F5C2-584A-A7C6-B490DEFDF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6473</TotalTime>
  <Words>17</Words>
  <Application>Microsoft Macintosh PowerPoint</Application>
  <PresentationFormat>Widescreen</PresentationFormat>
  <Paragraphs>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content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Parson, Jeffrey S</dc:creator>
  <cp:lastModifiedBy>Parson, Jeffrey S</cp:lastModifiedBy>
  <cp:revision>30</cp:revision>
  <dcterms:created xsi:type="dcterms:W3CDTF">2021-10-18T14:06:25Z</dcterms:created>
  <dcterms:modified xsi:type="dcterms:W3CDTF">2024-02-15T18:15:49Z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2021-10-18T14:06:25Z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24b6af03-6a7d-497f-b134-e1b090f08215</vt:lpwstr>
  </property>
  <property fmtid="{D5CDD505-2E9C-101B-9397-08002B2CF9AE}" pid="8" name="MSIP_Label_792c8cef-6f2b-4af1-b4ac-d815ff795cd6_ContentBits">
    <vt:lpwstr>0</vt:lpwstr>
  </property>
</Properties>
</file>