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65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8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16313-71AC-1047-8607-40ECBEE99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67972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4CE3C01-D976-0345-820E-CB387DE3F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7849"/>
            <a:ext cx="9144000" cy="765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EDA67F-558E-F043-ACBC-C13A66612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343" y="4854706"/>
            <a:ext cx="4464251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0B404F76-8468-304F-901E-118977AF4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41371" cy="604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12424FBC-38B0-5148-BB93-11D0B575BC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8" y="2201865"/>
            <a:ext cx="6959071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33241EA5-FC59-6746-87F3-334362A2D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5798" y="2968502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D4F2215C-F8F2-BD49-9FFD-C34C21C89E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5798" y="350289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39B152-F9BF-0C41-8E35-0469E464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B97B68B4-8CF0-0445-8316-177D45EB0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697" y="6432795"/>
            <a:ext cx="2010979" cy="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470645F0-CBEA-8C40-8E29-3558EDCB2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5147205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EE041A9-1C11-1F40-A1BB-B6893A2AD3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9363" y="1495590"/>
            <a:ext cx="3226194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203FCB5-0672-FC4A-8AE1-266AF95D7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69772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A5A961F-1161-6C47-8599-41F1AF79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85C0354A-C775-8349-BE26-1F26664DD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697" y="6432795"/>
            <a:ext cx="2010979" cy="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470645F0-CBEA-8C40-8E29-3558EDCB2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8697726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203FCB5-0672-FC4A-8AE1-266AF95D7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69772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1788E3-C035-F041-883D-945C6816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5A59D6-4AA8-544B-9444-808E79047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929" y="6439600"/>
            <a:ext cx="1949269" cy="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88CAEB-9A95-3E48-972D-556C06522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75400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02EF72AF-B0A7-4F40-8E60-CB6AC03DD3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5" y="1812925"/>
            <a:ext cx="4182005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0507BFF-33A5-CD47-980F-E16EC67496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6996" y="1812925"/>
            <a:ext cx="4182005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FDCE9-15EB-7941-8708-31458EDE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932120DE-6C71-A245-B802-280A55068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697" y="6432795"/>
            <a:ext cx="2010979" cy="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BB3C94-F913-4449-B095-7F0ACF2C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77" y="2201988"/>
            <a:ext cx="741172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4F02CE-8819-434A-87EF-262A344382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77" y="3206607"/>
            <a:ext cx="741172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6344F0-C2F8-714E-A206-9766D4FF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C7792248-6E4C-A64A-8DA5-147B60D51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6135" y="6432795"/>
            <a:ext cx="2010979" cy="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11EDFE-63C1-EE47-BA78-F7095A99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489999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73A0CF-5F4A-754F-BE3E-0A2E9AB49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95" y="1825625"/>
            <a:ext cx="48999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70AEE71-C89C-2A4F-8796-72CCEFBAE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5920" y="0"/>
            <a:ext cx="3694259" cy="623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9AE8EF9-672C-714C-8389-87E37575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14AE209F-C728-9247-9BCB-5B95B732F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697" y="6432795"/>
            <a:ext cx="2010979" cy="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FFC7B06-68CA-3043-9C23-561446C583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" y="1168567"/>
            <a:ext cx="9143389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62E20EB-9F27-474D-9E52-92A3D9C511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1" y="2792986"/>
            <a:ext cx="9144000" cy="491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i="0" dirty="0"/>
              <a:t>Click to edit presenter name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C09DEAE-CE17-7C49-8BDE-1B3EAB66F0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77709"/>
            <a:ext cx="9144000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6A9D71-4630-534D-A3AD-74147D87D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343" y="4854706"/>
            <a:ext cx="4464251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A93F3-F1F7-2D43-A529-4D60F0549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201988"/>
            <a:ext cx="842772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49C2A5-8300-1147-81BF-071DE78111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3206607"/>
            <a:ext cx="842772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73A00-4576-9A41-8FF7-ECDF176136D6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7A3E5-595D-EA4F-B926-16C0BA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1F03ACAF-9491-1F47-B0F7-D998F67D1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6135" y="6432795"/>
            <a:ext cx="2010979" cy="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C14DF25-106C-F043-8ED5-9E3982C218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B44B4CA-EBAC-4C44-9BC9-CB00DDC89A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657C8-44F9-C741-8915-BB251DCF8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E5436-058D-8740-AD74-5209FD59C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EE7-967A-154C-ADBC-12F5CD492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F5C-277D-2745-963D-49AF2D8F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F175-9D30-D143-B7AD-B3FD28AB5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A23ED9-F8D9-C749-A34B-9167777B24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AEE9-F260-A245-A2ED-0F39644D3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B8D09-7186-AF47-8853-D477B00DAF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BC96E-107D-A247-889F-E848BEDA4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689A6-D437-734F-80B3-1E9E5F586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6FF2C-D72A-EA4E-B777-AF9B2B503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C044E6-A1D0-FC4D-86D4-2FFBB4BF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338D03-6454-6643-8B04-45CBCF7E65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E526A-D1D4-714E-AC6C-17DA417E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B5E1-6D45-0440-9EF9-1D21FA87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619C-CADB-4C4E-AB41-F796B08A00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397F9-E064-6B4F-9964-4BADBEDDDA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9AC1-F200-3D4C-B3D1-CEFFEE26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B53AB-0787-7E45-BEF2-C35BAD447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5C3F-BCB3-6049-94B6-307BCD71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F02F-2DFD-7043-9B8F-5B4992ACF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BC47-E2DB-544D-BA1C-7CDCF067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9B0A-9754-484E-964B-B0E783327A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FFF118-A9FA-B246-8590-974F221EF9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1004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Parson, Jeffrey S</dc:creator>
  <cp:lastModifiedBy>Parson, Jeffrey S</cp:lastModifiedBy>
  <cp:revision>5</cp:revision>
  <dcterms:created xsi:type="dcterms:W3CDTF">2022-09-23T19:39:03Z</dcterms:created>
  <dcterms:modified xsi:type="dcterms:W3CDTF">2024-02-26T17:03:45Z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2022-09-23T19:39:03Z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70a5582e-1222-41c0-ab93-a78847e5dfcb</vt:lpwstr>
  </property>
  <property fmtid="{D5CDD505-2E9C-101B-9397-08002B2CF9AE}" pid="8" name="MSIP_Label_792c8cef-6f2b-4af1-b4ac-d815ff795cd6_ContentBits">
    <vt:lpwstr>0</vt:lpwstr>
  </property>
</Properties>
</file>