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tree&#10;&#10;Description automatically generated">
            <a:extLst>
              <a:ext uri="{FF2B5EF4-FFF2-40B4-BE49-F238E27FC236}">
                <a16:creationId xmlns:a16="http://schemas.microsoft.com/office/drawing/2014/main" id="{0573CEAD-A311-3927-0759-EC70E03D4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" r="536"/>
          <a:stretch/>
        </p:blipFill>
        <p:spPr>
          <a:xfrm>
            <a:off x="0" y="0"/>
            <a:ext cx="12192000" cy="432718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A4360E2-7701-874F-F24B-6F0DFB5BC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9453" y="5003954"/>
            <a:ext cx="1642440" cy="10080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DDDE0C-1F32-A615-0D33-14FE2D6E7497}"/>
              </a:ext>
            </a:extLst>
          </p:cNvPr>
          <p:cNvSpPr/>
          <p:nvPr userDrawn="1"/>
        </p:nvSpPr>
        <p:spPr>
          <a:xfrm>
            <a:off x="-8467" y="4307228"/>
            <a:ext cx="12207240" cy="773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DF2CCF-2E81-B5C5-A9D5-1B03742EE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463" y="4589463"/>
            <a:ext cx="7924270" cy="10064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69A70D-554F-0363-2F96-930C9B0FB1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012002"/>
            <a:ext cx="7924800" cy="49106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i="0" dirty="0"/>
              <a:t>Presenter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612EC4-8149-D1FE-53F1-752968BFF1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5308600"/>
            <a:ext cx="7924800" cy="627063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162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4F5E-B5F4-882E-EB63-E0AACB81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898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41634-289F-E515-4A49-B2EF3AC8E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98863"/>
            <a:ext cx="10575925" cy="7651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98E326-801F-DFDE-9E24-E2F812CD6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539" y="5465476"/>
            <a:ext cx="1714922" cy="10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9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4F5E-B5F4-882E-EB63-E0AACB81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898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41634-289F-E515-4A49-B2EF3AC8E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98863"/>
            <a:ext cx="10575925" cy="7651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5527B-A3E4-544F-9CF1-C3203F18D0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89468" y="5845791"/>
            <a:ext cx="3013064" cy="5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flower, garden&#10;&#10;Description automatically generated">
            <a:extLst>
              <a:ext uri="{FF2B5EF4-FFF2-40B4-BE49-F238E27FC236}">
                <a16:creationId xmlns:a16="http://schemas.microsoft.com/office/drawing/2014/main" id="{2EF79CA3-F711-3295-6F16-EAC6E5E6D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8" t="549" b="549"/>
          <a:stretch/>
        </p:blipFill>
        <p:spPr>
          <a:xfrm>
            <a:off x="0" y="0"/>
            <a:ext cx="457250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5470AC-9AED-B4E1-8FEC-2627F9B12A1B}"/>
              </a:ext>
            </a:extLst>
          </p:cNvPr>
          <p:cNvSpPr/>
          <p:nvPr userDrawn="1"/>
        </p:nvSpPr>
        <p:spPr>
          <a:xfrm rot="5400000">
            <a:off x="1159399" y="3406139"/>
            <a:ext cx="685799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F9B5CAD-AEFA-D3C8-9C3A-830A0D2BE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836" y="5185458"/>
            <a:ext cx="1959011" cy="1202344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917A42F-11B1-FD6E-223C-48B4DEA86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7" y="2201863"/>
            <a:ext cx="6959070" cy="10064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1B39E7A-58C3-B20C-584C-2A13FE5D8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5267" y="3624402"/>
            <a:ext cx="6959535" cy="49106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i="0" dirty="0"/>
              <a:t>Presenter Name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6055B1A-2609-8CFB-ECF4-1255F81EF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5797" y="2921000"/>
            <a:ext cx="6959535" cy="627063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9130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429E-A612-E6EA-EEB4-59E852F19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Presenter Bio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3A0AB-8F61-3FD3-81F4-1E0E7A98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pPr/>
              <a:t>6/17/22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E9261-5B9E-3051-42ED-6BB9BAAB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1FF3A-7AB1-BAF7-8DAC-7CD1048F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9E8886-7AEC-5E02-D0E0-67F66102A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63725"/>
            <a:ext cx="6223000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5419C0-D105-C94D-4723-52FF42F69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3313" y="1863725"/>
            <a:ext cx="3900487" cy="4224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8963C-8469-50A9-09C0-4C583B7565AD}"/>
              </a:ext>
            </a:extLst>
          </p:cNvPr>
          <p:cNvSpPr/>
          <p:nvPr userDrawn="1"/>
        </p:nvSpPr>
        <p:spPr>
          <a:xfrm>
            <a:off x="-12431" y="6195688"/>
            <a:ext cx="12207240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BC0779-4055-55EF-28DF-D968D7C13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B03-F153-4514-F608-1CC9F091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48A6-5C21-9354-1FED-1584ED7A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06E65-97A4-EB0E-2E6A-3365118B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E845-72BD-7F25-300D-BA2596C0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85E6-A471-5F68-D79A-EDB1449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3D46-C241-BBC9-9F72-80B01F7E32DA}"/>
              </a:ext>
            </a:extLst>
          </p:cNvPr>
          <p:cNvSpPr/>
          <p:nvPr userDrawn="1"/>
        </p:nvSpPr>
        <p:spPr>
          <a:xfrm>
            <a:off x="-36139" y="6195688"/>
            <a:ext cx="12238299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07A5B-6A9F-3951-BC4D-7BD659F9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B03-F153-4514-F608-1CC9F091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06E65-97A4-EB0E-2E6A-3365118B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t>6/17/22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E845-72BD-7F25-300D-BA2596C0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85E6-A471-5F68-D79A-EDB1449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3D46-C241-BBC9-9F72-80B01F7E32DA}"/>
              </a:ext>
            </a:extLst>
          </p:cNvPr>
          <p:cNvSpPr/>
          <p:nvPr userDrawn="1"/>
        </p:nvSpPr>
        <p:spPr>
          <a:xfrm>
            <a:off x="-36139" y="6195688"/>
            <a:ext cx="12238299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07A5B-6A9F-3951-BC4D-7BD659F9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14D286-0F61-0C42-E812-CC47849BAB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BA857F9-5A94-61A1-EBC1-E7DA7BA567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3014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90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B03-F153-4514-F608-1CC9F091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3D46-C241-BBC9-9F72-80B01F7E32DA}"/>
              </a:ext>
            </a:extLst>
          </p:cNvPr>
          <p:cNvSpPr/>
          <p:nvPr userDrawn="1"/>
        </p:nvSpPr>
        <p:spPr>
          <a:xfrm flipV="1">
            <a:off x="-36139" y="6149969"/>
            <a:ext cx="1223829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07A5B-6A9F-3951-BC4D-7BD659F9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14D286-0F61-0C42-E812-CC47849BAB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BA857F9-5A94-61A1-EBC1-E7DA7BA567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3014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6531CF-7E1C-6AAB-20B1-E6A9D66EB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33167" y="6343777"/>
            <a:ext cx="2045012" cy="3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0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74B2-CA45-3DF2-10A4-BD2212141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38AF-794C-C1D6-1FB3-8AEC3615A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994C6-0EA5-575D-1E14-923AA19E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t>6/17/22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B8E5B-732C-295B-6F7F-8E59CF64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6BD2F-F0E1-6C0E-56A2-5042B9A8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uilding, outdoor, flower, garden&#10;&#10;Description automatically generated">
            <a:extLst>
              <a:ext uri="{FF2B5EF4-FFF2-40B4-BE49-F238E27FC236}">
                <a16:creationId xmlns:a16="http://schemas.microsoft.com/office/drawing/2014/main" id="{F3F3921B-BC41-4339-95EB-8E9A035A2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26" t="1290" r="3001"/>
          <a:stretch/>
        </p:blipFill>
        <p:spPr>
          <a:xfrm>
            <a:off x="8275899" y="0"/>
            <a:ext cx="3939250" cy="62000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E3C195-6B22-1718-19B1-C65775D89AE2}"/>
              </a:ext>
            </a:extLst>
          </p:cNvPr>
          <p:cNvSpPr/>
          <p:nvPr userDrawn="1"/>
        </p:nvSpPr>
        <p:spPr>
          <a:xfrm>
            <a:off x="-23150" y="6192271"/>
            <a:ext cx="12238299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251BF-43A4-12F7-6DCC-D5E5770F8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89946" y="6261829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4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4A71-E755-99B6-0DBA-B79352C6A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7464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F3909-9E4F-D8D5-761C-95FC991ABB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617190"/>
            <a:ext cx="10515600" cy="7567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EF3FB-1230-8D02-5404-500AB19F40F6}"/>
              </a:ext>
            </a:extLst>
          </p:cNvPr>
          <p:cNvSpPr/>
          <p:nvPr userDrawn="1"/>
        </p:nvSpPr>
        <p:spPr>
          <a:xfrm>
            <a:off x="-11576" y="4608602"/>
            <a:ext cx="12207240" cy="73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7A78B90-983B-EB52-30E2-0F236E4E4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539" y="5465476"/>
            <a:ext cx="1714922" cy="10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4A71-E755-99B6-0DBA-B79352C6A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7464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F3909-9E4F-D8D5-761C-95FC991ABB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617190"/>
            <a:ext cx="10515600" cy="7567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EF3FB-1230-8D02-5404-500AB19F40F6}"/>
              </a:ext>
            </a:extLst>
          </p:cNvPr>
          <p:cNvSpPr/>
          <p:nvPr userDrawn="1"/>
        </p:nvSpPr>
        <p:spPr>
          <a:xfrm>
            <a:off x="-11576" y="4608602"/>
            <a:ext cx="12207240" cy="73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78B90-983B-EB52-30E2-0F236E4E4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85512" y="5855951"/>
            <a:ext cx="3013064" cy="5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4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F623E-7606-51DD-9E49-DC5B885F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A5E70-3F95-B99B-F64F-C850FD8D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8C28-1117-E702-F9C5-D9F055D96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CEFA53-6FEF-8948-AC27-41A8C69669E1}" type="datetimeFigureOut">
              <a:rPr lang="en-US" smtClean="0"/>
              <a:pPr/>
              <a:t>6/17/22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A200-59B6-12AE-3F60-BD4C8ED6C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173B3-F81F-AE8C-65B5-CACA2133C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45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58B4D1-6DE8-0A44-9118-5837B0FA5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50" r:id="rId4"/>
    <p:sldLayoutId id="2147483661" r:id="rId5"/>
    <p:sldLayoutId id="2147483664" r:id="rId6"/>
    <p:sldLayoutId id="2147483652" r:id="rId7"/>
    <p:sldLayoutId id="2147483651" r:id="rId8"/>
    <p:sldLayoutId id="2147483662" r:id="rId9"/>
    <p:sldLayoutId id="2147483660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6CDAC-3E65-C4A3-C25E-8BDDE9EFA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CAFAC-4F76-7A4E-E763-CCBAE470C3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1FEFA-13FB-EF95-6CD8-6847BB2CE2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64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272E-E47D-8664-58E8-D53D25B4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CB23C-F3B5-F635-CC3E-E3B1C5F24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79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00EBB-6C70-B4AD-7D41-17A8489A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CA4BA-7625-15A0-A09C-13B2E7E79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5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83BAA-49BB-B1CB-8810-14B2E2661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F42B-10E8-2D5B-6353-79A1D2018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7303C-7BDD-1440-F1BF-D15A725F3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A31D-65D5-241B-185C-8AD95113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FBAF0-FED9-025C-8999-64DF10439C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EEA0D-2B08-4232-986C-EB26182309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92170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723C-E915-4328-0904-4369D1F2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AC02-AA59-C45E-8CFC-2923F9B8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08688B-17FF-993F-F4B7-34883EF2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17A4DF-BE9D-E5E4-81B7-9F8B828952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D451FC-8D95-4800-021C-E1A79B6490E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9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36C-9317-C4DB-5DC9-8793ABA74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E44E0-3D73-851C-3D98-084897A421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6D18D-4840-E6A8-B259-AC524E2FDAC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0A33-39C7-96B0-20C0-8D9E5899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120D-ED99-6D01-359A-C677740D8B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09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B80-7FEB-2651-21F1-FE4CDE63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9E629-5938-935C-BB78-EA9B800D3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5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8A0AC-5FA3-6BAD-026E-E4F39C55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12F30-240D-6028-BA45-3A016DAD1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's PowerPointTemplate" id="{62C2AF15-C33E-094B-95B5-F7A524831ADC}" vid="{231A0BB0-211F-2941-BD1B-ECA8590B29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Presti, Angelea P</dc:creator>
  <cp:lastModifiedBy>Kassis, Dan</cp:lastModifiedBy>
  <cp:revision>3</cp:revision>
  <dcterms:created xsi:type="dcterms:W3CDTF">2022-05-09T19:12:22Z</dcterms:created>
  <dcterms:modified xsi:type="dcterms:W3CDTF">2022-06-17T19:27:55Z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2022-04-20T16:26:06Z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4de51d41-f75e-42f9-83ad-e10c2b5585d2</vt:lpwstr>
  </property>
  <property fmtid="{D5CDD505-2E9C-101B-9397-08002B2CF9AE}" pid="8" name="MSIP_Label_792c8cef-6f2b-4af1-b4ac-d815ff795cd6_ContentBits">
    <vt:lpwstr>0</vt:lpwstr>
  </property>
</Properties>
</file>