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21B2-EF5B-440C-ABB9-CA9823821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35D41-2D77-4CB3-AA8D-A822236B0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39060-C6A2-40EF-AA1D-0795BA0A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21FF-0176-4488-8F15-1E12770B00F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64927-90B7-4C5F-BD47-07B8765F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83B6A-D1BE-43E6-95C7-9BD4799F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C9E-C33E-4948-A746-B9117D38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3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7818-A95A-41DC-B105-CB145585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62FE1-CBC8-494F-9AFB-1120B02CB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B3FF7-D5F5-42E7-8BF8-C25DB86B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21FF-0176-4488-8F15-1E12770B00F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56CFD-D8A0-4378-9341-8CE90AFA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14277-ED7A-4E5E-BF8D-4BC55223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C9E-C33E-4948-A746-B9117D38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2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41E474-8C6F-46FE-A3DD-66D8971E3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4A3CA-9C3A-42DD-BF49-AD958FCAE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A50FF-68CF-40BB-9412-DD2DF526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21FF-0176-4488-8F15-1E12770B00F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61789-DA4B-4B0D-8F13-1DA8D7C5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E1175-7EE2-4A7B-9715-A6C4DF75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C9E-C33E-4948-A746-B9117D38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1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37A3-DF60-491C-885F-DC927607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263BA-16C6-4A26-9F18-1B8AFA089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56F76-958A-4436-B308-59DB342B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21FF-0176-4488-8F15-1E12770B00F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47733-11B3-491D-BFB9-50974F9A6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7599A-91D1-4813-AD47-46545C45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C9E-C33E-4948-A746-B9117D38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579D9-05A6-45BD-8E8C-762823E2D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F992F-E342-4442-B208-DF0098D0D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28292-1429-4EDA-B30F-C66A9FF6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21FF-0176-4488-8F15-1E12770B00F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04065-07E3-43BF-BCB0-96C5790E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8BE6C-D6D9-4759-A99B-88F71F62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C9E-C33E-4948-A746-B9117D38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5506-1868-4657-8745-E859DBA8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9033E-A3CF-4FF7-BE59-90C9F871C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1D03E-1D7F-40A1-BDF0-669382FA5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7A7E5-7483-4A5F-B81C-133CF4BB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21FF-0176-4488-8F15-1E12770B00F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74967-B792-4098-A677-E056648A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28279-E152-4A7C-9642-3C7BC150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C9E-C33E-4948-A746-B9117D38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1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303F-7BF7-48EC-980A-8E8C2FB1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EF35B-ABCD-4D93-B249-099EC9382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45A9F-30C1-4C5D-B90E-C4C9EA30A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C12AF-1A4B-4AF7-BD0B-64F3F659C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164B0-6A8B-483C-8D1A-E8822BADD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78C636-B609-4920-B45B-D6196D2A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21FF-0176-4488-8F15-1E12770B00F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3434D1-C372-4F72-A666-36523A3B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FD1658-99D3-4D7D-B23B-81D7F96E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C9E-C33E-4948-A746-B9117D38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8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3C18-25C5-47C8-A959-A8BC9BFED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E769E-A535-49C8-886C-E667BF71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21FF-0176-4488-8F15-1E12770B00F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21C28-CE83-4BBD-BE86-8A1B72E4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B868D-8A4F-4D64-8700-43771586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C9E-C33E-4948-A746-B9117D38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69ACC-30C2-4E2F-96D8-9A50023A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21FF-0176-4488-8F15-1E12770B00F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D86F2-F378-4C6F-8ED6-C0067286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6FA73-D3EE-4C22-87B8-1AB8DDC4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C9E-C33E-4948-A746-B9117D38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5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BC1C-D758-42E7-9E5A-2A201E23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0B219-1613-4EDD-9450-40C7B4A16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9C4C0-7F08-4D19-BD84-6193E0D24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66035-9FB2-4E82-8FBF-90933EA95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21FF-0176-4488-8F15-1E12770B00F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708B1-A959-448C-BF19-1D1793DB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232D3-6886-4C55-90B9-2CC7049B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C9E-C33E-4948-A746-B9117D38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5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907C-370F-42CA-B959-8AB02126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E725F-F3D0-4F55-9E72-1DF015352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28923-8E22-43AB-A86D-C92B7536A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06B1C-C813-44FC-A2F9-A5C5CBCB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21FF-0176-4488-8F15-1E12770B00F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9432D-0D7D-4E55-8A6E-0F8A1B8B8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E6E0C-49F7-4758-86A6-1507D2E6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C9E-C33E-4948-A746-B9117D38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1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5D931-CCD9-409F-B0C0-E018375F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9B76D-080F-43C5-92AD-77BD66EFC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9419A-4B65-48CD-B175-BEF380992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C21FF-0176-4488-8F15-1E12770B00F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29F87-0564-4D29-8CA1-2142DBB82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E7EB4-79F1-42D7-A2C7-25497147E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4C9E-C33E-4948-A746-B9117D38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4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0AF46F-FA34-4616-9CED-A8AEAC660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35" y="776700"/>
            <a:ext cx="11079930" cy="54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3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couraging others to wear masks">
            <a:hlinkClick r:id="" action="ppaction://media"/>
            <a:extLst>
              <a:ext uri="{FF2B5EF4-FFF2-40B4-BE49-F238E27FC236}">
                <a16:creationId xmlns:a16="http://schemas.microsoft.com/office/drawing/2014/main" id="{2E491233-5767-4C51-A586-86342B6D5D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6201" y="1038225"/>
            <a:ext cx="826000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3DA7D0-7785-436F-99DE-13584C5D7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76" y="1196860"/>
            <a:ext cx="9684248" cy="44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2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241319-DEEA-4667-8E5D-18E33027B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77" y="640910"/>
            <a:ext cx="10301645" cy="55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9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5EE584-49AD-4E09-9ABC-7B9E0C19D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57" y="745606"/>
            <a:ext cx="9547086" cy="53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3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5F3801-2926-4384-AD5E-04B9D3CD7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95" y="809495"/>
            <a:ext cx="10085843" cy="546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BC97A3-7DD6-4CEA-A6B8-A04D4EE6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90" y="892045"/>
            <a:ext cx="9968620" cy="54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1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95E6A-2CF1-4386-BC7E-09A3630DF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82" y="466725"/>
            <a:ext cx="10419036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20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Worsley-Hynd, Lesley</dc:creator>
  <cp:lastModifiedBy>Carlson, Brian R</cp:lastModifiedBy>
  <cp:revision>4</cp:revision>
  <dcterms:created xsi:type="dcterms:W3CDTF">2020-11-02T12:41:31Z</dcterms:created>
  <dcterms:modified xsi:type="dcterms:W3CDTF">2020-11-03T13:44:50Z</dcterms:modified>
</cp:coreProperties>
</file>