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2"/>
  </p:sldIdLst>
  <p:sldSz cx="7772400" cy="100584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458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CS250672-E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CS250672-E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CS250672-E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CS250672-E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CS250672-E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85750" y="8857233"/>
            <a:ext cx="7200900" cy="915669"/>
          </a:xfrm>
          <a:custGeom>
            <a:avLst/>
            <a:gdLst/>
            <a:ahLst/>
            <a:cxnLst/>
            <a:rect l="l" t="t" r="r" b="b"/>
            <a:pathLst>
              <a:path w="7200900" h="915670">
                <a:moveTo>
                  <a:pt x="0" y="915416"/>
                </a:moveTo>
                <a:lnTo>
                  <a:pt x="7200900" y="915416"/>
                </a:lnTo>
                <a:lnTo>
                  <a:pt x="7200900" y="0"/>
                </a:lnTo>
                <a:lnTo>
                  <a:pt x="0" y="0"/>
                </a:lnTo>
                <a:lnTo>
                  <a:pt x="0" y="915416"/>
                </a:lnTo>
                <a:close/>
              </a:path>
            </a:pathLst>
          </a:custGeom>
          <a:solidFill>
            <a:srgbClr val="005D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115127" y="9834287"/>
            <a:ext cx="389254" cy="96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pc="-5" dirty="0"/>
              <a:t>CS250672-E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jpe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5750" y="8589264"/>
            <a:ext cx="7200900" cy="1082675"/>
          </a:xfrm>
          <a:custGeom>
            <a:avLst/>
            <a:gdLst/>
            <a:ahLst/>
            <a:cxnLst/>
            <a:rect l="l" t="t" r="r" b="b"/>
            <a:pathLst>
              <a:path w="7200900" h="1082675">
                <a:moveTo>
                  <a:pt x="0" y="1082446"/>
                </a:moveTo>
                <a:lnTo>
                  <a:pt x="7200900" y="1082446"/>
                </a:lnTo>
                <a:lnTo>
                  <a:pt x="7200900" y="0"/>
                </a:lnTo>
                <a:lnTo>
                  <a:pt x="0" y="0"/>
                </a:lnTo>
                <a:lnTo>
                  <a:pt x="0" y="1082446"/>
                </a:lnTo>
                <a:close/>
              </a:path>
            </a:pathLst>
          </a:custGeom>
          <a:solidFill>
            <a:srgbClr val="B5C1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674001" y="2212773"/>
            <a:ext cx="86360" cy="698500"/>
          </a:xfrm>
          <a:custGeom>
            <a:avLst/>
            <a:gdLst/>
            <a:ahLst/>
            <a:cxnLst/>
            <a:rect l="l" t="t" r="r" b="b"/>
            <a:pathLst>
              <a:path w="86360" h="698500">
                <a:moveTo>
                  <a:pt x="0" y="0"/>
                </a:moveTo>
                <a:lnTo>
                  <a:pt x="40796" y="20670"/>
                </a:lnTo>
                <a:lnTo>
                  <a:pt x="55974" y="52354"/>
                </a:lnTo>
                <a:lnTo>
                  <a:pt x="55530" y="74114"/>
                </a:lnTo>
                <a:lnTo>
                  <a:pt x="55496" y="95868"/>
                </a:lnTo>
                <a:lnTo>
                  <a:pt x="61810" y="115570"/>
                </a:lnTo>
                <a:lnTo>
                  <a:pt x="73170" y="136505"/>
                </a:lnTo>
                <a:lnTo>
                  <a:pt x="82272" y="160305"/>
                </a:lnTo>
                <a:lnTo>
                  <a:pt x="86051" y="182467"/>
                </a:lnTo>
                <a:lnTo>
                  <a:pt x="81445" y="198488"/>
                </a:lnTo>
                <a:lnTo>
                  <a:pt x="74881" y="225828"/>
                </a:lnTo>
                <a:lnTo>
                  <a:pt x="70834" y="279458"/>
                </a:lnTo>
                <a:lnTo>
                  <a:pt x="69197" y="344294"/>
                </a:lnTo>
                <a:lnTo>
                  <a:pt x="69865" y="405255"/>
                </a:lnTo>
                <a:lnTo>
                  <a:pt x="72732" y="447255"/>
                </a:lnTo>
                <a:lnTo>
                  <a:pt x="75492" y="481288"/>
                </a:lnTo>
                <a:lnTo>
                  <a:pt x="75185" y="513272"/>
                </a:lnTo>
                <a:lnTo>
                  <a:pt x="73652" y="541162"/>
                </a:lnTo>
                <a:lnTo>
                  <a:pt x="72732" y="562914"/>
                </a:lnTo>
                <a:lnTo>
                  <a:pt x="71621" y="594180"/>
                </a:lnTo>
                <a:lnTo>
                  <a:pt x="69176" y="639562"/>
                </a:lnTo>
                <a:lnTo>
                  <a:pt x="66732" y="680443"/>
                </a:lnTo>
                <a:lnTo>
                  <a:pt x="65620" y="698207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765530" y="1921333"/>
            <a:ext cx="49530" cy="25400"/>
          </a:xfrm>
          <a:custGeom>
            <a:avLst/>
            <a:gdLst/>
            <a:ahLst/>
            <a:cxnLst/>
            <a:rect l="l" t="t" r="r" b="b"/>
            <a:pathLst>
              <a:path w="49529" h="25400">
                <a:moveTo>
                  <a:pt x="49339" y="0"/>
                </a:moveTo>
                <a:lnTo>
                  <a:pt x="35629" y="6332"/>
                </a:lnTo>
                <a:lnTo>
                  <a:pt x="22050" y="13192"/>
                </a:lnTo>
                <a:lnTo>
                  <a:pt x="9780" y="19741"/>
                </a:lnTo>
                <a:lnTo>
                  <a:pt x="0" y="25145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889416" y="1635039"/>
            <a:ext cx="243840" cy="349250"/>
          </a:xfrm>
          <a:custGeom>
            <a:avLst/>
            <a:gdLst/>
            <a:ahLst/>
            <a:cxnLst/>
            <a:rect l="l" t="t" r="r" b="b"/>
            <a:pathLst>
              <a:path w="243839" h="349250">
                <a:moveTo>
                  <a:pt x="141723" y="334683"/>
                </a:moveTo>
                <a:lnTo>
                  <a:pt x="147539" y="328866"/>
                </a:lnTo>
                <a:lnTo>
                  <a:pt x="135850" y="306236"/>
                </a:lnTo>
                <a:lnTo>
                  <a:pt x="137795" y="290488"/>
                </a:lnTo>
                <a:lnTo>
                  <a:pt x="145060" y="281287"/>
                </a:lnTo>
                <a:lnTo>
                  <a:pt x="149330" y="278295"/>
                </a:lnTo>
                <a:lnTo>
                  <a:pt x="184725" y="282244"/>
                </a:lnTo>
                <a:lnTo>
                  <a:pt x="197909" y="281054"/>
                </a:lnTo>
                <a:lnTo>
                  <a:pt x="206496" y="275520"/>
                </a:lnTo>
                <a:lnTo>
                  <a:pt x="211325" y="268300"/>
                </a:lnTo>
                <a:lnTo>
                  <a:pt x="213236" y="262051"/>
                </a:lnTo>
                <a:lnTo>
                  <a:pt x="213541" y="260121"/>
                </a:lnTo>
                <a:lnTo>
                  <a:pt x="210074" y="251117"/>
                </a:lnTo>
                <a:lnTo>
                  <a:pt x="215776" y="249923"/>
                </a:lnTo>
                <a:lnTo>
                  <a:pt x="220501" y="248919"/>
                </a:lnTo>
                <a:lnTo>
                  <a:pt x="222241" y="244208"/>
                </a:lnTo>
                <a:lnTo>
                  <a:pt x="221428" y="241020"/>
                </a:lnTo>
                <a:lnTo>
                  <a:pt x="220628" y="237832"/>
                </a:lnTo>
                <a:lnTo>
                  <a:pt x="215256" y="235711"/>
                </a:lnTo>
                <a:lnTo>
                  <a:pt x="228121" y="234937"/>
                </a:lnTo>
                <a:lnTo>
                  <a:pt x="225085" y="229514"/>
                </a:lnTo>
                <a:lnTo>
                  <a:pt x="222253" y="225844"/>
                </a:lnTo>
                <a:lnTo>
                  <a:pt x="217021" y="219074"/>
                </a:lnTo>
                <a:lnTo>
                  <a:pt x="230369" y="218300"/>
                </a:lnTo>
                <a:lnTo>
                  <a:pt x="236668" y="217741"/>
                </a:lnTo>
                <a:lnTo>
                  <a:pt x="243602" y="212915"/>
                </a:lnTo>
                <a:lnTo>
                  <a:pt x="241748" y="203809"/>
                </a:lnTo>
                <a:lnTo>
                  <a:pt x="239894" y="194690"/>
                </a:lnTo>
                <a:lnTo>
                  <a:pt x="234445" y="195376"/>
                </a:lnTo>
                <a:lnTo>
                  <a:pt x="232820" y="190728"/>
                </a:lnTo>
                <a:lnTo>
                  <a:pt x="228705" y="178930"/>
                </a:lnTo>
                <a:lnTo>
                  <a:pt x="230381" y="166890"/>
                </a:lnTo>
                <a:lnTo>
                  <a:pt x="228870" y="156438"/>
                </a:lnTo>
                <a:lnTo>
                  <a:pt x="227829" y="152920"/>
                </a:lnTo>
                <a:lnTo>
                  <a:pt x="231588" y="143979"/>
                </a:lnTo>
                <a:lnTo>
                  <a:pt x="232539" y="130151"/>
                </a:lnTo>
                <a:lnTo>
                  <a:pt x="229705" y="111518"/>
                </a:lnTo>
                <a:lnTo>
                  <a:pt x="211871" y="53761"/>
                </a:lnTo>
                <a:lnTo>
                  <a:pt x="156584" y="16327"/>
                </a:lnTo>
                <a:lnTo>
                  <a:pt x="118863" y="4051"/>
                </a:lnTo>
                <a:lnTo>
                  <a:pt x="83315" y="0"/>
                </a:lnTo>
                <a:lnTo>
                  <a:pt x="54508" y="12531"/>
                </a:lnTo>
                <a:lnTo>
                  <a:pt x="29984" y="41441"/>
                </a:lnTo>
                <a:lnTo>
                  <a:pt x="7280" y="86525"/>
                </a:lnTo>
                <a:lnTo>
                  <a:pt x="0" y="141453"/>
                </a:lnTo>
                <a:lnTo>
                  <a:pt x="13365" y="193263"/>
                </a:lnTo>
                <a:lnTo>
                  <a:pt x="32382" y="231798"/>
                </a:lnTo>
                <a:lnTo>
                  <a:pt x="42053" y="246900"/>
                </a:lnTo>
                <a:lnTo>
                  <a:pt x="41578" y="252103"/>
                </a:lnTo>
                <a:lnTo>
                  <a:pt x="38637" y="258856"/>
                </a:lnTo>
                <a:lnTo>
                  <a:pt x="30723" y="271673"/>
                </a:lnTo>
                <a:lnTo>
                  <a:pt x="15332" y="295071"/>
                </a:lnTo>
                <a:lnTo>
                  <a:pt x="23930" y="330961"/>
                </a:lnTo>
                <a:lnTo>
                  <a:pt x="39446" y="347491"/>
                </a:lnTo>
                <a:lnTo>
                  <a:pt x="73264" y="348771"/>
                </a:lnTo>
                <a:lnTo>
                  <a:pt x="136770" y="338912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089406" y="1781500"/>
            <a:ext cx="8255" cy="13335"/>
          </a:xfrm>
          <a:custGeom>
            <a:avLst/>
            <a:gdLst/>
            <a:ahLst/>
            <a:cxnLst/>
            <a:rect l="l" t="t" r="r" b="b"/>
            <a:pathLst>
              <a:path w="8254" h="13335">
                <a:moveTo>
                  <a:pt x="3047" y="0"/>
                </a:moveTo>
                <a:lnTo>
                  <a:pt x="1079" y="2578"/>
                </a:lnTo>
                <a:lnTo>
                  <a:pt x="520" y="6045"/>
                </a:lnTo>
                <a:lnTo>
                  <a:pt x="0" y="9524"/>
                </a:lnTo>
                <a:lnTo>
                  <a:pt x="1104" y="12585"/>
                </a:lnTo>
                <a:lnTo>
                  <a:pt x="4902" y="13157"/>
                </a:lnTo>
                <a:lnTo>
                  <a:pt x="6883" y="10579"/>
                </a:lnTo>
                <a:lnTo>
                  <a:pt x="7937" y="3632"/>
                </a:lnTo>
                <a:lnTo>
                  <a:pt x="6832" y="571"/>
                </a:lnTo>
                <a:lnTo>
                  <a:pt x="3047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089406" y="1781500"/>
            <a:ext cx="8255" cy="13335"/>
          </a:xfrm>
          <a:custGeom>
            <a:avLst/>
            <a:gdLst/>
            <a:ahLst/>
            <a:cxnLst/>
            <a:rect l="l" t="t" r="r" b="b"/>
            <a:pathLst>
              <a:path w="8254" h="13335">
                <a:moveTo>
                  <a:pt x="520" y="6045"/>
                </a:moveTo>
                <a:lnTo>
                  <a:pt x="0" y="9524"/>
                </a:lnTo>
                <a:lnTo>
                  <a:pt x="1104" y="12585"/>
                </a:lnTo>
                <a:lnTo>
                  <a:pt x="3022" y="12865"/>
                </a:lnTo>
                <a:lnTo>
                  <a:pt x="4902" y="13157"/>
                </a:lnTo>
                <a:lnTo>
                  <a:pt x="6883" y="10579"/>
                </a:lnTo>
                <a:lnTo>
                  <a:pt x="7416" y="7111"/>
                </a:lnTo>
                <a:lnTo>
                  <a:pt x="7937" y="3632"/>
                </a:lnTo>
                <a:lnTo>
                  <a:pt x="6832" y="571"/>
                </a:lnTo>
                <a:lnTo>
                  <a:pt x="4952" y="292"/>
                </a:lnTo>
                <a:lnTo>
                  <a:pt x="3047" y="0"/>
                </a:lnTo>
                <a:lnTo>
                  <a:pt x="1079" y="2578"/>
                </a:lnTo>
                <a:lnTo>
                  <a:pt x="520" y="6045"/>
                </a:lnTo>
                <a:close/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074087" y="1769611"/>
            <a:ext cx="27940" cy="19050"/>
          </a:xfrm>
          <a:custGeom>
            <a:avLst/>
            <a:gdLst/>
            <a:ahLst/>
            <a:cxnLst/>
            <a:rect l="l" t="t" r="r" b="b"/>
            <a:pathLst>
              <a:path w="27939" h="19050">
                <a:moveTo>
                  <a:pt x="22199" y="0"/>
                </a:moveTo>
                <a:lnTo>
                  <a:pt x="6426" y="8445"/>
                </a:lnTo>
                <a:lnTo>
                  <a:pt x="0" y="18922"/>
                </a:lnTo>
                <a:lnTo>
                  <a:pt x="10623" y="14331"/>
                </a:lnTo>
                <a:lnTo>
                  <a:pt x="16981" y="12477"/>
                </a:lnTo>
                <a:lnTo>
                  <a:pt x="27299" y="12477"/>
                </a:lnTo>
                <a:lnTo>
                  <a:pt x="22199" y="0"/>
                </a:lnTo>
                <a:close/>
              </a:path>
              <a:path w="27939" h="19050">
                <a:moveTo>
                  <a:pt x="27299" y="12477"/>
                </a:moveTo>
                <a:lnTo>
                  <a:pt x="16981" y="12477"/>
                </a:lnTo>
                <a:lnTo>
                  <a:pt x="21608" y="13072"/>
                </a:lnTo>
                <a:lnTo>
                  <a:pt x="27038" y="15824"/>
                </a:lnTo>
                <a:lnTo>
                  <a:pt x="27457" y="12865"/>
                </a:lnTo>
                <a:lnTo>
                  <a:pt x="27299" y="1247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074087" y="1769611"/>
            <a:ext cx="27940" cy="19050"/>
          </a:xfrm>
          <a:custGeom>
            <a:avLst/>
            <a:gdLst/>
            <a:ahLst/>
            <a:cxnLst/>
            <a:rect l="l" t="t" r="r" b="b"/>
            <a:pathLst>
              <a:path w="27939" h="19050">
                <a:moveTo>
                  <a:pt x="6426" y="8445"/>
                </a:moveTo>
                <a:lnTo>
                  <a:pt x="22199" y="0"/>
                </a:lnTo>
                <a:lnTo>
                  <a:pt x="24828" y="6438"/>
                </a:lnTo>
                <a:lnTo>
                  <a:pt x="27457" y="12865"/>
                </a:lnTo>
                <a:lnTo>
                  <a:pt x="27038" y="15824"/>
                </a:lnTo>
                <a:lnTo>
                  <a:pt x="21608" y="13072"/>
                </a:lnTo>
                <a:lnTo>
                  <a:pt x="16981" y="12477"/>
                </a:lnTo>
                <a:lnTo>
                  <a:pt x="10623" y="14331"/>
                </a:lnTo>
                <a:lnTo>
                  <a:pt x="0" y="18922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076158" y="1787658"/>
            <a:ext cx="21590" cy="9525"/>
          </a:xfrm>
          <a:custGeom>
            <a:avLst/>
            <a:gdLst/>
            <a:ahLst/>
            <a:cxnLst/>
            <a:rect l="l" t="t" r="r" b="b"/>
            <a:pathLst>
              <a:path w="21589" h="9525">
                <a:moveTo>
                  <a:pt x="21551" y="8115"/>
                </a:moveTo>
                <a:lnTo>
                  <a:pt x="16510" y="9169"/>
                </a:lnTo>
                <a:lnTo>
                  <a:pt x="9080" y="6832"/>
                </a:lnTo>
                <a:lnTo>
                  <a:pt x="2527" y="4737"/>
                </a:lnTo>
                <a:lnTo>
                  <a:pt x="0" y="0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101126" y="1785435"/>
            <a:ext cx="3175" cy="3810"/>
          </a:xfrm>
          <a:custGeom>
            <a:avLst/>
            <a:gdLst/>
            <a:ahLst/>
            <a:cxnLst/>
            <a:rect l="l" t="t" r="r" b="b"/>
            <a:pathLst>
              <a:path w="3175" h="3810">
                <a:moveTo>
                  <a:pt x="3048" y="3479"/>
                </a:moveTo>
                <a:lnTo>
                  <a:pt x="0" y="0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065139" y="1761294"/>
            <a:ext cx="47625" cy="14604"/>
          </a:xfrm>
          <a:custGeom>
            <a:avLst/>
            <a:gdLst/>
            <a:ahLst/>
            <a:cxnLst/>
            <a:rect l="l" t="t" r="r" b="b"/>
            <a:pathLst>
              <a:path w="47625" h="14605">
                <a:moveTo>
                  <a:pt x="24576" y="0"/>
                </a:moveTo>
                <a:lnTo>
                  <a:pt x="0" y="10906"/>
                </a:lnTo>
                <a:lnTo>
                  <a:pt x="2120" y="13637"/>
                </a:lnTo>
                <a:lnTo>
                  <a:pt x="4330" y="14081"/>
                </a:lnTo>
                <a:lnTo>
                  <a:pt x="5981" y="13256"/>
                </a:lnTo>
                <a:lnTo>
                  <a:pt x="8013" y="12291"/>
                </a:lnTo>
                <a:lnTo>
                  <a:pt x="23596" y="4709"/>
                </a:lnTo>
                <a:lnTo>
                  <a:pt x="43267" y="4709"/>
                </a:lnTo>
                <a:lnTo>
                  <a:pt x="40462" y="1572"/>
                </a:lnTo>
                <a:lnTo>
                  <a:pt x="31483" y="162"/>
                </a:lnTo>
                <a:lnTo>
                  <a:pt x="24576" y="0"/>
                </a:lnTo>
                <a:close/>
              </a:path>
              <a:path w="47625" h="14605">
                <a:moveTo>
                  <a:pt x="43267" y="4709"/>
                </a:moveTo>
                <a:lnTo>
                  <a:pt x="23596" y="4709"/>
                </a:lnTo>
                <a:lnTo>
                  <a:pt x="36347" y="6728"/>
                </a:lnTo>
                <a:lnTo>
                  <a:pt x="40627" y="11453"/>
                </a:lnTo>
                <a:lnTo>
                  <a:pt x="41821" y="12799"/>
                </a:lnTo>
                <a:lnTo>
                  <a:pt x="44056" y="13142"/>
                </a:lnTo>
                <a:lnTo>
                  <a:pt x="47243" y="11376"/>
                </a:lnTo>
                <a:lnTo>
                  <a:pt x="47586" y="9611"/>
                </a:lnTo>
                <a:lnTo>
                  <a:pt x="46469" y="8290"/>
                </a:lnTo>
                <a:lnTo>
                  <a:pt x="43267" y="4709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961644" y="1761379"/>
            <a:ext cx="42545" cy="79375"/>
          </a:xfrm>
          <a:custGeom>
            <a:avLst/>
            <a:gdLst/>
            <a:ahLst/>
            <a:cxnLst/>
            <a:rect l="l" t="t" r="r" b="b"/>
            <a:pathLst>
              <a:path w="42545" h="79375">
                <a:moveTo>
                  <a:pt x="42543" y="23902"/>
                </a:moveTo>
                <a:lnTo>
                  <a:pt x="38020" y="9328"/>
                </a:lnTo>
                <a:lnTo>
                  <a:pt x="34030" y="2078"/>
                </a:lnTo>
                <a:lnTo>
                  <a:pt x="28336" y="0"/>
                </a:lnTo>
                <a:lnTo>
                  <a:pt x="18705" y="941"/>
                </a:lnTo>
                <a:lnTo>
                  <a:pt x="8266" y="6100"/>
                </a:lnTo>
                <a:lnTo>
                  <a:pt x="1887" y="16260"/>
                </a:lnTo>
                <a:lnTo>
                  <a:pt x="0" y="28616"/>
                </a:lnTo>
                <a:lnTo>
                  <a:pt x="3034" y="40362"/>
                </a:lnTo>
                <a:lnTo>
                  <a:pt x="7950" y="49927"/>
                </a:lnTo>
                <a:lnTo>
                  <a:pt x="11625" y="57783"/>
                </a:lnTo>
                <a:lnTo>
                  <a:pt x="14310" y="64272"/>
                </a:lnTo>
                <a:lnTo>
                  <a:pt x="16254" y="69737"/>
                </a:lnTo>
                <a:lnTo>
                  <a:pt x="18686" y="74891"/>
                </a:lnTo>
                <a:lnTo>
                  <a:pt x="22679" y="78778"/>
                </a:lnTo>
                <a:lnTo>
                  <a:pt x="28108" y="79261"/>
                </a:lnTo>
                <a:lnTo>
                  <a:pt x="34847" y="74207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969497" y="1770893"/>
            <a:ext cx="26670" cy="45720"/>
          </a:xfrm>
          <a:custGeom>
            <a:avLst/>
            <a:gdLst/>
            <a:ahLst/>
            <a:cxnLst/>
            <a:rect l="l" t="t" r="r" b="b"/>
            <a:pathLst>
              <a:path w="26670" h="45719">
                <a:moveTo>
                  <a:pt x="23236" y="15862"/>
                </a:moveTo>
                <a:lnTo>
                  <a:pt x="26283" y="8284"/>
                </a:lnTo>
                <a:lnTo>
                  <a:pt x="26374" y="4106"/>
                </a:lnTo>
                <a:lnTo>
                  <a:pt x="22677" y="1840"/>
                </a:lnTo>
                <a:lnTo>
                  <a:pt x="14358" y="0"/>
                </a:lnTo>
                <a:lnTo>
                  <a:pt x="5621" y="1788"/>
                </a:lnTo>
                <a:lnTo>
                  <a:pt x="950" y="9001"/>
                </a:lnTo>
                <a:lnTo>
                  <a:pt x="0" y="18095"/>
                </a:lnTo>
                <a:lnTo>
                  <a:pt x="2420" y="25527"/>
                </a:lnTo>
                <a:lnTo>
                  <a:pt x="7754" y="32791"/>
                </a:lnTo>
                <a:lnTo>
                  <a:pt x="15108" y="37134"/>
                </a:lnTo>
                <a:lnTo>
                  <a:pt x="15489" y="45224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091276" y="1833297"/>
            <a:ext cx="8890" cy="17780"/>
          </a:xfrm>
          <a:custGeom>
            <a:avLst/>
            <a:gdLst/>
            <a:ahLst/>
            <a:cxnLst/>
            <a:rect l="l" t="t" r="r" b="b"/>
            <a:pathLst>
              <a:path w="8889" h="17780">
                <a:moveTo>
                  <a:pt x="8610" y="0"/>
                </a:moveTo>
                <a:lnTo>
                  <a:pt x="2253" y="6812"/>
                </a:lnTo>
                <a:lnTo>
                  <a:pt x="0" y="10877"/>
                </a:lnTo>
                <a:lnTo>
                  <a:pt x="1727" y="13808"/>
                </a:lnTo>
                <a:lnTo>
                  <a:pt x="7315" y="17221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090082" y="1870749"/>
            <a:ext cx="14604" cy="2540"/>
          </a:xfrm>
          <a:custGeom>
            <a:avLst/>
            <a:gdLst/>
            <a:ahLst/>
            <a:cxnLst/>
            <a:rect l="l" t="t" r="r" b="b"/>
            <a:pathLst>
              <a:path w="14604" h="2539">
                <a:moveTo>
                  <a:pt x="14592" y="0"/>
                </a:moveTo>
                <a:lnTo>
                  <a:pt x="9575" y="2044"/>
                </a:lnTo>
                <a:lnTo>
                  <a:pt x="0" y="622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004451" y="1885681"/>
            <a:ext cx="34290" cy="27940"/>
          </a:xfrm>
          <a:custGeom>
            <a:avLst/>
            <a:gdLst/>
            <a:ahLst/>
            <a:cxnLst/>
            <a:rect l="l" t="t" r="r" b="b"/>
            <a:pathLst>
              <a:path w="34289" h="27939">
                <a:moveTo>
                  <a:pt x="34289" y="27647"/>
                </a:moveTo>
                <a:lnTo>
                  <a:pt x="17573" y="22036"/>
                </a:lnTo>
                <a:lnTo>
                  <a:pt x="8429" y="17286"/>
                </a:lnTo>
                <a:lnTo>
                  <a:pt x="3643" y="10804"/>
                </a:lnTo>
                <a:lnTo>
                  <a:pt x="0" y="0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720522" y="1750557"/>
            <a:ext cx="131445" cy="187325"/>
          </a:xfrm>
          <a:custGeom>
            <a:avLst/>
            <a:gdLst/>
            <a:ahLst/>
            <a:cxnLst/>
            <a:rect l="l" t="t" r="r" b="b"/>
            <a:pathLst>
              <a:path w="131445" h="187325">
                <a:moveTo>
                  <a:pt x="101065" y="0"/>
                </a:moveTo>
                <a:lnTo>
                  <a:pt x="93594" y="1701"/>
                </a:lnTo>
                <a:lnTo>
                  <a:pt x="82429" y="5569"/>
                </a:lnTo>
                <a:lnTo>
                  <a:pt x="63284" y="10397"/>
                </a:lnTo>
                <a:lnTo>
                  <a:pt x="28397" y="30031"/>
                </a:lnTo>
                <a:lnTo>
                  <a:pt x="27303" y="43909"/>
                </a:lnTo>
                <a:lnTo>
                  <a:pt x="24569" y="75585"/>
                </a:lnTo>
                <a:lnTo>
                  <a:pt x="17475" y="132597"/>
                </a:lnTo>
                <a:lnTo>
                  <a:pt x="0" y="158784"/>
                </a:lnTo>
                <a:lnTo>
                  <a:pt x="22860" y="161685"/>
                </a:lnTo>
                <a:lnTo>
                  <a:pt x="35482" y="165609"/>
                </a:lnTo>
                <a:lnTo>
                  <a:pt x="42367" y="173216"/>
                </a:lnTo>
                <a:lnTo>
                  <a:pt x="48018" y="187169"/>
                </a:lnTo>
                <a:lnTo>
                  <a:pt x="51327" y="179120"/>
                </a:lnTo>
                <a:lnTo>
                  <a:pt x="59750" y="160432"/>
                </a:lnTo>
                <a:lnTo>
                  <a:pt x="71035" y="139291"/>
                </a:lnTo>
                <a:lnTo>
                  <a:pt x="82931" y="123884"/>
                </a:lnTo>
                <a:lnTo>
                  <a:pt x="91934" y="115830"/>
                </a:lnTo>
                <a:lnTo>
                  <a:pt x="97664" y="108597"/>
                </a:lnTo>
                <a:lnTo>
                  <a:pt x="102578" y="98092"/>
                </a:lnTo>
                <a:lnTo>
                  <a:pt x="109131" y="80222"/>
                </a:lnTo>
                <a:lnTo>
                  <a:pt x="120923" y="79142"/>
                </a:lnTo>
                <a:lnTo>
                  <a:pt x="127127" y="76964"/>
                </a:lnTo>
                <a:lnTo>
                  <a:pt x="129787" y="72053"/>
                </a:lnTo>
                <a:lnTo>
                  <a:pt x="130949" y="62772"/>
                </a:lnTo>
                <a:lnTo>
                  <a:pt x="122224" y="51850"/>
                </a:lnTo>
                <a:lnTo>
                  <a:pt x="125437" y="40674"/>
                </a:lnTo>
                <a:lnTo>
                  <a:pt x="127067" y="33964"/>
                </a:lnTo>
                <a:lnTo>
                  <a:pt x="126517" y="28954"/>
                </a:lnTo>
                <a:lnTo>
                  <a:pt x="122805" y="23145"/>
                </a:lnTo>
                <a:lnTo>
                  <a:pt x="114947" y="14042"/>
                </a:lnTo>
                <a:lnTo>
                  <a:pt x="118592" y="5305"/>
                </a:lnTo>
                <a:lnTo>
                  <a:pt x="109131" y="1672"/>
                </a:lnTo>
                <a:lnTo>
                  <a:pt x="1010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787470" y="1759497"/>
            <a:ext cx="48260" cy="14604"/>
          </a:xfrm>
          <a:custGeom>
            <a:avLst/>
            <a:gdLst/>
            <a:ahLst/>
            <a:cxnLst/>
            <a:rect l="l" t="t" r="r" b="b"/>
            <a:pathLst>
              <a:path w="48260" h="14605">
                <a:moveTo>
                  <a:pt x="0" y="14554"/>
                </a:moveTo>
                <a:lnTo>
                  <a:pt x="36347" y="2184"/>
                </a:lnTo>
                <a:lnTo>
                  <a:pt x="40716" y="1460"/>
                </a:lnTo>
                <a:lnTo>
                  <a:pt x="44361" y="0"/>
                </a:lnTo>
                <a:lnTo>
                  <a:pt x="47993" y="5105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804183" y="1766044"/>
            <a:ext cx="36195" cy="17780"/>
          </a:xfrm>
          <a:custGeom>
            <a:avLst/>
            <a:gdLst/>
            <a:ahLst/>
            <a:cxnLst/>
            <a:rect l="l" t="t" r="r" b="b"/>
            <a:pathLst>
              <a:path w="36195" h="17780">
                <a:moveTo>
                  <a:pt x="0" y="17456"/>
                </a:moveTo>
                <a:lnTo>
                  <a:pt x="17323" y="5385"/>
                </a:lnTo>
                <a:lnTo>
                  <a:pt x="26811" y="0"/>
                </a:lnTo>
                <a:lnTo>
                  <a:pt x="31805" y="71"/>
                </a:lnTo>
                <a:lnTo>
                  <a:pt x="35648" y="4375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815829" y="1788605"/>
            <a:ext cx="27305" cy="16510"/>
          </a:xfrm>
          <a:custGeom>
            <a:avLst/>
            <a:gdLst/>
            <a:ahLst/>
            <a:cxnLst/>
            <a:rect l="l" t="t" r="r" b="b"/>
            <a:pathLst>
              <a:path w="27304" h="16510">
                <a:moveTo>
                  <a:pt x="21094" y="0"/>
                </a:moveTo>
                <a:lnTo>
                  <a:pt x="18414" y="2336"/>
                </a:lnTo>
                <a:lnTo>
                  <a:pt x="11912" y="5664"/>
                </a:lnTo>
                <a:lnTo>
                  <a:pt x="8851" y="7239"/>
                </a:lnTo>
                <a:lnTo>
                  <a:pt x="4902" y="9042"/>
                </a:lnTo>
                <a:lnTo>
                  <a:pt x="0" y="10896"/>
                </a:lnTo>
                <a:lnTo>
                  <a:pt x="723" y="15989"/>
                </a:lnTo>
                <a:lnTo>
                  <a:pt x="11868" y="13810"/>
                </a:lnTo>
                <a:lnTo>
                  <a:pt x="20091" y="13263"/>
                </a:lnTo>
                <a:lnTo>
                  <a:pt x="25180" y="13533"/>
                </a:lnTo>
                <a:lnTo>
                  <a:pt x="26923" y="13804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822929" y="1794269"/>
            <a:ext cx="5080" cy="7620"/>
          </a:xfrm>
          <a:custGeom>
            <a:avLst/>
            <a:gdLst/>
            <a:ahLst/>
            <a:cxnLst/>
            <a:rect l="l" t="t" r="r" b="b"/>
            <a:pathLst>
              <a:path w="5079" h="7619">
                <a:moveTo>
                  <a:pt x="4533" y="7416"/>
                </a:moveTo>
                <a:lnTo>
                  <a:pt x="0" y="2768"/>
                </a:lnTo>
                <a:lnTo>
                  <a:pt x="4813" y="0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829647" y="1814056"/>
            <a:ext cx="5715" cy="17145"/>
          </a:xfrm>
          <a:custGeom>
            <a:avLst/>
            <a:gdLst/>
            <a:ahLst/>
            <a:cxnLst/>
            <a:rect l="l" t="t" r="r" b="b"/>
            <a:pathLst>
              <a:path w="5714" h="17144">
                <a:moveTo>
                  <a:pt x="2895" y="0"/>
                </a:moveTo>
                <a:lnTo>
                  <a:pt x="5092" y="6540"/>
                </a:lnTo>
                <a:lnTo>
                  <a:pt x="0" y="16725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667611" y="2382888"/>
            <a:ext cx="100936" cy="1125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848192" y="1812597"/>
            <a:ext cx="189230" cy="157480"/>
          </a:xfrm>
          <a:custGeom>
            <a:avLst/>
            <a:gdLst/>
            <a:ahLst/>
            <a:cxnLst/>
            <a:rect l="l" t="t" r="r" b="b"/>
            <a:pathLst>
              <a:path w="189229" h="157480">
                <a:moveTo>
                  <a:pt x="120933" y="121362"/>
                </a:moveTo>
                <a:lnTo>
                  <a:pt x="128582" y="127640"/>
                </a:lnTo>
                <a:lnTo>
                  <a:pt x="182943" y="157124"/>
                </a:lnTo>
                <a:lnTo>
                  <a:pt x="188760" y="151307"/>
                </a:lnTo>
                <a:lnTo>
                  <a:pt x="151442" y="139942"/>
                </a:lnTo>
                <a:lnTo>
                  <a:pt x="120933" y="121362"/>
                </a:lnTo>
                <a:close/>
              </a:path>
              <a:path w="189229" h="157480">
                <a:moveTo>
                  <a:pt x="116518" y="117739"/>
                </a:moveTo>
                <a:lnTo>
                  <a:pt x="119340" y="120392"/>
                </a:lnTo>
                <a:lnTo>
                  <a:pt x="120933" y="121362"/>
                </a:lnTo>
                <a:lnTo>
                  <a:pt x="116518" y="117739"/>
                </a:lnTo>
                <a:close/>
              </a:path>
              <a:path w="189229" h="157480">
                <a:moveTo>
                  <a:pt x="0" y="0"/>
                </a:moveTo>
                <a:lnTo>
                  <a:pt x="0" y="11633"/>
                </a:lnTo>
                <a:lnTo>
                  <a:pt x="19992" y="32115"/>
                </a:lnTo>
                <a:lnTo>
                  <a:pt x="68675" y="78473"/>
                </a:lnTo>
                <a:lnTo>
                  <a:pt x="116518" y="117739"/>
                </a:lnTo>
                <a:lnTo>
                  <a:pt x="74667" y="7837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848192" y="1812597"/>
            <a:ext cx="189230" cy="157480"/>
          </a:xfrm>
          <a:custGeom>
            <a:avLst/>
            <a:gdLst/>
            <a:ahLst/>
            <a:cxnLst/>
            <a:rect l="l" t="t" r="r" b="b"/>
            <a:pathLst>
              <a:path w="189229" h="157480">
                <a:moveTo>
                  <a:pt x="0" y="0"/>
                </a:moveTo>
                <a:lnTo>
                  <a:pt x="74758" y="78473"/>
                </a:lnTo>
                <a:lnTo>
                  <a:pt x="119340" y="120392"/>
                </a:lnTo>
                <a:lnTo>
                  <a:pt x="151442" y="139942"/>
                </a:lnTo>
                <a:lnTo>
                  <a:pt x="188760" y="151307"/>
                </a:lnTo>
                <a:lnTo>
                  <a:pt x="182943" y="157124"/>
                </a:lnTo>
                <a:lnTo>
                  <a:pt x="128582" y="127640"/>
                </a:lnTo>
                <a:lnTo>
                  <a:pt x="68559" y="78378"/>
                </a:lnTo>
                <a:lnTo>
                  <a:pt x="19992" y="32115"/>
                </a:lnTo>
                <a:lnTo>
                  <a:pt x="0" y="11633"/>
                </a:lnTo>
                <a:lnTo>
                  <a:pt x="0" y="0"/>
                </a:lnTo>
                <a:close/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771854" y="1817564"/>
            <a:ext cx="929005" cy="1093470"/>
          </a:xfrm>
          <a:custGeom>
            <a:avLst/>
            <a:gdLst/>
            <a:ahLst/>
            <a:cxnLst/>
            <a:rect l="l" t="t" r="r" b="b"/>
            <a:pathLst>
              <a:path w="929004" h="1093470">
                <a:moveTo>
                  <a:pt x="68966" y="0"/>
                </a:moveTo>
                <a:lnTo>
                  <a:pt x="64017" y="356"/>
                </a:lnTo>
                <a:lnTo>
                  <a:pt x="62140" y="1225"/>
                </a:lnTo>
                <a:lnTo>
                  <a:pt x="53083" y="27255"/>
                </a:lnTo>
                <a:lnTo>
                  <a:pt x="46882" y="41729"/>
                </a:lnTo>
                <a:lnTo>
                  <a:pt x="40675" y="49863"/>
                </a:lnTo>
                <a:lnTo>
                  <a:pt x="31596" y="56876"/>
                </a:lnTo>
                <a:lnTo>
                  <a:pt x="47896" y="115516"/>
                </a:lnTo>
                <a:lnTo>
                  <a:pt x="55602" y="149609"/>
                </a:lnTo>
                <a:lnTo>
                  <a:pt x="56758" y="172264"/>
                </a:lnTo>
                <a:lnTo>
                  <a:pt x="53415" y="196526"/>
                </a:lnTo>
                <a:lnTo>
                  <a:pt x="45312" y="230863"/>
                </a:lnTo>
                <a:lnTo>
                  <a:pt x="32704" y="271545"/>
                </a:lnTo>
                <a:lnTo>
                  <a:pt x="18453" y="313455"/>
                </a:lnTo>
                <a:lnTo>
                  <a:pt x="5422" y="351478"/>
                </a:lnTo>
                <a:lnTo>
                  <a:pt x="0" y="384238"/>
                </a:lnTo>
                <a:lnTo>
                  <a:pt x="4602" y="413937"/>
                </a:lnTo>
                <a:lnTo>
                  <a:pt x="16159" y="440779"/>
                </a:lnTo>
                <a:lnTo>
                  <a:pt x="31596" y="464966"/>
                </a:lnTo>
                <a:lnTo>
                  <a:pt x="34327" y="503250"/>
                </a:lnTo>
                <a:lnTo>
                  <a:pt x="37059" y="525784"/>
                </a:lnTo>
                <a:lnTo>
                  <a:pt x="41431" y="541363"/>
                </a:lnTo>
                <a:lnTo>
                  <a:pt x="49084" y="558780"/>
                </a:lnTo>
                <a:lnTo>
                  <a:pt x="58646" y="580742"/>
                </a:lnTo>
                <a:lnTo>
                  <a:pt x="66788" y="605158"/>
                </a:lnTo>
                <a:lnTo>
                  <a:pt x="72073" y="633665"/>
                </a:lnTo>
                <a:lnTo>
                  <a:pt x="73062" y="667899"/>
                </a:lnTo>
                <a:lnTo>
                  <a:pt x="72718" y="708326"/>
                </a:lnTo>
                <a:lnTo>
                  <a:pt x="73944" y="762479"/>
                </a:lnTo>
                <a:lnTo>
                  <a:pt x="76214" y="819987"/>
                </a:lnTo>
                <a:lnTo>
                  <a:pt x="79003" y="870480"/>
                </a:lnTo>
                <a:lnTo>
                  <a:pt x="81787" y="903585"/>
                </a:lnTo>
                <a:lnTo>
                  <a:pt x="85336" y="947969"/>
                </a:lnTo>
                <a:lnTo>
                  <a:pt x="88886" y="1011586"/>
                </a:lnTo>
                <a:lnTo>
                  <a:pt x="91617" y="1068660"/>
                </a:lnTo>
                <a:lnTo>
                  <a:pt x="92709" y="1093412"/>
                </a:lnTo>
                <a:lnTo>
                  <a:pt x="446239" y="1093412"/>
                </a:lnTo>
                <a:lnTo>
                  <a:pt x="457899" y="1045860"/>
                </a:lnTo>
                <a:lnTo>
                  <a:pt x="461680" y="1001225"/>
                </a:lnTo>
                <a:lnTo>
                  <a:pt x="465055" y="960853"/>
                </a:lnTo>
                <a:lnTo>
                  <a:pt x="468842" y="919666"/>
                </a:lnTo>
                <a:lnTo>
                  <a:pt x="472426" y="888307"/>
                </a:lnTo>
                <a:lnTo>
                  <a:pt x="475035" y="861484"/>
                </a:lnTo>
                <a:lnTo>
                  <a:pt x="478864" y="812714"/>
                </a:lnTo>
                <a:lnTo>
                  <a:pt x="483531" y="750242"/>
                </a:lnTo>
                <a:lnTo>
                  <a:pt x="488658" y="682313"/>
                </a:lnTo>
                <a:lnTo>
                  <a:pt x="493862" y="617173"/>
                </a:lnTo>
                <a:lnTo>
                  <a:pt x="498764" y="563066"/>
                </a:lnTo>
                <a:lnTo>
                  <a:pt x="514907" y="502315"/>
                </a:lnTo>
                <a:lnTo>
                  <a:pt x="534608" y="497674"/>
                </a:lnTo>
                <a:lnTo>
                  <a:pt x="860616" y="497674"/>
                </a:lnTo>
                <a:lnTo>
                  <a:pt x="858226" y="496893"/>
                </a:lnTo>
                <a:lnTo>
                  <a:pt x="841483" y="488676"/>
                </a:lnTo>
                <a:lnTo>
                  <a:pt x="825152" y="478412"/>
                </a:lnTo>
                <a:lnTo>
                  <a:pt x="810665" y="467125"/>
                </a:lnTo>
                <a:lnTo>
                  <a:pt x="791733" y="451069"/>
                </a:lnTo>
                <a:lnTo>
                  <a:pt x="765647" y="430304"/>
                </a:lnTo>
                <a:lnTo>
                  <a:pt x="739156" y="411582"/>
                </a:lnTo>
                <a:lnTo>
                  <a:pt x="719009" y="401656"/>
                </a:lnTo>
                <a:lnTo>
                  <a:pt x="705954" y="399165"/>
                </a:lnTo>
                <a:lnTo>
                  <a:pt x="694738" y="396473"/>
                </a:lnTo>
                <a:lnTo>
                  <a:pt x="683110" y="390921"/>
                </a:lnTo>
                <a:lnTo>
                  <a:pt x="668819" y="379850"/>
                </a:lnTo>
                <a:lnTo>
                  <a:pt x="648774" y="363274"/>
                </a:lnTo>
                <a:lnTo>
                  <a:pt x="624629" y="345471"/>
                </a:lnTo>
                <a:lnTo>
                  <a:pt x="601303" y="330126"/>
                </a:lnTo>
                <a:lnTo>
                  <a:pt x="583716" y="320922"/>
                </a:lnTo>
                <a:lnTo>
                  <a:pt x="571404" y="315503"/>
                </a:lnTo>
                <a:lnTo>
                  <a:pt x="560526" y="308648"/>
                </a:lnTo>
                <a:lnTo>
                  <a:pt x="550876" y="299745"/>
                </a:lnTo>
                <a:lnTo>
                  <a:pt x="542251" y="288182"/>
                </a:lnTo>
                <a:lnTo>
                  <a:pt x="519709" y="268899"/>
                </a:lnTo>
                <a:lnTo>
                  <a:pt x="474546" y="237565"/>
                </a:lnTo>
                <a:lnTo>
                  <a:pt x="420796" y="202559"/>
                </a:lnTo>
                <a:lnTo>
                  <a:pt x="372468" y="172248"/>
                </a:lnTo>
                <a:lnTo>
                  <a:pt x="321270" y="148175"/>
                </a:lnTo>
                <a:lnTo>
                  <a:pt x="301408" y="146348"/>
                </a:lnTo>
                <a:lnTo>
                  <a:pt x="265099" y="146348"/>
                </a:lnTo>
                <a:lnTo>
                  <a:pt x="206881" y="121111"/>
                </a:lnTo>
                <a:lnTo>
                  <a:pt x="147947" y="76238"/>
                </a:lnTo>
                <a:lnTo>
                  <a:pt x="102310" y="33412"/>
                </a:lnTo>
                <a:lnTo>
                  <a:pt x="83984" y="14319"/>
                </a:lnTo>
                <a:lnTo>
                  <a:pt x="75963" y="3529"/>
                </a:lnTo>
                <a:lnTo>
                  <a:pt x="68966" y="0"/>
                </a:lnTo>
                <a:close/>
              </a:path>
              <a:path w="929004" h="1093470">
                <a:moveTo>
                  <a:pt x="860616" y="497674"/>
                </a:moveTo>
                <a:lnTo>
                  <a:pt x="534608" y="497674"/>
                </a:lnTo>
                <a:lnTo>
                  <a:pt x="557582" y="506131"/>
                </a:lnTo>
                <a:lnTo>
                  <a:pt x="579322" y="519499"/>
                </a:lnTo>
                <a:lnTo>
                  <a:pt x="649010" y="555709"/>
                </a:lnTo>
                <a:lnTo>
                  <a:pt x="704004" y="581966"/>
                </a:lnTo>
                <a:lnTo>
                  <a:pt x="761361" y="608406"/>
                </a:lnTo>
                <a:lnTo>
                  <a:pt x="812776" y="631090"/>
                </a:lnTo>
                <a:lnTo>
                  <a:pt x="849946" y="646080"/>
                </a:lnTo>
                <a:lnTo>
                  <a:pt x="881474" y="652316"/>
                </a:lnTo>
                <a:lnTo>
                  <a:pt x="897663" y="646890"/>
                </a:lnTo>
                <a:lnTo>
                  <a:pt x="903628" y="637783"/>
                </a:lnTo>
                <a:lnTo>
                  <a:pt x="904480" y="632974"/>
                </a:lnTo>
                <a:lnTo>
                  <a:pt x="911006" y="611159"/>
                </a:lnTo>
                <a:lnTo>
                  <a:pt x="915685" y="597523"/>
                </a:lnTo>
                <a:lnTo>
                  <a:pt x="920768" y="586338"/>
                </a:lnTo>
                <a:lnTo>
                  <a:pt x="928508" y="571874"/>
                </a:lnTo>
                <a:lnTo>
                  <a:pt x="928276" y="551445"/>
                </a:lnTo>
                <a:lnTo>
                  <a:pt x="913511" y="529588"/>
                </a:lnTo>
                <a:lnTo>
                  <a:pt x="892606" y="511415"/>
                </a:lnTo>
                <a:lnTo>
                  <a:pt x="873949" y="502037"/>
                </a:lnTo>
                <a:lnTo>
                  <a:pt x="860616" y="497674"/>
                </a:lnTo>
                <a:close/>
              </a:path>
              <a:path w="929004" h="1093470">
                <a:moveTo>
                  <a:pt x="295385" y="145794"/>
                </a:moveTo>
                <a:lnTo>
                  <a:pt x="274000" y="145868"/>
                </a:lnTo>
                <a:lnTo>
                  <a:pt x="265099" y="146348"/>
                </a:lnTo>
                <a:lnTo>
                  <a:pt x="301408" y="146348"/>
                </a:lnTo>
                <a:lnTo>
                  <a:pt x="295385" y="145794"/>
                </a:lnTo>
                <a:close/>
              </a:path>
            </a:pathLst>
          </a:custGeom>
          <a:solidFill>
            <a:srgbClr val="FDF9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771854" y="1817564"/>
            <a:ext cx="929005" cy="1093470"/>
          </a:xfrm>
          <a:custGeom>
            <a:avLst/>
            <a:gdLst/>
            <a:ahLst/>
            <a:cxnLst/>
            <a:rect l="l" t="t" r="r" b="b"/>
            <a:pathLst>
              <a:path w="929004" h="1093470">
                <a:moveTo>
                  <a:pt x="446239" y="1093412"/>
                </a:moveTo>
                <a:lnTo>
                  <a:pt x="457899" y="1045860"/>
                </a:lnTo>
                <a:lnTo>
                  <a:pt x="461680" y="1001225"/>
                </a:lnTo>
                <a:lnTo>
                  <a:pt x="465055" y="960853"/>
                </a:lnTo>
                <a:lnTo>
                  <a:pt x="468842" y="919666"/>
                </a:lnTo>
                <a:lnTo>
                  <a:pt x="472426" y="888307"/>
                </a:lnTo>
                <a:lnTo>
                  <a:pt x="475035" y="861484"/>
                </a:lnTo>
                <a:lnTo>
                  <a:pt x="478864" y="812714"/>
                </a:lnTo>
                <a:lnTo>
                  <a:pt x="483531" y="750242"/>
                </a:lnTo>
                <a:lnTo>
                  <a:pt x="488658" y="682313"/>
                </a:lnTo>
                <a:lnTo>
                  <a:pt x="493862" y="617173"/>
                </a:lnTo>
                <a:lnTo>
                  <a:pt x="498764" y="563066"/>
                </a:lnTo>
                <a:lnTo>
                  <a:pt x="514907" y="502315"/>
                </a:lnTo>
                <a:lnTo>
                  <a:pt x="534608" y="497674"/>
                </a:lnTo>
                <a:lnTo>
                  <a:pt x="557582" y="506131"/>
                </a:lnTo>
                <a:lnTo>
                  <a:pt x="579322" y="519499"/>
                </a:lnTo>
                <a:lnTo>
                  <a:pt x="604681" y="533574"/>
                </a:lnTo>
                <a:lnTo>
                  <a:pt x="649010" y="555709"/>
                </a:lnTo>
                <a:lnTo>
                  <a:pt x="704004" y="581966"/>
                </a:lnTo>
                <a:lnTo>
                  <a:pt x="761361" y="608406"/>
                </a:lnTo>
                <a:lnTo>
                  <a:pt x="812776" y="631090"/>
                </a:lnTo>
                <a:lnTo>
                  <a:pt x="849946" y="646080"/>
                </a:lnTo>
                <a:lnTo>
                  <a:pt x="881474" y="652316"/>
                </a:lnTo>
                <a:lnTo>
                  <a:pt x="897663" y="646890"/>
                </a:lnTo>
                <a:lnTo>
                  <a:pt x="903628" y="637783"/>
                </a:lnTo>
                <a:lnTo>
                  <a:pt x="904480" y="632974"/>
                </a:lnTo>
                <a:lnTo>
                  <a:pt x="911006" y="611159"/>
                </a:lnTo>
                <a:lnTo>
                  <a:pt x="915685" y="597523"/>
                </a:lnTo>
                <a:lnTo>
                  <a:pt x="920768" y="586338"/>
                </a:lnTo>
                <a:lnTo>
                  <a:pt x="928508" y="571874"/>
                </a:lnTo>
                <a:lnTo>
                  <a:pt x="928276" y="551445"/>
                </a:lnTo>
                <a:lnTo>
                  <a:pt x="913511" y="529588"/>
                </a:lnTo>
                <a:lnTo>
                  <a:pt x="892606" y="511415"/>
                </a:lnTo>
                <a:lnTo>
                  <a:pt x="873949" y="502037"/>
                </a:lnTo>
                <a:lnTo>
                  <a:pt x="858226" y="496893"/>
                </a:lnTo>
                <a:lnTo>
                  <a:pt x="841483" y="488676"/>
                </a:lnTo>
                <a:lnTo>
                  <a:pt x="825152" y="478412"/>
                </a:lnTo>
                <a:lnTo>
                  <a:pt x="810665" y="467125"/>
                </a:lnTo>
                <a:lnTo>
                  <a:pt x="791733" y="451069"/>
                </a:lnTo>
                <a:lnTo>
                  <a:pt x="765647" y="430304"/>
                </a:lnTo>
                <a:lnTo>
                  <a:pt x="739156" y="411582"/>
                </a:lnTo>
                <a:lnTo>
                  <a:pt x="719009" y="401656"/>
                </a:lnTo>
                <a:lnTo>
                  <a:pt x="705954" y="399165"/>
                </a:lnTo>
                <a:lnTo>
                  <a:pt x="694738" y="396473"/>
                </a:lnTo>
                <a:lnTo>
                  <a:pt x="683110" y="390921"/>
                </a:lnTo>
                <a:lnTo>
                  <a:pt x="668819" y="379850"/>
                </a:lnTo>
                <a:lnTo>
                  <a:pt x="648774" y="363274"/>
                </a:lnTo>
                <a:lnTo>
                  <a:pt x="624629" y="345471"/>
                </a:lnTo>
                <a:lnTo>
                  <a:pt x="601303" y="330126"/>
                </a:lnTo>
                <a:lnTo>
                  <a:pt x="583716" y="320922"/>
                </a:lnTo>
                <a:lnTo>
                  <a:pt x="571404" y="315503"/>
                </a:lnTo>
                <a:lnTo>
                  <a:pt x="560526" y="308648"/>
                </a:lnTo>
                <a:lnTo>
                  <a:pt x="550876" y="299745"/>
                </a:lnTo>
                <a:lnTo>
                  <a:pt x="542251" y="288182"/>
                </a:lnTo>
                <a:lnTo>
                  <a:pt x="519709" y="268899"/>
                </a:lnTo>
                <a:lnTo>
                  <a:pt x="474546" y="237565"/>
                </a:lnTo>
                <a:lnTo>
                  <a:pt x="420796" y="202559"/>
                </a:lnTo>
                <a:lnTo>
                  <a:pt x="372494" y="172264"/>
                </a:lnTo>
                <a:lnTo>
                  <a:pt x="321270" y="148175"/>
                </a:lnTo>
                <a:lnTo>
                  <a:pt x="295385" y="145794"/>
                </a:lnTo>
                <a:lnTo>
                  <a:pt x="274000" y="145868"/>
                </a:lnTo>
                <a:lnTo>
                  <a:pt x="265099" y="146348"/>
                </a:lnTo>
                <a:lnTo>
                  <a:pt x="206881" y="121111"/>
                </a:lnTo>
                <a:lnTo>
                  <a:pt x="147947" y="76238"/>
                </a:lnTo>
                <a:lnTo>
                  <a:pt x="102310" y="33412"/>
                </a:lnTo>
                <a:lnTo>
                  <a:pt x="83984" y="14319"/>
                </a:lnTo>
                <a:lnTo>
                  <a:pt x="75963" y="3529"/>
                </a:lnTo>
                <a:lnTo>
                  <a:pt x="68966" y="0"/>
                </a:lnTo>
                <a:lnTo>
                  <a:pt x="64017" y="356"/>
                </a:lnTo>
                <a:lnTo>
                  <a:pt x="62140" y="1225"/>
                </a:lnTo>
                <a:lnTo>
                  <a:pt x="53083" y="27255"/>
                </a:lnTo>
                <a:lnTo>
                  <a:pt x="46882" y="41729"/>
                </a:lnTo>
                <a:lnTo>
                  <a:pt x="40675" y="49863"/>
                </a:lnTo>
                <a:lnTo>
                  <a:pt x="31596" y="56876"/>
                </a:lnTo>
                <a:lnTo>
                  <a:pt x="47896" y="115516"/>
                </a:lnTo>
                <a:lnTo>
                  <a:pt x="55602" y="149609"/>
                </a:lnTo>
                <a:lnTo>
                  <a:pt x="56760" y="172248"/>
                </a:lnTo>
                <a:lnTo>
                  <a:pt x="53415" y="196526"/>
                </a:lnTo>
                <a:lnTo>
                  <a:pt x="45312" y="230863"/>
                </a:lnTo>
                <a:lnTo>
                  <a:pt x="32704" y="271545"/>
                </a:lnTo>
                <a:lnTo>
                  <a:pt x="18453" y="313455"/>
                </a:lnTo>
                <a:lnTo>
                  <a:pt x="5422" y="351478"/>
                </a:lnTo>
                <a:lnTo>
                  <a:pt x="0" y="384238"/>
                </a:lnTo>
                <a:lnTo>
                  <a:pt x="4602" y="413937"/>
                </a:lnTo>
                <a:lnTo>
                  <a:pt x="16159" y="440779"/>
                </a:lnTo>
                <a:lnTo>
                  <a:pt x="31596" y="464966"/>
                </a:lnTo>
                <a:lnTo>
                  <a:pt x="34327" y="503250"/>
                </a:lnTo>
                <a:lnTo>
                  <a:pt x="37059" y="525784"/>
                </a:lnTo>
                <a:lnTo>
                  <a:pt x="41431" y="541363"/>
                </a:lnTo>
                <a:lnTo>
                  <a:pt x="49084" y="558780"/>
                </a:lnTo>
                <a:lnTo>
                  <a:pt x="58646" y="580742"/>
                </a:lnTo>
                <a:lnTo>
                  <a:pt x="66788" y="605158"/>
                </a:lnTo>
                <a:lnTo>
                  <a:pt x="72073" y="633665"/>
                </a:lnTo>
                <a:lnTo>
                  <a:pt x="73062" y="667899"/>
                </a:lnTo>
                <a:lnTo>
                  <a:pt x="72718" y="708326"/>
                </a:lnTo>
                <a:lnTo>
                  <a:pt x="73944" y="762479"/>
                </a:lnTo>
                <a:lnTo>
                  <a:pt x="76214" y="819987"/>
                </a:lnTo>
                <a:lnTo>
                  <a:pt x="79003" y="870480"/>
                </a:lnTo>
                <a:lnTo>
                  <a:pt x="81787" y="903585"/>
                </a:lnTo>
                <a:lnTo>
                  <a:pt x="85336" y="947969"/>
                </a:lnTo>
                <a:lnTo>
                  <a:pt x="88886" y="1011586"/>
                </a:lnTo>
                <a:lnTo>
                  <a:pt x="91617" y="1068660"/>
                </a:lnTo>
                <a:lnTo>
                  <a:pt x="92709" y="1093412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589598" y="1909342"/>
            <a:ext cx="179070" cy="322580"/>
          </a:xfrm>
          <a:custGeom>
            <a:avLst/>
            <a:gdLst/>
            <a:ahLst/>
            <a:cxnLst/>
            <a:rect l="l" t="t" r="r" b="b"/>
            <a:pathLst>
              <a:path w="179070" h="322580">
                <a:moveTo>
                  <a:pt x="130924" y="0"/>
                </a:moveTo>
                <a:lnTo>
                  <a:pt x="97975" y="40321"/>
                </a:lnTo>
                <a:lnTo>
                  <a:pt x="60063" y="105451"/>
                </a:lnTo>
                <a:lnTo>
                  <a:pt x="36148" y="151193"/>
                </a:lnTo>
                <a:lnTo>
                  <a:pt x="15373" y="197459"/>
                </a:lnTo>
                <a:lnTo>
                  <a:pt x="1927" y="239011"/>
                </a:lnTo>
                <a:lnTo>
                  <a:pt x="0" y="270611"/>
                </a:lnTo>
                <a:lnTo>
                  <a:pt x="5570" y="295327"/>
                </a:lnTo>
                <a:lnTo>
                  <a:pt x="10109" y="309611"/>
                </a:lnTo>
                <a:lnTo>
                  <a:pt x="15048" y="316940"/>
                </a:lnTo>
                <a:lnTo>
                  <a:pt x="21818" y="320789"/>
                </a:lnTo>
                <a:lnTo>
                  <a:pt x="35771" y="322010"/>
                </a:lnTo>
                <a:lnTo>
                  <a:pt x="57372" y="318042"/>
                </a:lnTo>
                <a:lnTo>
                  <a:pt x="100393" y="288074"/>
                </a:lnTo>
                <a:lnTo>
                  <a:pt x="119478" y="247105"/>
                </a:lnTo>
                <a:lnTo>
                  <a:pt x="130072" y="176345"/>
                </a:lnTo>
                <a:lnTo>
                  <a:pt x="138112" y="147650"/>
                </a:lnTo>
                <a:lnTo>
                  <a:pt x="151782" y="117838"/>
                </a:lnTo>
                <a:lnTo>
                  <a:pt x="164871" y="84397"/>
                </a:lnTo>
                <a:lnTo>
                  <a:pt x="174788" y="52766"/>
                </a:lnTo>
                <a:lnTo>
                  <a:pt x="178943" y="28384"/>
                </a:lnTo>
                <a:lnTo>
                  <a:pt x="176847" y="14909"/>
                </a:lnTo>
                <a:lnTo>
                  <a:pt x="169021" y="5610"/>
                </a:lnTo>
                <a:lnTo>
                  <a:pt x="154150" y="602"/>
                </a:lnTo>
                <a:lnTo>
                  <a:pt x="1309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589598" y="1750558"/>
            <a:ext cx="262255" cy="481330"/>
          </a:xfrm>
          <a:custGeom>
            <a:avLst/>
            <a:gdLst/>
            <a:ahLst/>
            <a:cxnLst/>
            <a:rect l="l" t="t" r="r" b="b"/>
            <a:pathLst>
              <a:path w="262254" h="481330">
                <a:moveTo>
                  <a:pt x="253149" y="51850"/>
                </a:moveTo>
                <a:lnTo>
                  <a:pt x="256362" y="40674"/>
                </a:lnTo>
                <a:lnTo>
                  <a:pt x="256067" y="31793"/>
                </a:lnTo>
                <a:lnTo>
                  <a:pt x="252312" y="23162"/>
                </a:lnTo>
                <a:lnTo>
                  <a:pt x="247959" y="16630"/>
                </a:lnTo>
                <a:lnTo>
                  <a:pt x="245871" y="14042"/>
                </a:lnTo>
                <a:lnTo>
                  <a:pt x="249516" y="5305"/>
                </a:lnTo>
                <a:lnTo>
                  <a:pt x="240055" y="1672"/>
                </a:lnTo>
                <a:lnTo>
                  <a:pt x="231988" y="0"/>
                </a:lnTo>
                <a:lnTo>
                  <a:pt x="224513" y="1701"/>
                </a:lnTo>
                <a:lnTo>
                  <a:pt x="213348" y="5569"/>
                </a:lnTo>
                <a:lnTo>
                  <a:pt x="194208" y="10397"/>
                </a:lnTo>
                <a:lnTo>
                  <a:pt x="160173" y="27885"/>
                </a:lnTo>
                <a:lnTo>
                  <a:pt x="156614" y="81154"/>
                </a:lnTo>
                <a:lnTo>
                  <a:pt x="154574" y="108879"/>
                </a:lnTo>
                <a:lnTo>
                  <a:pt x="137842" y="149810"/>
                </a:lnTo>
                <a:lnTo>
                  <a:pt x="130924" y="158784"/>
                </a:lnTo>
                <a:lnTo>
                  <a:pt x="117223" y="178500"/>
                </a:lnTo>
                <a:lnTo>
                  <a:pt x="82499" y="234616"/>
                </a:lnTo>
                <a:lnTo>
                  <a:pt x="53654" y="284077"/>
                </a:lnTo>
                <a:lnTo>
                  <a:pt x="24890" y="338549"/>
                </a:lnTo>
                <a:lnTo>
                  <a:pt x="4305" y="389749"/>
                </a:lnTo>
                <a:lnTo>
                  <a:pt x="0" y="429396"/>
                </a:lnTo>
                <a:lnTo>
                  <a:pt x="5570" y="454109"/>
                </a:lnTo>
                <a:lnTo>
                  <a:pt x="10109" y="468391"/>
                </a:lnTo>
                <a:lnTo>
                  <a:pt x="15048" y="475719"/>
                </a:lnTo>
                <a:lnTo>
                  <a:pt x="21818" y="479573"/>
                </a:lnTo>
                <a:lnTo>
                  <a:pt x="35771" y="480795"/>
                </a:lnTo>
                <a:lnTo>
                  <a:pt x="57372" y="476827"/>
                </a:lnTo>
                <a:lnTo>
                  <a:pt x="100393" y="446858"/>
                </a:lnTo>
                <a:lnTo>
                  <a:pt x="121997" y="405770"/>
                </a:lnTo>
                <a:lnTo>
                  <a:pt x="134010" y="367845"/>
                </a:lnTo>
                <a:lnTo>
                  <a:pt x="146215" y="302815"/>
                </a:lnTo>
                <a:lnTo>
                  <a:pt x="152541" y="276982"/>
                </a:lnTo>
                <a:lnTo>
                  <a:pt x="170466" y="213152"/>
                </a:lnTo>
                <a:lnTo>
                  <a:pt x="190539" y="157940"/>
                </a:lnTo>
                <a:lnTo>
                  <a:pt x="213855" y="123884"/>
                </a:lnTo>
                <a:lnTo>
                  <a:pt x="224394" y="111533"/>
                </a:lnTo>
                <a:lnTo>
                  <a:pt x="232684" y="97138"/>
                </a:lnTo>
                <a:lnTo>
                  <a:pt x="238110" y="85201"/>
                </a:lnTo>
                <a:lnTo>
                  <a:pt x="240055" y="80222"/>
                </a:lnTo>
                <a:lnTo>
                  <a:pt x="252053" y="76890"/>
                </a:lnTo>
                <a:lnTo>
                  <a:pt x="258598" y="70959"/>
                </a:lnTo>
                <a:lnTo>
                  <a:pt x="261327" y="65297"/>
                </a:lnTo>
                <a:lnTo>
                  <a:pt x="261873" y="62772"/>
                </a:lnTo>
                <a:lnTo>
                  <a:pt x="253149" y="51850"/>
                </a:lnTo>
                <a:close/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757644" y="2376789"/>
            <a:ext cx="570865" cy="536575"/>
          </a:xfrm>
          <a:custGeom>
            <a:avLst/>
            <a:gdLst/>
            <a:ahLst/>
            <a:cxnLst/>
            <a:rect l="l" t="t" r="r" b="b"/>
            <a:pathLst>
              <a:path w="570864" h="536575">
                <a:moveTo>
                  <a:pt x="510641" y="34467"/>
                </a:moveTo>
                <a:lnTo>
                  <a:pt x="504075" y="118211"/>
                </a:lnTo>
                <a:lnTo>
                  <a:pt x="510641" y="132676"/>
                </a:lnTo>
                <a:lnTo>
                  <a:pt x="515992" y="141918"/>
                </a:lnTo>
                <a:lnTo>
                  <a:pt x="527273" y="164049"/>
                </a:lnTo>
                <a:lnTo>
                  <a:pt x="537328" y="190680"/>
                </a:lnTo>
                <a:lnTo>
                  <a:pt x="539000" y="213423"/>
                </a:lnTo>
                <a:lnTo>
                  <a:pt x="531678" y="241655"/>
                </a:lnTo>
                <a:lnTo>
                  <a:pt x="521279" y="282160"/>
                </a:lnTo>
                <a:lnTo>
                  <a:pt x="510463" y="322663"/>
                </a:lnTo>
                <a:lnTo>
                  <a:pt x="501891" y="350888"/>
                </a:lnTo>
                <a:lnTo>
                  <a:pt x="499308" y="374281"/>
                </a:lnTo>
                <a:lnTo>
                  <a:pt x="502448" y="403813"/>
                </a:lnTo>
                <a:lnTo>
                  <a:pt x="508043" y="432525"/>
                </a:lnTo>
                <a:lnTo>
                  <a:pt x="512826" y="453453"/>
                </a:lnTo>
                <a:lnTo>
                  <a:pt x="515036" y="465800"/>
                </a:lnTo>
                <a:lnTo>
                  <a:pt x="514126" y="478553"/>
                </a:lnTo>
                <a:lnTo>
                  <a:pt x="508612" y="499486"/>
                </a:lnTo>
                <a:lnTo>
                  <a:pt x="497014" y="536371"/>
                </a:lnTo>
                <a:lnTo>
                  <a:pt x="518820" y="536371"/>
                </a:lnTo>
                <a:lnTo>
                  <a:pt x="521905" y="526178"/>
                </a:lnTo>
                <a:lnTo>
                  <a:pt x="528366" y="502280"/>
                </a:lnTo>
                <a:lnTo>
                  <a:pt x="534009" y="474698"/>
                </a:lnTo>
                <a:lnTo>
                  <a:pt x="534644" y="453453"/>
                </a:lnTo>
                <a:lnTo>
                  <a:pt x="529873" y="432525"/>
                </a:lnTo>
                <a:lnTo>
                  <a:pt x="524276" y="403813"/>
                </a:lnTo>
                <a:lnTo>
                  <a:pt x="521130" y="374281"/>
                </a:lnTo>
                <a:lnTo>
                  <a:pt x="523709" y="350888"/>
                </a:lnTo>
                <a:lnTo>
                  <a:pt x="533309" y="321639"/>
                </a:lnTo>
                <a:lnTo>
                  <a:pt x="546374" y="278882"/>
                </a:lnTo>
                <a:lnTo>
                  <a:pt x="559023" y="236120"/>
                </a:lnTo>
                <a:lnTo>
                  <a:pt x="567372" y="206857"/>
                </a:lnTo>
                <a:lnTo>
                  <a:pt x="570683" y="191931"/>
                </a:lnTo>
                <a:lnTo>
                  <a:pt x="569285" y="177409"/>
                </a:lnTo>
                <a:lnTo>
                  <a:pt x="560927" y="154701"/>
                </a:lnTo>
                <a:lnTo>
                  <a:pt x="548211" y="126123"/>
                </a:lnTo>
                <a:lnTo>
                  <a:pt x="509549" y="126123"/>
                </a:lnTo>
                <a:lnTo>
                  <a:pt x="541151" y="109770"/>
                </a:lnTo>
                <a:lnTo>
                  <a:pt x="510641" y="34467"/>
                </a:lnTo>
                <a:close/>
              </a:path>
              <a:path w="570864" h="536575">
                <a:moveTo>
                  <a:pt x="541151" y="109770"/>
                </a:moveTo>
                <a:lnTo>
                  <a:pt x="509549" y="126123"/>
                </a:lnTo>
                <a:lnTo>
                  <a:pt x="548211" y="126123"/>
                </a:lnTo>
                <a:lnTo>
                  <a:pt x="543356" y="115214"/>
                </a:lnTo>
                <a:lnTo>
                  <a:pt x="541151" y="109770"/>
                </a:lnTo>
                <a:close/>
              </a:path>
              <a:path w="570864" h="536575">
                <a:moveTo>
                  <a:pt x="63830" y="0"/>
                </a:moveTo>
                <a:lnTo>
                  <a:pt x="44439" y="27318"/>
                </a:lnTo>
                <a:lnTo>
                  <a:pt x="22699" y="62196"/>
                </a:lnTo>
                <a:lnTo>
                  <a:pt x="5567" y="98053"/>
                </a:lnTo>
                <a:lnTo>
                  <a:pt x="0" y="128308"/>
                </a:lnTo>
                <a:lnTo>
                  <a:pt x="9950" y="167251"/>
                </a:lnTo>
                <a:lnTo>
                  <a:pt x="27266" y="212329"/>
                </a:lnTo>
                <a:lnTo>
                  <a:pt x="42944" y="254129"/>
                </a:lnTo>
                <a:lnTo>
                  <a:pt x="47980" y="283235"/>
                </a:lnTo>
                <a:lnTo>
                  <a:pt x="41960" y="312839"/>
                </a:lnTo>
                <a:lnTo>
                  <a:pt x="32458" y="354715"/>
                </a:lnTo>
                <a:lnTo>
                  <a:pt x="22541" y="397408"/>
                </a:lnTo>
                <a:lnTo>
                  <a:pt x="15278" y="429463"/>
                </a:lnTo>
                <a:lnTo>
                  <a:pt x="13103" y="458706"/>
                </a:lnTo>
                <a:lnTo>
                  <a:pt x="14720" y="493274"/>
                </a:lnTo>
                <a:lnTo>
                  <a:pt x="17569" y="522117"/>
                </a:lnTo>
                <a:lnTo>
                  <a:pt x="19088" y="534187"/>
                </a:lnTo>
                <a:lnTo>
                  <a:pt x="47447" y="534187"/>
                </a:lnTo>
                <a:lnTo>
                  <a:pt x="35551" y="477562"/>
                </a:lnTo>
                <a:lnTo>
                  <a:pt x="32097" y="441186"/>
                </a:lnTo>
                <a:lnTo>
                  <a:pt x="37547" y="409309"/>
                </a:lnTo>
                <a:lnTo>
                  <a:pt x="52362" y="366179"/>
                </a:lnTo>
                <a:lnTo>
                  <a:pt x="67609" y="315971"/>
                </a:lnTo>
                <a:lnTo>
                  <a:pt x="72472" y="269222"/>
                </a:lnTo>
                <a:lnTo>
                  <a:pt x="64552" y="219666"/>
                </a:lnTo>
                <a:lnTo>
                  <a:pt x="41452" y="161036"/>
                </a:lnTo>
                <a:lnTo>
                  <a:pt x="33922" y="120963"/>
                </a:lnTo>
                <a:lnTo>
                  <a:pt x="43521" y="83407"/>
                </a:lnTo>
                <a:lnTo>
                  <a:pt x="60756" y="52633"/>
                </a:lnTo>
                <a:lnTo>
                  <a:pt x="76136" y="32905"/>
                </a:lnTo>
                <a:lnTo>
                  <a:pt x="63830" y="0"/>
                </a:lnTo>
                <a:close/>
              </a:path>
            </a:pathLst>
          </a:custGeom>
          <a:solidFill>
            <a:srgbClr val="FDF9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773166" y="2877515"/>
            <a:ext cx="11430" cy="17145"/>
          </a:xfrm>
          <a:custGeom>
            <a:avLst/>
            <a:gdLst/>
            <a:ahLst/>
            <a:cxnLst/>
            <a:rect l="l" t="t" r="r" b="b"/>
            <a:pathLst>
              <a:path w="11429" h="17144">
                <a:moveTo>
                  <a:pt x="1249" y="0"/>
                </a:moveTo>
                <a:lnTo>
                  <a:pt x="0" y="573"/>
                </a:lnTo>
                <a:lnTo>
                  <a:pt x="1532" y="16105"/>
                </a:lnTo>
                <a:lnTo>
                  <a:pt x="3789" y="16941"/>
                </a:lnTo>
                <a:lnTo>
                  <a:pt x="8094" y="14973"/>
                </a:lnTo>
                <a:lnTo>
                  <a:pt x="10990" y="7188"/>
                </a:lnTo>
                <a:lnTo>
                  <a:pt x="9021" y="2882"/>
                </a:lnTo>
                <a:lnTo>
                  <a:pt x="124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798814" y="2892577"/>
            <a:ext cx="5080" cy="12065"/>
          </a:xfrm>
          <a:custGeom>
            <a:avLst/>
            <a:gdLst/>
            <a:ahLst/>
            <a:cxnLst/>
            <a:rect l="l" t="t" r="r" b="b"/>
            <a:pathLst>
              <a:path w="5079" h="12064">
                <a:moveTo>
                  <a:pt x="2415" y="0"/>
                </a:moveTo>
                <a:lnTo>
                  <a:pt x="0" y="6448"/>
                </a:lnTo>
                <a:lnTo>
                  <a:pt x="1993" y="10754"/>
                </a:lnTo>
                <a:lnTo>
                  <a:pt x="4902" y="11841"/>
                </a:lnTo>
                <a:lnTo>
                  <a:pt x="241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777247" y="285052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38" y="0"/>
                </a:moveTo>
                <a:lnTo>
                  <a:pt x="2920" y="1955"/>
                </a:lnTo>
                <a:lnTo>
                  <a:pt x="0" y="9740"/>
                </a:lnTo>
                <a:lnTo>
                  <a:pt x="1993" y="14033"/>
                </a:lnTo>
                <a:lnTo>
                  <a:pt x="5867" y="15506"/>
                </a:lnTo>
                <a:lnTo>
                  <a:pt x="9753" y="16929"/>
                </a:lnTo>
                <a:lnTo>
                  <a:pt x="14071" y="14960"/>
                </a:lnTo>
                <a:lnTo>
                  <a:pt x="16765" y="7700"/>
                </a:lnTo>
                <a:lnTo>
                  <a:pt x="16407" y="5996"/>
                </a:lnTo>
                <a:lnTo>
                  <a:pt x="14973" y="2870"/>
                </a:lnTo>
                <a:lnTo>
                  <a:pt x="723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771822" y="2817739"/>
            <a:ext cx="1270" cy="3810"/>
          </a:xfrm>
          <a:custGeom>
            <a:avLst/>
            <a:gdLst/>
            <a:ahLst/>
            <a:cxnLst/>
            <a:rect l="l" t="t" r="r" b="b"/>
            <a:pathLst>
              <a:path w="1270" h="3810">
                <a:moveTo>
                  <a:pt x="251" y="0"/>
                </a:moveTo>
                <a:lnTo>
                  <a:pt x="0" y="3395"/>
                </a:lnTo>
                <a:lnTo>
                  <a:pt x="811" y="1218"/>
                </a:lnTo>
                <a:lnTo>
                  <a:pt x="25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787293" y="2825376"/>
            <a:ext cx="4445" cy="13335"/>
          </a:xfrm>
          <a:custGeom>
            <a:avLst/>
            <a:gdLst/>
            <a:ahLst/>
            <a:cxnLst/>
            <a:rect l="l" t="t" r="r" b="b"/>
            <a:pathLst>
              <a:path w="4445" h="13335">
                <a:moveTo>
                  <a:pt x="3155" y="0"/>
                </a:moveTo>
                <a:lnTo>
                  <a:pt x="2895" y="119"/>
                </a:lnTo>
                <a:lnTo>
                  <a:pt x="0" y="7891"/>
                </a:lnTo>
                <a:lnTo>
                  <a:pt x="1993" y="12171"/>
                </a:lnTo>
                <a:lnTo>
                  <a:pt x="4397" y="13082"/>
                </a:lnTo>
                <a:lnTo>
                  <a:pt x="315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774075" y="2786418"/>
            <a:ext cx="8890" cy="15875"/>
          </a:xfrm>
          <a:custGeom>
            <a:avLst/>
            <a:gdLst/>
            <a:ahLst/>
            <a:cxnLst/>
            <a:rect l="l" t="t" r="r" b="b"/>
            <a:pathLst>
              <a:path w="8889" h="15875">
                <a:moveTo>
                  <a:pt x="3341" y="0"/>
                </a:moveTo>
                <a:lnTo>
                  <a:pt x="0" y="14754"/>
                </a:lnTo>
                <a:lnTo>
                  <a:pt x="1391" y="15267"/>
                </a:lnTo>
                <a:lnTo>
                  <a:pt x="5709" y="13312"/>
                </a:lnTo>
                <a:lnTo>
                  <a:pt x="8605" y="5539"/>
                </a:lnTo>
                <a:lnTo>
                  <a:pt x="6636" y="1234"/>
                </a:lnTo>
                <a:lnTo>
                  <a:pt x="334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780499" y="2758105"/>
            <a:ext cx="12700" cy="17145"/>
          </a:xfrm>
          <a:custGeom>
            <a:avLst/>
            <a:gdLst/>
            <a:ahLst/>
            <a:cxnLst/>
            <a:rect l="l" t="t" r="r" b="b"/>
            <a:pathLst>
              <a:path w="12700" h="17144">
                <a:moveTo>
                  <a:pt x="3422" y="0"/>
                </a:moveTo>
                <a:lnTo>
                  <a:pt x="0" y="14732"/>
                </a:lnTo>
                <a:lnTo>
                  <a:pt x="5024" y="16593"/>
                </a:lnTo>
                <a:lnTo>
                  <a:pt x="9329" y="14637"/>
                </a:lnTo>
                <a:lnTo>
                  <a:pt x="10789" y="10751"/>
                </a:lnTo>
                <a:lnTo>
                  <a:pt x="12224" y="6852"/>
                </a:lnTo>
                <a:lnTo>
                  <a:pt x="10231" y="2546"/>
                </a:lnTo>
                <a:lnTo>
                  <a:pt x="342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787274" y="2730745"/>
            <a:ext cx="15875" cy="17145"/>
          </a:xfrm>
          <a:custGeom>
            <a:avLst/>
            <a:gdLst/>
            <a:ahLst/>
            <a:cxnLst/>
            <a:rect l="l" t="t" r="r" b="b"/>
            <a:pathLst>
              <a:path w="15875" h="17144">
                <a:moveTo>
                  <a:pt x="5756" y="0"/>
                </a:moveTo>
                <a:lnTo>
                  <a:pt x="2674" y="1413"/>
                </a:lnTo>
                <a:lnTo>
                  <a:pt x="0" y="12927"/>
                </a:lnTo>
                <a:lnTo>
                  <a:pt x="523" y="14058"/>
                </a:lnTo>
                <a:lnTo>
                  <a:pt x="8270" y="16967"/>
                </a:lnTo>
                <a:lnTo>
                  <a:pt x="12588" y="14998"/>
                </a:lnTo>
                <a:lnTo>
                  <a:pt x="15484" y="7213"/>
                </a:lnTo>
                <a:lnTo>
                  <a:pt x="13515" y="2908"/>
                </a:lnTo>
                <a:lnTo>
                  <a:pt x="575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262128" y="2907256"/>
            <a:ext cx="13970" cy="4445"/>
          </a:xfrm>
          <a:custGeom>
            <a:avLst/>
            <a:gdLst/>
            <a:ahLst/>
            <a:cxnLst/>
            <a:rect l="l" t="t" r="r" b="b"/>
            <a:pathLst>
              <a:path w="13970" h="4444">
                <a:moveTo>
                  <a:pt x="5218" y="0"/>
                </a:moveTo>
                <a:lnTo>
                  <a:pt x="887" y="1981"/>
                </a:lnTo>
                <a:lnTo>
                  <a:pt x="0" y="4384"/>
                </a:lnTo>
                <a:lnTo>
                  <a:pt x="13665" y="4384"/>
                </a:lnTo>
                <a:lnTo>
                  <a:pt x="12977" y="2895"/>
                </a:lnTo>
                <a:lnTo>
                  <a:pt x="521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795863" y="270377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68"/>
                </a:lnTo>
                <a:lnTo>
                  <a:pt x="0" y="9740"/>
                </a:lnTo>
                <a:lnTo>
                  <a:pt x="1993" y="14058"/>
                </a:lnTo>
                <a:lnTo>
                  <a:pt x="9740" y="16941"/>
                </a:lnTo>
                <a:lnTo>
                  <a:pt x="14058" y="14973"/>
                </a:lnTo>
                <a:lnTo>
                  <a:pt x="16954" y="7188"/>
                </a:lnTo>
                <a:lnTo>
                  <a:pt x="14960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270179" y="2880268"/>
            <a:ext cx="15240" cy="17145"/>
          </a:xfrm>
          <a:custGeom>
            <a:avLst/>
            <a:gdLst/>
            <a:ahLst/>
            <a:cxnLst/>
            <a:rect l="l" t="t" r="r" b="b"/>
            <a:pathLst>
              <a:path w="15239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53" y="16941"/>
                </a:lnTo>
                <a:lnTo>
                  <a:pt x="11198" y="16283"/>
                </a:lnTo>
                <a:lnTo>
                  <a:pt x="14704" y="2778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805895" y="267677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1993" y="14033"/>
                </a:lnTo>
                <a:lnTo>
                  <a:pt x="9740" y="16941"/>
                </a:lnTo>
                <a:lnTo>
                  <a:pt x="14084" y="14973"/>
                </a:lnTo>
                <a:lnTo>
                  <a:pt x="15506" y="11087"/>
                </a:lnTo>
                <a:lnTo>
                  <a:pt x="16967" y="7213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280225" y="2853255"/>
            <a:ext cx="10795" cy="16510"/>
          </a:xfrm>
          <a:custGeom>
            <a:avLst/>
            <a:gdLst/>
            <a:ahLst/>
            <a:cxnLst/>
            <a:rect l="l" t="t" r="r" b="b"/>
            <a:pathLst>
              <a:path w="10795" h="16510">
                <a:moveTo>
                  <a:pt x="7213" y="0"/>
                </a:moveTo>
                <a:lnTo>
                  <a:pt x="2895" y="1993"/>
                </a:lnTo>
                <a:lnTo>
                  <a:pt x="1460" y="5880"/>
                </a:lnTo>
                <a:lnTo>
                  <a:pt x="0" y="9753"/>
                </a:lnTo>
                <a:lnTo>
                  <a:pt x="1981" y="14058"/>
                </a:lnTo>
                <a:lnTo>
                  <a:pt x="7865" y="16257"/>
                </a:lnTo>
                <a:lnTo>
                  <a:pt x="10719" y="1317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815942" y="2649769"/>
            <a:ext cx="13970" cy="17145"/>
          </a:xfrm>
          <a:custGeom>
            <a:avLst/>
            <a:gdLst/>
            <a:ahLst/>
            <a:cxnLst/>
            <a:rect l="l" t="t" r="r" b="b"/>
            <a:pathLst>
              <a:path w="13970" h="17144">
                <a:moveTo>
                  <a:pt x="7213" y="0"/>
                </a:moveTo>
                <a:lnTo>
                  <a:pt x="2908" y="1968"/>
                </a:lnTo>
                <a:lnTo>
                  <a:pt x="0" y="9753"/>
                </a:lnTo>
                <a:lnTo>
                  <a:pt x="2006" y="14058"/>
                </a:lnTo>
                <a:lnTo>
                  <a:pt x="9753" y="16941"/>
                </a:lnTo>
                <a:lnTo>
                  <a:pt x="12138" y="15857"/>
                </a:lnTo>
                <a:lnTo>
                  <a:pt x="13542" y="2357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266957" y="2814903"/>
            <a:ext cx="8890" cy="15875"/>
          </a:xfrm>
          <a:custGeom>
            <a:avLst/>
            <a:gdLst/>
            <a:ahLst/>
            <a:cxnLst/>
            <a:rect l="l" t="t" r="r" b="b"/>
            <a:pathLst>
              <a:path w="8889" h="15875">
                <a:moveTo>
                  <a:pt x="0" y="0"/>
                </a:moveTo>
                <a:lnTo>
                  <a:pt x="3504" y="15342"/>
                </a:lnTo>
                <a:lnTo>
                  <a:pt x="3500" y="15615"/>
                </a:lnTo>
                <a:lnTo>
                  <a:pt x="5746" y="14592"/>
                </a:lnTo>
                <a:lnTo>
                  <a:pt x="8629" y="6794"/>
                </a:lnTo>
                <a:lnTo>
                  <a:pt x="6673" y="2502"/>
                </a:ln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290284" y="2830667"/>
            <a:ext cx="2540" cy="9525"/>
          </a:xfrm>
          <a:custGeom>
            <a:avLst/>
            <a:gdLst/>
            <a:ahLst/>
            <a:cxnLst/>
            <a:rect l="l" t="t" r="r" b="b"/>
            <a:pathLst>
              <a:path w="2539" h="9525">
                <a:moveTo>
                  <a:pt x="1989" y="0"/>
                </a:moveTo>
                <a:lnTo>
                  <a:pt x="0" y="5353"/>
                </a:lnTo>
                <a:lnTo>
                  <a:pt x="1843" y="9360"/>
                </a:lnTo>
                <a:lnTo>
                  <a:pt x="198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795579" y="2611013"/>
            <a:ext cx="15875" cy="17145"/>
          </a:xfrm>
          <a:custGeom>
            <a:avLst/>
            <a:gdLst/>
            <a:ahLst/>
            <a:cxnLst/>
            <a:rect l="l" t="t" r="r" b="b"/>
            <a:pathLst>
              <a:path w="15875" h="17144">
                <a:moveTo>
                  <a:pt x="6008" y="0"/>
                </a:moveTo>
                <a:lnTo>
                  <a:pt x="1690" y="1955"/>
                </a:lnTo>
                <a:lnTo>
                  <a:pt x="0" y="6540"/>
                </a:lnTo>
                <a:lnTo>
                  <a:pt x="3146" y="14930"/>
                </a:lnTo>
                <a:lnTo>
                  <a:pt x="8548" y="16941"/>
                </a:lnTo>
                <a:lnTo>
                  <a:pt x="12853" y="14960"/>
                </a:lnTo>
                <a:lnTo>
                  <a:pt x="14314" y="11087"/>
                </a:lnTo>
                <a:lnTo>
                  <a:pt x="15749" y="7188"/>
                </a:lnTo>
                <a:lnTo>
                  <a:pt x="13755" y="2882"/>
                </a:lnTo>
                <a:lnTo>
                  <a:pt x="60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826001" y="2628825"/>
            <a:ext cx="3175" cy="8890"/>
          </a:xfrm>
          <a:custGeom>
            <a:avLst/>
            <a:gdLst/>
            <a:ahLst/>
            <a:cxnLst/>
            <a:rect l="l" t="t" r="r" b="b"/>
            <a:pathLst>
              <a:path w="3175" h="8889">
                <a:moveTo>
                  <a:pt x="1372" y="0"/>
                </a:moveTo>
                <a:lnTo>
                  <a:pt x="0" y="3697"/>
                </a:lnTo>
                <a:lnTo>
                  <a:pt x="1981" y="8002"/>
                </a:lnTo>
                <a:lnTo>
                  <a:pt x="2694" y="8270"/>
                </a:lnTo>
                <a:lnTo>
                  <a:pt x="137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268702" y="2787510"/>
            <a:ext cx="16510" cy="17145"/>
          </a:xfrm>
          <a:custGeom>
            <a:avLst/>
            <a:gdLst/>
            <a:ahLst/>
            <a:cxnLst/>
            <a:rect l="l" t="t" r="r" b="b"/>
            <a:pathLst>
              <a:path w="16510" h="17144">
                <a:moveTo>
                  <a:pt x="7226" y="0"/>
                </a:moveTo>
                <a:lnTo>
                  <a:pt x="2908" y="1968"/>
                </a:lnTo>
                <a:lnTo>
                  <a:pt x="0" y="9740"/>
                </a:lnTo>
                <a:lnTo>
                  <a:pt x="1993" y="14046"/>
                </a:lnTo>
                <a:lnTo>
                  <a:pt x="9740" y="16954"/>
                </a:lnTo>
                <a:lnTo>
                  <a:pt x="14058" y="14973"/>
                </a:lnTo>
                <a:lnTo>
                  <a:pt x="16301" y="8951"/>
                </a:lnTo>
                <a:lnTo>
                  <a:pt x="15234" y="3474"/>
                </a:lnTo>
                <a:lnTo>
                  <a:pt x="14960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778668" y="2572242"/>
            <a:ext cx="11430" cy="16510"/>
          </a:xfrm>
          <a:custGeom>
            <a:avLst/>
            <a:gdLst/>
            <a:ahLst/>
            <a:cxnLst/>
            <a:rect l="l" t="t" r="r" b="b"/>
            <a:pathLst>
              <a:path w="11429" h="16510">
                <a:moveTo>
                  <a:pt x="1352" y="0"/>
                </a:moveTo>
                <a:lnTo>
                  <a:pt x="0" y="614"/>
                </a:lnTo>
                <a:lnTo>
                  <a:pt x="5914" y="16011"/>
                </a:lnTo>
                <a:lnTo>
                  <a:pt x="8185" y="14973"/>
                </a:lnTo>
                <a:lnTo>
                  <a:pt x="11081" y="7213"/>
                </a:lnTo>
                <a:lnTo>
                  <a:pt x="9112" y="2895"/>
                </a:lnTo>
                <a:lnTo>
                  <a:pt x="13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804407" y="2584000"/>
            <a:ext cx="16510" cy="17145"/>
          </a:xfrm>
          <a:custGeom>
            <a:avLst/>
            <a:gdLst/>
            <a:ahLst/>
            <a:cxnLst/>
            <a:rect l="l" t="t" r="r" b="b"/>
            <a:pathLst>
              <a:path w="16510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2006" y="14058"/>
                </a:lnTo>
                <a:lnTo>
                  <a:pt x="9766" y="16967"/>
                </a:lnTo>
                <a:lnTo>
                  <a:pt x="14096" y="14998"/>
                </a:lnTo>
                <a:lnTo>
                  <a:pt x="16363" y="8825"/>
                </a:lnTo>
                <a:lnTo>
                  <a:pt x="13858" y="2468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257008" y="2749773"/>
            <a:ext cx="7620" cy="15240"/>
          </a:xfrm>
          <a:custGeom>
            <a:avLst/>
            <a:gdLst/>
            <a:ahLst/>
            <a:cxnLst/>
            <a:rect l="l" t="t" r="r" b="b"/>
            <a:pathLst>
              <a:path w="7620" h="15239">
                <a:moveTo>
                  <a:pt x="85" y="0"/>
                </a:moveTo>
                <a:lnTo>
                  <a:pt x="0" y="1850"/>
                </a:lnTo>
                <a:lnTo>
                  <a:pt x="1419" y="15216"/>
                </a:lnTo>
                <a:lnTo>
                  <a:pt x="4199" y="13941"/>
                </a:lnTo>
                <a:lnTo>
                  <a:pt x="7081" y="6181"/>
                </a:lnTo>
                <a:lnTo>
                  <a:pt x="5075" y="1850"/>
                </a:lnTo>
                <a:lnTo>
                  <a:pt x="8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278735" y="2765966"/>
            <a:ext cx="3175" cy="8890"/>
          </a:xfrm>
          <a:custGeom>
            <a:avLst/>
            <a:gdLst/>
            <a:ahLst/>
            <a:cxnLst/>
            <a:rect l="l" t="t" r="r" b="b"/>
            <a:pathLst>
              <a:path w="3175" h="8889">
                <a:moveTo>
                  <a:pt x="1620" y="0"/>
                </a:moveTo>
                <a:lnTo>
                  <a:pt x="0" y="4298"/>
                </a:lnTo>
                <a:lnTo>
                  <a:pt x="1993" y="8590"/>
                </a:lnTo>
                <a:lnTo>
                  <a:pt x="2557" y="8803"/>
                </a:lnTo>
                <a:lnTo>
                  <a:pt x="162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765574" y="2536119"/>
            <a:ext cx="3175" cy="6985"/>
          </a:xfrm>
          <a:custGeom>
            <a:avLst/>
            <a:gdLst/>
            <a:ahLst/>
            <a:cxnLst/>
            <a:rect l="l" t="t" r="r" b="b"/>
            <a:pathLst>
              <a:path w="3175" h="6985">
                <a:moveTo>
                  <a:pt x="0" y="0"/>
                </a:moveTo>
                <a:lnTo>
                  <a:pt x="1747" y="6840"/>
                </a:lnTo>
                <a:lnTo>
                  <a:pt x="2580" y="4542"/>
                </a:lnTo>
                <a:lnTo>
                  <a:pt x="637" y="236"/>
                </a:ln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782853" y="254525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82" y="1955"/>
                </a:lnTo>
                <a:lnTo>
                  <a:pt x="0" y="9740"/>
                </a:lnTo>
                <a:lnTo>
                  <a:pt x="1981" y="14058"/>
                </a:lnTo>
                <a:lnTo>
                  <a:pt x="9740" y="16941"/>
                </a:lnTo>
                <a:lnTo>
                  <a:pt x="14058" y="14960"/>
                </a:lnTo>
                <a:lnTo>
                  <a:pt x="16941" y="7188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258743" y="2721740"/>
            <a:ext cx="15875" cy="17145"/>
          </a:xfrm>
          <a:custGeom>
            <a:avLst/>
            <a:gdLst/>
            <a:ahLst/>
            <a:cxnLst/>
            <a:rect l="l" t="t" r="r" b="b"/>
            <a:pathLst>
              <a:path w="15875" h="17144">
                <a:moveTo>
                  <a:pt x="5651" y="0"/>
                </a:moveTo>
                <a:lnTo>
                  <a:pt x="2106" y="1621"/>
                </a:lnTo>
                <a:lnTo>
                  <a:pt x="796" y="5939"/>
                </a:lnTo>
                <a:lnTo>
                  <a:pt x="0" y="13132"/>
                </a:lnTo>
                <a:lnTo>
                  <a:pt x="431" y="14058"/>
                </a:lnTo>
                <a:lnTo>
                  <a:pt x="4267" y="15506"/>
                </a:lnTo>
                <a:lnTo>
                  <a:pt x="8178" y="16941"/>
                </a:lnTo>
                <a:lnTo>
                  <a:pt x="12484" y="14986"/>
                </a:lnTo>
                <a:lnTo>
                  <a:pt x="15367" y="7188"/>
                </a:lnTo>
                <a:lnTo>
                  <a:pt x="13411" y="2895"/>
                </a:lnTo>
                <a:lnTo>
                  <a:pt x="565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761271" y="250648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53"/>
                </a:lnTo>
                <a:lnTo>
                  <a:pt x="1993" y="14033"/>
                </a:lnTo>
                <a:lnTo>
                  <a:pt x="5880" y="15506"/>
                </a:lnTo>
                <a:lnTo>
                  <a:pt x="9740" y="16929"/>
                </a:lnTo>
                <a:lnTo>
                  <a:pt x="14058" y="14960"/>
                </a:lnTo>
                <a:lnTo>
                  <a:pt x="16954" y="7188"/>
                </a:lnTo>
                <a:lnTo>
                  <a:pt x="14985" y="287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792886" y="2520218"/>
            <a:ext cx="5715" cy="13970"/>
          </a:xfrm>
          <a:custGeom>
            <a:avLst/>
            <a:gdLst/>
            <a:ahLst/>
            <a:cxnLst/>
            <a:rect l="l" t="t" r="r" b="b"/>
            <a:pathLst>
              <a:path w="5714" h="13969">
                <a:moveTo>
                  <a:pt x="2905" y="0"/>
                </a:moveTo>
                <a:lnTo>
                  <a:pt x="1473" y="3892"/>
                </a:lnTo>
                <a:lnTo>
                  <a:pt x="0" y="7778"/>
                </a:lnTo>
                <a:lnTo>
                  <a:pt x="2006" y="12071"/>
                </a:lnTo>
                <a:lnTo>
                  <a:pt x="5416" y="13356"/>
                </a:lnTo>
                <a:lnTo>
                  <a:pt x="290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267227" y="269475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70" y="1968"/>
                </a:lnTo>
                <a:lnTo>
                  <a:pt x="0" y="9753"/>
                </a:lnTo>
                <a:lnTo>
                  <a:pt x="1981" y="14033"/>
                </a:lnTo>
                <a:lnTo>
                  <a:pt x="9740" y="16941"/>
                </a:lnTo>
                <a:lnTo>
                  <a:pt x="14046" y="14960"/>
                </a:lnTo>
                <a:lnTo>
                  <a:pt x="16954" y="7200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771318" y="247947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53" y="16967"/>
                </a:lnTo>
                <a:lnTo>
                  <a:pt x="14058" y="14986"/>
                </a:lnTo>
                <a:lnTo>
                  <a:pt x="16954" y="7213"/>
                </a:lnTo>
                <a:lnTo>
                  <a:pt x="14986" y="2895"/>
                </a:lnTo>
                <a:lnTo>
                  <a:pt x="11087" y="146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277248" y="266774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51" y="0"/>
                </a:moveTo>
                <a:lnTo>
                  <a:pt x="2895" y="1993"/>
                </a:lnTo>
                <a:lnTo>
                  <a:pt x="0" y="9753"/>
                </a:lnTo>
                <a:lnTo>
                  <a:pt x="2006" y="14071"/>
                </a:lnTo>
                <a:lnTo>
                  <a:pt x="9766" y="16954"/>
                </a:lnTo>
                <a:lnTo>
                  <a:pt x="14084" y="14986"/>
                </a:lnTo>
                <a:lnTo>
                  <a:pt x="16967" y="7213"/>
                </a:lnTo>
                <a:lnTo>
                  <a:pt x="14985" y="2895"/>
                </a:lnTo>
                <a:lnTo>
                  <a:pt x="11099" y="1460"/>
                </a:lnTo>
                <a:lnTo>
                  <a:pt x="725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781377" y="245248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81"/>
                </a:lnTo>
                <a:lnTo>
                  <a:pt x="0" y="9753"/>
                </a:lnTo>
                <a:lnTo>
                  <a:pt x="1981" y="14046"/>
                </a:lnTo>
                <a:lnTo>
                  <a:pt x="9728" y="16954"/>
                </a:lnTo>
                <a:lnTo>
                  <a:pt x="14058" y="14986"/>
                </a:lnTo>
                <a:lnTo>
                  <a:pt x="16954" y="7200"/>
                </a:lnTo>
                <a:lnTo>
                  <a:pt x="14960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287307" y="264075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81"/>
                </a:lnTo>
                <a:lnTo>
                  <a:pt x="0" y="9753"/>
                </a:lnTo>
                <a:lnTo>
                  <a:pt x="1993" y="14058"/>
                </a:lnTo>
                <a:lnTo>
                  <a:pt x="9740" y="16941"/>
                </a:lnTo>
                <a:lnTo>
                  <a:pt x="14084" y="14986"/>
                </a:lnTo>
                <a:lnTo>
                  <a:pt x="15506" y="11087"/>
                </a:lnTo>
                <a:lnTo>
                  <a:pt x="16954" y="7200"/>
                </a:lnTo>
                <a:lnTo>
                  <a:pt x="14973" y="2882"/>
                </a:lnTo>
                <a:lnTo>
                  <a:pt x="11087" y="1460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791397" y="242549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1473" y="5854"/>
                </a:lnTo>
                <a:lnTo>
                  <a:pt x="0" y="9728"/>
                </a:lnTo>
                <a:lnTo>
                  <a:pt x="1993" y="14033"/>
                </a:lnTo>
                <a:lnTo>
                  <a:pt x="9778" y="16941"/>
                </a:lnTo>
                <a:lnTo>
                  <a:pt x="14084" y="14960"/>
                </a:lnTo>
                <a:lnTo>
                  <a:pt x="16954" y="7213"/>
                </a:lnTo>
                <a:lnTo>
                  <a:pt x="14985" y="287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297353" y="261375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40"/>
                </a:lnTo>
                <a:lnTo>
                  <a:pt x="1981" y="14058"/>
                </a:lnTo>
                <a:lnTo>
                  <a:pt x="9753" y="16954"/>
                </a:lnTo>
                <a:lnTo>
                  <a:pt x="14058" y="14973"/>
                </a:lnTo>
                <a:lnTo>
                  <a:pt x="16850" y="7481"/>
                </a:lnTo>
                <a:lnTo>
                  <a:pt x="16941" y="7172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801456" y="239848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3356" y="1775"/>
                </a:lnTo>
                <a:lnTo>
                  <a:pt x="2570" y="2883"/>
                </a:lnTo>
                <a:lnTo>
                  <a:pt x="0" y="9766"/>
                </a:lnTo>
                <a:lnTo>
                  <a:pt x="1981" y="14058"/>
                </a:lnTo>
                <a:lnTo>
                  <a:pt x="9740" y="16941"/>
                </a:lnTo>
                <a:lnTo>
                  <a:pt x="14058" y="14986"/>
                </a:lnTo>
                <a:lnTo>
                  <a:pt x="16954" y="7200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307411" y="2586766"/>
            <a:ext cx="15875" cy="17145"/>
          </a:xfrm>
          <a:custGeom>
            <a:avLst/>
            <a:gdLst/>
            <a:ahLst/>
            <a:cxnLst/>
            <a:rect l="l" t="t" r="r" b="b"/>
            <a:pathLst>
              <a:path w="15875" h="17144">
                <a:moveTo>
                  <a:pt x="7200" y="0"/>
                </a:moveTo>
                <a:lnTo>
                  <a:pt x="2895" y="1968"/>
                </a:lnTo>
                <a:lnTo>
                  <a:pt x="0" y="9740"/>
                </a:lnTo>
                <a:lnTo>
                  <a:pt x="1981" y="14046"/>
                </a:lnTo>
                <a:lnTo>
                  <a:pt x="9740" y="16941"/>
                </a:lnTo>
                <a:lnTo>
                  <a:pt x="12197" y="15822"/>
                </a:lnTo>
                <a:lnTo>
                  <a:pt x="15529" y="4133"/>
                </a:lnTo>
                <a:lnTo>
                  <a:pt x="14947" y="2870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814891" y="2376792"/>
            <a:ext cx="10795" cy="12065"/>
          </a:xfrm>
          <a:custGeom>
            <a:avLst/>
            <a:gdLst/>
            <a:ahLst/>
            <a:cxnLst/>
            <a:rect l="l" t="t" r="r" b="b"/>
            <a:pathLst>
              <a:path w="10795" h="12064">
                <a:moveTo>
                  <a:pt x="6574" y="0"/>
                </a:moveTo>
                <a:lnTo>
                  <a:pt x="0" y="9266"/>
                </a:lnTo>
                <a:lnTo>
                  <a:pt x="6365" y="11648"/>
                </a:lnTo>
                <a:lnTo>
                  <a:pt x="10264" y="9854"/>
                </a:lnTo>
                <a:lnTo>
                  <a:pt x="657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291389" y="2548009"/>
            <a:ext cx="11430" cy="15875"/>
          </a:xfrm>
          <a:custGeom>
            <a:avLst/>
            <a:gdLst/>
            <a:ahLst/>
            <a:cxnLst/>
            <a:rect l="l" t="t" r="r" b="b"/>
            <a:pathLst>
              <a:path w="11429" h="15875">
                <a:moveTo>
                  <a:pt x="1655" y="0"/>
                </a:moveTo>
                <a:lnTo>
                  <a:pt x="0" y="749"/>
                </a:lnTo>
                <a:lnTo>
                  <a:pt x="6618" y="14107"/>
                </a:lnTo>
                <a:lnTo>
                  <a:pt x="6846" y="15726"/>
                </a:lnTo>
                <a:lnTo>
                  <a:pt x="8526" y="14960"/>
                </a:lnTo>
                <a:lnTo>
                  <a:pt x="11370" y="7188"/>
                </a:lnTo>
                <a:lnTo>
                  <a:pt x="9415" y="2870"/>
                </a:lnTo>
                <a:lnTo>
                  <a:pt x="165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317431" y="2560048"/>
            <a:ext cx="7620" cy="15875"/>
          </a:xfrm>
          <a:custGeom>
            <a:avLst/>
            <a:gdLst/>
            <a:ahLst/>
            <a:cxnLst/>
            <a:rect l="l" t="t" r="r" b="b"/>
            <a:pathLst>
              <a:path w="7620" h="15875">
                <a:moveTo>
                  <a:pt x="6630" y="0"/>
                </a:moveTo>
                <a:lnTo>
                  <a:pt x="2908" y="1686"/>
                </a:lnTo>
                <a:lnTo>
                  <a:pt x="0" y="9471"/>
                </a:lnTo>
                <a:lnTo>
                  <a:pt x="2006" y="13751"/>
                </a:lnTo>
                <a:lnTo>
                  <a:pt x="5867" y="15224"/>
                </a:lnTo>
                <a:lnTo>
                  <a:pt x="7261" y="15738"/>
                </a:lnTo>
                <a:lnTo>
                  <a:pt x="663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268864" y="2509239"/>
            <a:ext cx="12700" cy="15875"/>
          </a:xfrm>
          <a:custGeom>
            <a:avLst/>
            <a:gdLst/>
            <a:ahLst/>
            <a:cxnLst/>
            <a:rect l="l" t="t" r="r" b="b"/>
            <a:pathLst>
              <a:path w="12700" h="15875">
                <a:moveTo>
                  <a:pt x="2587" y="0"/>
                </a:moveTo>
                <a:lnTo>
                  <a:pt x="0" y="1187"/>
                </a:lnTo>
                <a:lnTo>
                  <a:pt x="8583" y="15373"/>
                </a:lnTo>
                <a:lnTo>
                  <a:pt x="9458" y="14973"/>
                </a:lnTo>
                <a:lnTo>
                  <a:pt x="10868" y="11087"/>
                </a:lnTo>
                <a:lnTo>
                  <a:pt x="12315" y="7213"/>
                </a:lnTo>
                <a:lnTo>
                  <a:pt x="10372" y="2882"/>
                </a:lnTo>
                <a:lnTo>
                  <a:pt x="258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295877" y="252099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1981" y="14046"/>
                </a:lnTo>
                <a:lnTo>
                  <a:pt x="9740" y="16941"/>
                </a:lnTo>
                <a:lnTo>
                  <a:pt x="14058" y="14986"/>
                </a:lnTo>
                <a:lnTo>
                  <a:pt x="16941" y="7213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274297" y="248223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68"/>
                </a:lnTo>
                <a:lnTo>
                  <a:pt x="0" y="9740"/>
                </a:lnTo>
                <a:lnTo>
                  <a:pt x="1993" y="14046"/>
                </a:lnTo>
                <a:lnTo>
                  <a:pt x="9728" y="16941"/>
                </a:lnTo>
                <a:lnTo>
                  <a:pt x="14058" y="14973"/>
                </a:lnTo>
                <a:lnTo>
                  <a:pt x="16941" y="7200"/>
                </a:lnTo>
                <a:lnTo>
                  <a:pt x="14960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305910" y="2503662"/>
            <a:ext cx="635" cy="1270"/>
          </a:xfrm>
          <a:custGeom>
            <a:avLst/>
            <a:gdLst/>
            <a:ahLst/>
            <a:cxnLst/>
            <a:rect l="l" t="t" r="r" b="b"/>
            <a:pathLst>
              <a:path w="635" h="1269">
                <a:moveTo>
                  <a:pt x="38" y="0"/>
                </a:moveTo>
                <a:lnTo>
                  <a:pt x="414" y="995"/>
                </a:lnTo>
                <a:lnTo>
                  <a:pt x="3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264503" y="2445585"/>
            <a:ext cx="5715" cy="13970"/>
          </a:xfrm>
          <a:custGeom>
            <a:avLst/>
            <a:gdLst/>
            <a:ahLst/>
            <a:cxnLst/>
            <a:rect l="l" t="t" r="r" b="b"/>
            <a:pathLst>
              <a:path w="5714" h="13969">
                <a:moveTo>
                  <a:pt x="1088" y="0"/>
                </a:moveTo>
                <a:lnTo>
                  <a:pt x="0" y="13908"/>
                </a:lnTo>
                <a:lnTo>
                  <a:pt x="2298" y="12857"/>
                </a:lnTo>
                <a:lnTo>
                  <a:pt x="3721" y="8983"/>
                </a:lnTo>
                <a:lnTo>
                  <a:pt x="5181" y="5084"/>
                </a:lnTo>
                <a:lnTo>
                  <a:pt x="3187" y="779"/>
                </a:lnTo>
                <a:lnTo>
                  <a:pt x="108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284342" y="2457644"/>
            <a:ext cx="8890" cy="14604"/>
          </a:xfrm>
          <a:custGeom>
            <a:avLst/>
            <a:gdLst/>
            <a:ahLst/>
            <a:cxnLst/>
            <a:rect l="l" t="t" r="r" b="b"/>
            <a:pathLst>
              <a:path w="8889" h="14605">
                <a:moveTo>
                  <a:pt x="2734" y="0"/>
                </a:moveTo>
                <a:lnTo>
                  <a:pt x="1460" y="3461"/>
                </a:lnTo>
                <a:lnTo>
                  <a:pt x="0" y="7348"/>
                </a:lnTo>
                <a:lnTo>
                  <a:pt x="1981" y="11640"/>
                </a:lnTo>
                <a:lnTo>
                  <a:pt x="8426" y="14043"/>
                </a:lnTo>
                <a:lnTo>
                  <a:pt x="273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266711" y="2416469"/>
            <a:ext cx="10160" cy="17145"/>
          </a:xfrm>
          <a:custGeom>
            <a:avLst/>
            <a:gdLst/>
            <a:ahLst/>
            <a:cxnLst/>
            <a:rect l="l" t="t" r="r" b="b"/>
            <a:pathLst>
              <a:path w="10160" h="17144">
                <a:moveTo>
                  <a:pt x="3265" y="0"/>
                </a:moveTo>
                <a:lnTo>
                  <a:pt x="1080" y="1002"/>
                </a:lnTo>
                <a:lnTo>
                  <a:pt x="0" y="14805"/>
                </a:lnTo>
                <a:lnTo>
                  <a:pt x="1893" y="15519"/>
                </a:lnTo>
                <a:lnTo>
                  <a:pt x="5792" y="16941"/>
                </a:lnTo>
                <a:lnTo>
                  <a:pt x="9809" y="15127"/>
                </a:lnTo>
                <a:lnTo>
                  <a:pt x="3750" y="179"/>
                </a:lnTo>
                <a:lnTo>
                  <a:pt x="326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267194" y="2486543"/>
            <a:ext cx="31750" cy="16510"/>
          </a:xfrm>
          <a:custGeom>
            <a:avLst/>
            <a:gdLst/>
            <a:ahLst/>
            <a:cxnLst/>
            <a:rect l="l" t="t" r="r" b="b"/>
            <a:pathLst>
              <a:path w="31750" h="16510">
                <a:moveTo>
                  <a:pt x="0" y="16370"/>
                </a:moveTo>
                <a:lnTo>
                  <a:pt x="31635" y="0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254659" y="2411257"/>
            <a:ext cx="74295" cy="502284"/>
          </a:xfrm>
          <a:custGeom>
            <a:avLst/>
            <a:gdLst/>
            <a:ahLst/>
            <a:cxnLst/>
            <a:rect l="l" t="t" r="r" b="b"/>
            <a:pathLst>
              <a:path w="74295" h="502285">
                <a:moveTo>
                  <a:pt x="0" y="501903"/>
                </a:moveTo>
                <a:lnTo>
                  <a:pt x="11598" y="465018"/>
                </a:lnTo>
                <a:lnTo>
                  <a:pt x="17111" y="444085"/>
                </a:lnTo>
                <a:lnTo>
                  <a:pt x="18021" y="431332"/>
                </a:lnTo>
                <a:lnTo>
                  <a:pt x="15811" y="418985"/>
                </a:lnTo>
                <a:lnTo>
                  <a:pt x="11029" y="398057"/>
                </a:lnTo>
                <a:lnTo>
                  <a:pt x="5434" y="369346"/>
                </a:lnTo>
                <a:lnTo>
                  <a:pt x="2293" y="339813"/>
                </a:lnTo>
                <a:lnTo>
                  <a:pt x="4876" y="316420"/>
                </a:lnTo>
                <a:lnTo>
                  <a:pt x="13448" y="288196"/>
                </a:lnTo>
                <a:lnTo>
                  <a:pt x="24264" y="247692"/>
                </a:lnTo>
                <a:lnTo>
                  <a:pt x="34664" y="207187"/>
                </a:lnTo>
                <a:lnTo>
                  <a:pt x="41986" y="178955"/>
                </a:lnTo>
                <a:lnTo>
                  <a:pt x="40314" y="156212"/>
                </a:lnTo>
                <a:lnTo>
                  <a:pt x="30259" y="129581"/>
                </a:lnTo>
                <a:lnTo>
                  <a:pt x="18977" y="107450"/>
                </a:lnTo>
                <a:lnTo>
                  <a:pt x="13627" y="98209"/>
                </a:lnTo>
                <a:lnTo>
                  <a:pt x="7061" y="83743"/>
                </a:lnTo>
                <a:lnTo>
                  <a:pt x="13627" y="0"/>
                </a:lnTo>
                <a:lnTo>
                  <a:pt x="46342" y="80746"/>
                </a:lnTo>
                <a:lnTo>
                  <a:pt x="63912" y="120233"/>
                </a:lnTo>
                <a:lnTo>
                  <a:pt x="72270" y="142941"/>
                </a:lnTo>
                <a:lnTo>
                  <a:pt x="73668" y="157463"/>
                </a:lnTo>
                <a:lnTo>
                  <a:pt x="70358" y="172389"/>
                </a:lnTo>
                <a:lnTo>
                  <a:pt x="62008" y="201652"/>
                </a:lnTo>
                <a:lnTo>
                  <a:pt x="49360" y="244414"/>
                </a:lnTo>
                <a:lnTo>
                  <a:pt x="36294" y="287172"/>
                </a:lnTo>
                <a:lnTo>
                  <a:pt x="26695" y="316420"/>
                </a:lnTo>
                <a:lnTo>
                  <a:pt x="24115" y="339813"/>
                </a:lnTo>
                <a:lnTo>
                  <a:pt x="27262" y="369346"/>
                </a:lnTo>
                <a:lnTo>
                  <a:pt x="32858" y="398057"/>
                </a:lnTo>
                <a:lnTo>
                  <a:pt x="37630" y="418985"/>
                </a:lnTo>
                <a:lnTo>
                  <a:pt x="36995" y="440230"/>
                </a:lnTo>
                <a:lnTo>
                  <a:pt x="31351" y="467812"/>
                </a:lnTo>
                <a:lnTo>
                  <a:pt x="24891" y="491710"/>
                </a:lnTo>
                <a:lnTo>
                  <a:pt x="21805" y="501903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757644" y="2376789"/>
            <a:ext cx="76200" cy="534670"/>
          </a:xfrm>
          <a:custGeom>
            <a:avLst/>
            <a:gdLst/>
            <a:ahLst/>
            <a:cxnLst/>
            <a:rect l="l" t="t" r="r" b="b"/>
            <a:pathLst>
              <a:path w="76200" h="534669">
                <a:moveTo>
                  <a:pt x="47447" y="534187"/>
                </a:moveTo>
                <a:lnTo>
                  <a:pt x="35551" y="477562"/>
                </a:lnTo>
                <a:lnTo>
                  <a:pt x="32097" y="441186"/>
                </a:lnTo>
                <a:lnTo>
                  <a:pt x="37547" y="409309"/>
                </a:lnTo>
                <a:lnTo>
                  <a:pt x="52362" y="366179"/>
                </a:lnTo>
                <a:lnTo>
                  <a:pt x="67609" y="315971"/>
                </a:lnTo>
                <a:lnTo>
                  <a:pt x="72472" y="269222"/>
                </a:lnTo>
                <a:lnTo>
                  <a:pt x="64552" y="219666"/>
                </a:lnTo>
                <a:lnTo>
                  <a:pt x="41452" y="161036"/>
                </a:lnTo>
                <a:lnTo>
                  <a:pt x="33922" y="120963"/>
                </a:lnTo>
                <a:lnTo>
                  <a:pt x="43521" y="83407"/>
                </a:lnTo>
                <a:lnTo>
                  <a:pt x="60756" y="52633"/>
                </a:lnTo>
                <a:lnTo>
                  <a:pt x="76136" y="32905"/>
                </a:lnTo>
                <a:lnTo>
                  <a:pt x="63830" y="0"/>
                </a:lnTo>
                <a:lnTo>
                  <a:pt x="44439" y="27318"/>
                </a:lnTo>
                <a:lnTo>
                  <a:pt x="22699" y="62196"/>
                </a:lnTo>
                <a:lnTo>
                  <a:pt x="5567" y="98053"/>
                </a:lnTo>
                <a:lnTo>
                  <a:pt x="0" y="128308"/>
                </a:lnTo>
                <a:lnTo>
                  <a:pt x="9950" y="167251"/>
                </a:lnTo>
                <a:lnTo>
                  <a:pt x="27266" y="212329"/>
                </a:lnTo>
                <a:lnTo>
                  <a:pt x="42944" y="254129"/>
                </a:lnTo>
                <a:lnTo>
                  <a:pt x="47980" y="283235"/>
                </a:lnTo>
                <a:lnTo>
                  <a:pt x="41960" y="312839"/>
                </a:lnTo>
                <a:lnTo>
                  <a:pt x="32458" y="354715"/>
                </a:lnTo>
                <a:lnTo>
                  <a:pt x="22541" y="397408"/>
                </a:lnTo>
                <a:lnTo>
                  <a:pt x="15278" y="429463"/>
                </a:lnTo>
                <a:lnTo>
                  <a:pt x="13103" y="458706"/>
                </a:lnTo>
                <a:lnTo>
                  <a:pt x="14720" y="493274"/>
                </a:lnTo>
                <a:lnTo>
                  <a:pt x="17569" y="522117"/>
                </a:lnTo>
                <a:lnTo>
                  <a:pt x="19088" y="534187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4870376" y="2899951"/>
            <a:ext cx="17145" cy="11430"/>
          </a:xfrm>
          <a:custGeom>
            <a:avLst/>
            <a:gdLst/>
            <a:ahLst/>
            <a:cxnLst/>
            <a:rect l="l" t="t" r="r" b="b"/>
            <a:pathLst>
              <a:path w="17145" h="11430">
                <a:moveTo>
                  <a:pt x="7226" y="0"/>
                </a:moveTo>
                <a:lnTo>
                  <a:pt x="2908" y="1968"/>
                </a:lnTo>
                <a:lnTo>
                  <a:pt x="0" y="9728"/>
                </a:lnTo>
                <a:lnTo>
                  <a:pt x="608" y="11028"/>
                </a:lnTo>
                <a:lnTo>
                  <a:pt x="15545" y="11028"/>
                </a:lnTo>
                <a:lnTo>
                  <a:pt x="16979" y="7175"/>
                </a:lnTo>
                <a:lnTo>
                  <a:pt x="14985" y="2895"/>
                </a:lnTo>
                <a:lnTo>
                  <a:pt x="11099" y="142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862382" y="2863545"/>
            <a:ext cx="3810" cy="12700"/>
          </a:xfrm>
          <a:custGeom>
            <a:avLst/>
            <a:gdLst/>
            <a:ahLst/>
            <a:cxnLst/>
            <a:rect l="l" t="t" r="r" b="b"/>
            <a:pathLst>
              <a:path w="3810" h="12700">
                <a:moveTo>
                  <a:pt x="0" y="0"/>
                </a:moveTo>
                <a:lnTo>
                  <a:pt x="590" y="12357"/>
                </a:lnTo>
                <a:lnTo>
                  <a:pt x="3379" y="4837"/>
                </a:lnTo>
                <a:lnTo>
                  <a:pt x="1411" y="519"/>
                </a:ln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4880434" y="287295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53"/>
                </a:lnTo>
                <a:lnTo>
                  <a:pt x="1993" y="14033"/>
                </a:lnTo>
                <a:lnTo>
                  <a:pt x="9740" y="16941"/>
                </a:lnTo>
                <a:lnTo>
                  <a:pt x="14058" y="14986"/>
                </a:lnTo>
                <a:lnTo>
                  <a:pt x="16954" y="7200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4912073" y="288470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70" y="1981"/>
                </a:lnTo>
                <a:lnTo>
                  <a:pt x="0" y="9753"/>
                </a:lnTo>
                <a:lnTo>
                  <a:pt x="1968" y="14058"/>
                </a:lnTo>
                <a:lnTo>
                  <a:pt x="9753" y="16941"/>
                </a:lnTo>
                <a:lnTo>
                  <a:pt x="14046" y="14986"/>
                </a:lnTo>
                <a:lnTo>
                  <a:pt x="15506" y="11099"/>
                </a:lnTo>
                <a:lnTo>
                  <a:pt x="16929" y="7213"/>
                </a:lnTo>
                <a:lnTo>
                  <a:pt x="14960" y="2895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946331" y="289676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5">
                <a:moveTo>
                  <a:pt x="5346" y="0"/>
                </a:moveTo>
                <a:lnTo>
                  <a:pt x="1968" y="1041"/>
                </a:lnTo>
                <a:lnTo>
                  <a:pt x="0" y="3492"/>
                </a:lnTo>
                <a:lnTo>
                  <a:pt x="2938" y="14212"/>
                </a:lnTo>
                <a:lnTo>
                  <a:pt x="11583" y="14212"/>
                </a:lnTo>
                <a:lnTo>
                  <a:pt x="14312" y="6921"/>
                </a:lnTo>
                <a:lnTo>
                  <a:pt x="12331" y="2603"/>
                </a:lnTo>
                <a:lnTo>
                  <a:pt x="534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4977930" y="2908249"/>
            <a:ext cx="12065" cy="3175"/>
          </a:xfrm>
          <a:custGeom>
            <a:avLst/>
            <a:gdLst/>
            <a:ahLst/>
            <a:cxnLst/>
            <a:rect l="l" t="t" r="r" b="b"/>
            <a:pathLst>
              <a:path w="12064" h="3175">
                <a:moveTo>
                  <a:pt x="4596" y="0"/>
                </a:moveTo>
                <a:lnTo>
                  <a:pt x="278" y="1981"/>
                </a:lnTo>
                <a:lnTo>
                  <a:pt x="0" y="2730"/>
                </a:lnTo>
                <a:lnTo>
                  <a:pt x="11948" y="2730"/>
                </a:lnTo>
                <a:lnTo>
                  <a:pt x="45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861152" y="2834167"/>
            <a:ext cx="15240" cy="17145"/>
          </a:xfrm>
          <a:custGeom>
            <a:avLst/>
            <a:gdLst/>
            <a:ahLst/>
            <a:cxnLst/>
            <a:rect l="l" t="t" r="r" b="b"/>
            <a:pathLst>
              <a:path w="15239" h="17144">
                <a:moveTo>
                  <a:pt x="4927" y="0"/>
                </a:moveTo>
                <a:lnTo>
                  <a:pt x="609" y="1981"/>
                </a:lnTo>
                <a:lnTo>
                  <a:pt x="0" y="3623"/>
                </a:lnTo>
                <a:lnTo>
                  <a:pt x="513" y="14376"/>
                </a:lnTo>
                <a:lnTo>
                  <a:pt x="7467" y="16954"/>
                </a:lnTo>
                <a:lnTo>
                  <a:pt x="11785" y="14986"/>
                </a:lnTo>
                <a:lnTo>
                  <a:pt x="14656" y="7226"/>
                </a:lnTo>
                <a:lnTo>
                  <a:pt x="12687" y="2908"/>
                </a:lnTo>
                <a:lnTo>
                  <a:pt x="492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890505" y="284595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175" y="0"/>
                </a:moveTo>
                <a:lnTo>
                  <a:pt x="2882" y="1968"/>
                </a:lnTo>
                <a:lnTo>
                  <a:pt x="0" y="9740"/>
                </a:lnTo>
                <a:lnTo>
                  <a:pt x="1968" y="14046"/>
                </a:lnTo>
                <a:lnTo>
                  <a:pt x="9728" y="16941"/>
                </a:lnTo>
                <a:lnTo>
                  <a:pt x="14058" y="14960"/>
                </a:lnTo>
                <a:lnTo>
                  <a:pt x="16941" y="7200"/>
                </a:lnTo>
                <a:lnTo>
                  <a:pt x="14947" y="2895"/>
                </a:lnTo>
                <a:lnTo>
                  <a:pt x="717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4922106" y="285772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68"/>
                </a:lnTo>
                <a:lnTo>
                  <a:pt x="0" y="9740"/>
                </a:lnTo>
                <a:lnTo>
                  <a:pt x="1981" y="14058"/>
                </a:lnTo>
                <a:lnTo>
                  <a:pt x="9753" y="16941"/>
                </a:lnTo>
                <a:lnTo>
                  <a:pt x="14071" y="14986"/>
                </a:lnTo>
                <a:lnTo>
                  <a:pt x="16941" y="7188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953744" y="286949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40"/>
                </a:lnTo>
                <a:lnTo>
                  <a:pt x="1981" y="14046"/>
                </a:lnTo>
                <a:lnTo>
                  <a:pt x="9728" y="16941"/>
                </a:lnTo>
                <a:lnTo>
                  <a:pt x="14046" y="14973"/>
                </a:lnTo>
                <a:lnTo>
                  <a:pt x="15506" y="11074"/>
                </a:lnTo>
                <a:lnTo>
                  <a:pt x="16929" y="7200"/>
                </a:lnTo>
                <a:lnTo>
                  <a:pt x="14960" y="2870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4985345" y="288124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66"/>
                </a:lnTo>
                <a:lnTo>
                  <a:pt x="1981" y="14046"/>
                </a:lnTo>
                <a:lnTo>
                  <a:pt x="9753" y="16954"/>
                </a:lnTo>
                <a:lnTo>
                  <a:pt x="14071" y="14973"/>
                </a:lnTo>
                <a:lnTo>
                  <a:pt x="16954" y="7200"/>
                </a:lnTo>
                <a:lnTo>
                  <a:pt x="14960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016972" y="289301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82" y="1981"/>
                </a:lnTo>
                <a:lnTo>
                  <a:pt x="1460" y="5854"/>
                </a:lnTo>
                <a:lnTo>
                  <a:pt x="0" y="9753"/>
                </a:lnTo>
                <a:lnTo>
                  <a:pt x="1993" y="14046"/>
                </a:lnTo>
                <a:lnTo>
                  <a:pt x="9766" y="16941"/>
                </a:lnTo>
                <a:lnTo>
                  <a:pt x="14058" y="14973"/>
                </a:lnTo>
                <a:lnTo>
                  <a:pt x="16941" y="7213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049932" y="2904774"/>
            <a:ext cx="15240" cy="6350"/>
          </a:xfrm>
          <a:custGeom>
            <a:avLst/>
            <a:gdLst/>
            <a:ahLst/>
            <a:cxnLst/>
            <a:rect l="l" t="t" r="r" b="b"/>
            <a:pathLst>
              <a:path w="15239" h="6350">
                <a:moveTo>
                  <a:pt x="5866" y="0"/>
                </a:moveTo>
                <a:lnTo>
                  <a:pt x="1561" y="1981"/>
                </a:lnTo>
                <a:lnTo>
                  <a:pt x="0" y="6205"/>
                </a:lnTo>
                <a:lnTo>
                  <a:pt x="15157" y="6205"/>
                </a:lnTo>
                <a:lnTo>
                  <a:pt x="13638" y="2895"/>
                </a:lnTo>
                <a:lnTo>
                  <a:pt x="586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868900" y="280719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0" y="9740"/>
                </a:lnTo>
                <a:lnTo>
                  <a:pt x="2019" y="14033"/>
                </a:lnTo>
                <a:lnTo>
                  <a:pt x="5867" y="15506"/>
                </a:lnTo>
                <a:lnTo>
                  <a:pt x="9766" y="16941"/>
                </a:lnTo>
                <a:lnTo>
                  <a:pt x="14071" y="14960"/>
                </a:lnTo>
                <a:lnTo>
                  <a:pt x="16954" y="7188"/>
                </a:lnTo>
                <a:lnTo>
                  <a:pt x="14986" y="287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900538" y="281895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1435" y="5854"/>
                </a:lnTo>
                <a:lnTo>
                  <a:pt x="0" y="9753"/>
                </a:lnTo>
                <a:lnTo>
                  <a:pt x="1981" y="14058"/>
                </a:lnTo>
                <a:lnTo>
                  <a:pt x="9728" y="16941"/>
                </a:lnTo>
                <a:lnTo>
                  <a:pt x="14058" y="14986"/>
                </a:lnTo>
                <a:lnTo>
                  <a:pt x="15519" y="11087"/>
                </a:lnTo>
                <a:lnTo>
                  <a:pt x="16929" y="7200"/>
                </a:lnTo>
                <a:lnTo>
                  <a:pt x="14960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4932164" y="283070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95" y="1981"/>
                </a:lnTo>
                <a:lnTo>
                  <a:pt x="0" y="9779"/>
                </a:lnTo>
                <a:lnTo>
                  <a:pt x="1981" y="14058"/>
                </a:lnTo>
                <a:lnTo>
                  <a:pt x="9740" y="16954"/>
                </a:lnTo>
                <a:lnTo>
                  <a:pt x="14058" y="14986"/>
                </a:lnTo>
                <a:lnTo>
                  <a:pt x="16954" y="7213"/>
                </a:lnTo>
                <a:lnTo>
                  <a:pt x="14973" y="2908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4963767" y="284249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28"/>
                </a:lnTo>
                <a:lnTo>
                  <a:pt x="1981" y="14033"/>
                </a:lnTo>
                <a:lnTo>
                  <a:pt x="9766" y="16941"/>
                </a:lnTo>
                <a:lnTo>
                  <a:pt x="14058" y="14973"/>
                </a:lnTo>
                <a:lnTo>
                  <a:pt x="16954" y="7188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4995379" y="285424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1473" y="5880"/>
                </a:lnTo>
                <a:lnTo>
                  <a:pt x="0" y="9753"/>
                </a:lnTo>
                <a:lnTo>
                  <a:pt x="2006" y="14046"/>
                </a:lnTo>
                <a:lnTo>
                  <a:pt x="5867" y="15506"/>
                </a:lnTo>
                <a:lnTo>
                  <a:pt x="9766" y="16941"/>
                </a:lnTo>
                <a:lnTo>
                  <a:pt x="14096" y="14986"/>
                </a:lnTo>
                <a:lnTo>
                  <a:pt x="15519" y="11087"/>
                </a:lnTo>
                <a:lnTo>
                  <a:pt x="16967" y="7213"/>
                </a:lnTo>
                <a:lnTo>
                  <a:pt x="14998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5027016" y="286603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28"/>
                </a:lnTo>
                <a:lnTo>
                  <a:pt x="1993" y="14046"/>
                </a:lnTo>
                <a:lnTo>
                  <a:pt x="9753" y="16941"/>
                </a:lnTo>
                <a:lnTo>
                  <a:pt x="14058" y="14973"/>
                </a:lnTo>
                <a:lnTo>
                  <a:pt x="15519" y="11087"/>
                </a:lnTo>
                <a:lnTo>
                  <a:pt x="16941" y="7188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5058632" y="287778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0" y="9753"/>
                </a:lnTo>
                <a:lnTo>
                  <a:pt x="1993" y="14058"/>
                </a:lnTo>
                <a:lnTo>
                  <a:pt x="9753" y="16941"/>
                </a:lnTo>
                <a:lnTo>
                  <a:pt x="14058" y="14986"/>
                </a:lnTo>
                <a:lnTo>
                  <a:pt x="16954" y="7188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5090257" y="288954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81"/>
                </a:lnTo>
                <a:lnTo>
                  <a:pt x="1473" y="5854"/>
                </a:lnTo>
                <a:lnTo>
                  <a:pt x="0" y="9753"/>
                </a:lnTo>
                <a:lnTo>
                  <a:pt x="1993" y="14058"/>
                </a:lnTo>
                <a:lnTo>
                  <a:pt x="9753" y="16967"/>
                </a:lnTo>
                <a:lnTo>
                  <a:pt x="14084" y="14986"/>
                </a:lnTo>
                <a:lnTo>
                  <a:pt x="16941" y="7200"/>
                </a:lnTo>
                <a:lnTo>
                  <a:pt x="14960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121913" y="2901327"/>
            <a:ext cx="17145" cy="10160"/>
          </a:xfrm>
          <a:custGeom>
            <a:avLst/>
            <a:gdLst/>
            <a:ahLst/>
            <a:cxnLst/>
            <a:rect l="l" t="t" r="r" b="b"/>
            <a:pathLst>
              <a:path w="17145" h="10160">
                <a:moveTo>
                  <a:pt x="7197" y="0"/>
                </a:moveTo>
                <a:lnTo>
                  <a:pt x="2866" y="1955"/>
                </a:lnTo>
                <a:lnTo>
                  <a:pt x="1431" y="5854"/>
                </a:lnTo>
                <a:lnTo>
                  <a:pt x="0" y="9652"/>
                </a:lnTo>
                <a:lnTo>
                  <a:pt x="16007" y="9652"/>
                </a:lnTo>
                <a:lnTo>
                  <a:pt x="16913" y="7200"/>
                </a:lnTo>
                <a:lnTo>
                  <a:pt x="14957" y="2882"/>
                </a:lnTo>
                <a:lnTo>
                  <a:pt x="719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4857410" y="2769483"/>
            <a:ext cx="6985" cy="15875"/>
          </a:xfrm>
          <a:custGeom>
            <a:avLst/>
            <a:gdLst/>
            <a:ahLst/>
            <a:cxnLst/>
            <a:rect l="l" t="t" r="r" b="b"/>
            <a:pathLst>
              <a:path w="6985" h="15875">
                <a:moveTo>
                  <a:pt x="0" y="0"/>
                </a:moveTo>
                <a:lnTo>
                  <a:pt x="855" y="15337"/>
                </a:lnTo>
                <a:lnTo>
                  <a:pt x="3980" y="13913"/>
                </a:lnTo>
                <a:lnTo>
                  <a:pt x="6863" y="6140"/>
                </a:lnTo>
                <a:lnTo>
                  <a:pt x="4894" y="1822"/>
                </a:ln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4878959" y="278018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93"/>
                </a:lnTo>
                <a:lnTo>
                  <a:pt x="0" y="9740"/>
                </a:lnTo>
                <a:lnTo>
                  <a:pt x="1981" y="14058"/>
                </a:lnTo>
                <a:lnTo>
                  <a:pt x="9740" y="16967"/>
                </a:lnTo>
                <a:lnTo>
                  <a:pt x="14058" y="14986"/>
                </a:lnTo>
                <a:lnTo>
                  <a:pt x="16954" y="7213"/>
                </a:lnTo>
                <a:lnTo>
                  <a:pt x="14986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913589" y="2792314"/>
            <a:ext cx="13970" cy="16510"/>
          </a:xfrm>
          <a:custGeom>
            <a:avLst/>
            <a:gdLst/>
            <a:ahLst/>
            <a:cxnLst/>
            <a:rect l="l" t="t" r="r" b="b"/>
            <a:pathLst>
              <a:path w="13970" h="16510">
                <a:moveTo>
                  <a:pt x="5156" y="0"/>
                </a:moveTo>
                <a:lnTo>
                  <a:pt x="1993" y="838"/>
                </a:lnTo>
                <a:lnTo>
                  <a:pt x="0" y="2971"/>
                </a:lnTo>
                <a:lnTo>
                  <a:pt x="4241" y="15506"/>
                </a:lnTo>
                <a:lnTo>
                  <a:pt x="7721" y="16090"/>
                </a:lnTo>
                <a:lnTo>
                  <a:pt x="11214" y="14160"/>
                </a:lnTo>
                <a:lnTo>
                  <a:pt x="13931" y="6845"/>
                </a:lnTo>
                <a:lnTo>
                  <a:pt x="11963" y="2527"/>
                </a:lnTo>
                <a:lnTo>
                  <a:pt x="515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4942211" y="280370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93"/>
                </a:lnTo>
                <a:lnTo>
                  <a:pt x="0" y="9753"/>
                </a:lnTo>
                <a:lnTo>
                  <a:pt x="1981" y="14071"/>
                </a:lnTo>
                <a:lnTo>
                  <a:pt x="9740" y="16954"/>
                </a:lnTo>
                <a:lnTo>
                  <a:pt x="14058" y="14998"/>
                </a:lnTo>
                <a:lnTo>
                  <a:pt x="16941" y="7200"/>
                </a:lnTo>
                <a:lnTo>
                  <a:pt x="14960" y="2908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4973824" y="281549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1435" y="5867"/>
                </a:lnTo>
                <a:lnTo>
                  <a:pt x="0" y="9740"/>
                </a:lnTo>
                <a:lnTo>
                  <a:pt x="1981" y="14046"/>
                </a:lnTo>
                <a:lnTo>
                  <a:pt x="9740" y="16941"/>
                </a:lnTo>
                <a:lnTo>
                  <a:pt x="14058" y="14973"/>
                </a:lnTo>
                <a:lnTo>
                  <a:pt x="16941" y="7200"/>
                </a:lnTo>
                <a:lnTo>
                  <a:pt x="14960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5005451" y="282724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81"/>
                </a:lnTo>
                <a:lnTo>
                  <a:pt x="0" y="9766"/>
                </a:lnTo>
                <a:lnTo>
                  <a:pt x="1968" y="14071"/>
                </a:lnTo>
                <a:lnTo>
                  <a:pt x="9728" y="16954"/>
                </a:lnTo>
                <a:lnTo>
                  <a:pt x="14046" y="14998"/>
                </a:lnTo>
                <a:lnTo>
                  <a:pt x="16929" y="7213"/>
                </a:lnTo>
                <a:lnTo>
                  <a:pt x="14960" y="2895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5037063" y="283901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1993" y="14058"/>
                </a:lnTo>
                <a:lnTo>
                  <a:pt x="9753" y="16967"/>
                </a:lnTo>
                <a:lnTo>
                  <a:pt x="14071" y="14973"/>
                </a:lnTo>
                <a:lnTo>
                  <a:pt x="15506" y="11087"/>
                </a:lnTo>
                <a:lnTo>
                  <a:pt x="16967" y="7213"/>
                </a:lnTo>
                <a:lnTo>
                  <a:pt x="14973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5068689" y="285078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68"/>
                </a:lnTo>
                <a:lnTo>
                  <a:pt x="1460" y="5867"/>
                </a:lnTo>
                <a:lnTo>
                  <a:pt x="0" y="9740"/>
                </a:lnTo>
                <a:lnTo>
                  <a:pt x="1981" y="14046"/>
                </a:lnTo>
                <a:lnTo>
                  <a:pt x="9753" y="16954"/>
                </a:lnTo>
                <a:lnTo>
                  <a:pt x="14071" y="14973"/>
                </a:lnTo>
                <a:lnTo>
                  <a:pt x="16954" y="7200"/>
                </a:lnTo>
                <a:lnTo>
                  <a:pt x="14973" y="2908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5105664" y="2863279"/>
            <a:ext cx="12065" cy="16510"/>
          </a:xfrm>
          <a:custGeom>
            <a:avLst/>
            <a:gdLst/>
            <a:ahLst/>
            <a:cxnLst/>
            <a:rect l="l" t="t" r="r" b="b"/>
            <a:pathLst>
              <a:path w="12064" h="16510">
                <a:moveTo>
                  <a:pt x="3797" y="0"/>
                </a:moveTo>
                <a:lnTo>
                  <a:pt x="1727" y="126"/>
                </a:lnTo>
                <a:lnTo>
                  <a:pt x="0" y="939"/>
                </a:lnTo>
                <a:lnTo>
                  <a:pt x="495" y="14782"/>
                </a:lnTo>
                <a:lnTo>
                  <a:pt x="4381" y="16217"/>
                </a:lnTo>
                <a:lnTo>
                  <a:pt x="8712" y="14262"/>
                </a:lnTo>
                <a:lnTo>
                  <a:pt x="10134" y="10363"/>
                </a:lnTo>
                <a:lnTo>
                  <a:pt x="11595" y="6489"/>
                </a:lnTo>
                <a:lnTo>
                  <a:pt x="9613" y="2158"/>
                </a:lnTo>
                <a:lnTo>
                  <a:pt x="379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5131941" y="287432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68"/>
                </a:lnTo>
                <a:lnTo>
                  <a:pt x="0" y="9740"/>
                </a:lnTo>
                <a:lnTo>
                  <a:pt x="1981" y="14046"/>
                </a:lnTo>
                <a:lnTo>
                  <a:pt x="9740" y="16941"/>
                </a:lnTo>
                <a:lnTo>
                  <a:pt x="14058" y="14973"/>
                </a:lnTo>
                <a:lnTo>
                  <a:pt x="15506" y="11099"/>
                </a:lnTo>
                <a:lnTo>
                  <a:pt x="16929" y="7200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163544" y="288609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28"/>
                </a:lnTo>
                <a:lnTo>
                  <a:pt x="2006" y="14058"/>
                </a:lnTo>
                <a:lnTo>
                  <a:pt x="9753" y="16941"/>
                </a:lnTo>
                <a:lnTo>
                  <a:pt x="14058" y="14960"/>
                </a:lnTo>
                <a:lnTo>
                  <a:pt x="16954" y="7200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195157" y="2897854"/>
            <a:ext cx="17145" cy="13335"/>
          </a:xfrm>
          <a:custGeom>
            <a:avLst/>
            <a:gdLst/>
            <a:ahLst/>
            <a:cxnLst/>
            <a:rect l="l" t="t" r="r" b="b"/>
            <a:pathLst>
              <a:path w="17145" h="13335">
                <a:moveTo>
                  <a:pt x="7226" y="0"/>
                </a:moveTo>
                <a:lnTo>
                  <a:pt x="2908" y="1968"/>
                </a:lnTo>
                <a:lnTo>
                  <a:pt x="0" y="9753"/>
                </a:lnTo>
                <a:lnTo>
                  <a:pt x="1561" y="13125"/>
                </a:lnTo>
                <a:lnTo>
                  <a:pt x="14755" y="13125"/>
                </a:lnTo>
                <a:lnTo>
                  <a:pt x="16954" y="7200"/>
                </a:lnTo>
                <a:lnTo>
                  <a:pt x="14985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4857377" y="274142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81"/>
                </a:lnTo>
                <a:lnTo>
                  <a:pt x="0" y="9740"/>
                </a:lnTo>
                <a:lnTo>
                  <a:pt x="1981" y="14046"/>
                </a:lnTo>
                <a:lnTo>
                  <a:pt x="9740" y="16941"/>
                </a:lnTo>
                <a:lnTo>
                  <a:pt x="14071" y="14973"/>
                </a:lnTo>
                <a:lnTo>
                  <a:pt x="16954" y="7200"/>
                </a:lnTo>
                <a:lnTo>
                  <a:pt x="14986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4889017" y="275318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70" y="1993"/>
                </a:lnTo>
                <a:lnTo>
                  <a:pt x="0" y="9753"/>
                </a:lnTo>
                <a:lnTo>
                  <a:pt x="1981" y="14071"/>
                </a:lnTo>
                <a:lnTo>
                  <a:pt x="9740" y="16954"/>
                </a:lnTo>
                <a:lnTo>
                  <a:pt x="14071" y="14986"/>
                </a:lnTo>
                <a:lnTo>
                  <a:pt x="15468" y="11099"/>
                </a:lnTo>
                <a:lnTo>
                  <a:pt x="16929" y="7200"/>
                </a:lnTo>
                <a:lnTo>
                  <a:pt x="14960" y="2895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4920630" y="276496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68"/>
                </a:lnTo>
                <a:lnTo>
                  <a:pt x="0" y="9740"/>
                </a:lnTo>
                <a:lnTo>
                  <a:pt x="1993" y="14046"/>
                </a:lnTo>
                <a:lnTo>
                  <a:pt x="9740" y="16954"/>
                </a:lnTo>
                <a:lnTo>
                  <a:pt x="14058" y="14973"/>
                </a:lnTo>
                <a:lnTo>
                  <a:pt x="16941" y="7188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4952255" y="277673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95" y="1955"/>
                </a:lnTo>
                <a:lnTo>
                  <a:pt x="0" y="9753"/>
                </a:lnTo>
                <a:lnTo>
                  <a:pt x="1981" y="14033"/>
                </a:lnTo>
                <a:lnTo>
                  <a:pt x="9728" y="16941"/>
                </a:lnTo>
                <a:lnTo>
                  <a:pt x="14046" y="14960"/>
                </a:lnTo>
                <a:lnTo>
                  <a:pt x="15506" y="11087"/>
                </a:lnTo>
                <a:lnTo>
                  <a:pt x="16941" y="7188"/>
                </a:lnTo>
                <a:lnTo>
                  <a:pt x="14960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4983858" y="278849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93"/>
                </a:lnTo>
                <a:lnTo>
                  <a:pt x="0" y="9740"/>
                </a:lnTo>
                <a:lnTo>
                  <a:pt x="1993" y="14058"/>
                </a:lnTo>
                <a:lnTo>
                  <a:pt x="9753" y="16941"/>
                </a:lnTo>
                <a:lnTo>
                  <a:pt x="14071" y="14986"/>
                </a:lnTo>
                <a:lnTo>
                  <a:pt x="16967" y="7213"/>
                </a:lnTo>
                <a:lnTo>
                  <a:pt x="14998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015495" y="280024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2006"/>
                </a:lnTo>
                <a:lnTo>
                  <a:pt x="0" y="9766"/>
                </a:lnTo>
                <a:lnTo>
                  <a:pt x="1968" y="14058"/>
                </a:lnTo>
                <a:lnTo>
                  <a:pt x="5842" y="15532"/>
                </a:lnTo>
                <a:lnTo>
                  <a:pt x="9728" y="16967"/>
                </a:lnTo>
                <a:lnTo>
                  <a:pt x="14058" y="14998"/>
                </a:lnTo>
                <a:lnTo>
                  <a:pt x="16941" y="7213"/>
                </a:lnTo>
                <a:lnTo>
                  <a:pt x="14986" y="2908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047096" y="281201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93"/>
                </a:lnTo>
                <a:lnTo>
                  <a:pt x="0" y="9753"/>
                </a:lnTo>
                <a:lnTo>
                  <a:pt x="2019" y="14071"/>
                </a:lnTo>
                <a:lnTo>
                  <a:pt x="9766" y="16941"/>
                </a:lnTo>
                <a:lnTo>
                  <a:pt x="14071" y="14998"/>
                </a:lnTo>
                <a:lnTo>
                  <a:pt x="16967" y="7200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078736" y="282380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40"/>
                </a:lnTo>
                <a:lnTo>
                  <a:pt x="1981" y="14046"/>
                </a:lnTo>
                <a:lnTo>
                  <a:pt x="9740" y="16941"/>
                </a:lnTo>
                <a:lnTo>
                  <a:pt x="14058" y="14973"/>
                </a:lnTo>
                <a:lnTo>
                  <a:pt x="16941" y="7200"/>
                </a:lnTo>
                <a:lnTo>
                  <a:pt x="14986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110360" y="283556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95" y="1955"/>
                </a:lnTo>
                <a:lnTo>
                  <a:pt x="0" y="9728"/>
                </a:lnTo>
                <a:lnTo>
                  <a:pt x="1981" y="14033"/>
                </a:lnTo>
                <a:lnTo>
                  <a:pt x="9728" y="16941"/>
                </a:lnTo>
                <a:lnTo>
                  <a:pt x="14058" y="14960"/>
                </a:lnTo>
                <a:lnTo>
                  <a:pt x="15519" y="11087"/>
                </a:lnTo>
                <a:lnTo>
                  <a:pt x="16941" y="7188"/>
                </a:lnTo>
                <a:lnTo>
                  <a:pt x="14973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141976" y="284732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68"/>
                </a:lnTo>
                <a:lnTo>
                  <a:pt x="0" y="9753"/>
                </a:lnTo>
                <a:lnTo>
                  <a:pt x="1993" y="14058"/>
                </a:lnTo>
                <a:lnTo>
                  <a:pt x="9728" y="16941"/>
                </a:lnTo>
                <a:lnTo>
                  <a:pt x="14071" y="14973"/>
                </a:lnTo>
                <a:lnTo>
                  <a:pt x="16954" y="7213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173602" y="285908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41"/>
                </a:lnTo>
                <a:lnTo>
                  <a:pt x="14058" y="14986"/>
                </a:lnTo>
                <a:lnTo>
                  <a:pt x="16954" y="7213"/>
                </a:lnTo>
                <a:lnTo>
                  <a:pt x="14973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5205228" y="287086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81"/>
                </a:lnTo>
                <a:lnTo>
                  <a:pt x="0" y="9740"/>
                </a:lnTo>
                <a:lnTo>
                  <a:pt x="1968" y="14046"/>
                </a:lnTo>
                <a:lnTo>
                  <a:pt x="9740" y="16941"/>
                </a:lnTo>
                <a:lnTo>
                  <a:pt x="14071" y="14973"/>
                </a:lnTo>
                <a:lnTo>
                  <a:pt x="15481" y="11087"/>
                </a:lnTo>
                <a:lnTo>
                  <a:pt x="16941" y="7213"/>
                </a:lnTo>
                <a:lnTo>
                  <a:pt x="14960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4867424" y="271442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1993" y="14058"/>
                </a:lnTo>
                <a:lnTo>
                  <a:pt x="5854" y="15519"/>
                </a:lnTo>
                <a:lnTo>
                  <a:pt x="9740" y="16941"/>
                </a:lnTo>
                <a:lnTo>
                  <a:pt x="14058" y="14986"/>
                </a:lnTo>
                <a:lnTo>
                  <a:pt x="16954" y="7213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4899064" y="272618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93"/>
                </a:lnTo>
                <a:lnTo>
                  <a:pt x="1422" y="5880"/>
                </a:lnTo>
                <a:lnTo>
                  <a:pt x="0" y="9779"/>
                </a:lnTo>
                <a:lnTo>
                  <a:pt x="1968" y="14058"/>
                </a:lnTo>
                <a:lnTo>
                  <a:pt x="5854" y="15532"/>
                </a:lnTo>
                <a:lnTo>
                  <a:pt x="9715" y="16954"/>
                </a:lnTo>
                <a:lnTo>
                  <a:pt x="14033" y="14986"/>
                </a:lnTo>
                <a:lnTo>
                  <a:pt x="16929" y="7213"/>
                </a:lnTo>
                <a:lnTo>
                  <a:pt x="14960" y="2895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4930664" y="273796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68"/>
                </a:lnTo>
                <a:lnTo>
                  <a:pt x="1473" y="5854"/>
                </a:lnTo>
                <a:lnTo>
                  <a:pt x="0" y="9753"/>
                </a:lnTo>
                <a:lnTo>
                  <a:pt x="2006" y="14046"/>
                </a:lnTo>
                <a:lnTo>
                  <a:pt x="9766" y="16941"/>
                </a:lnTo>
                <a:lnTo>
                  <a:pt x="14084" y="14973"/>
                </a:lnTo>
                <a:lnTo>
                  <a:pt x="15506" y="11074"/>
                </a:lnTo>
                <a:lnTo>
                  <a:pt x="16979" y="7213"/>
                </a:lnTo>
                <a:lnTo>
                  <a:pt x="14986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4962290" y="274973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40"/>
                </a:lnTo>
                <a:lnTo>
                  <a:pt x="1981" y="14046"/>
                </a:lnTo>
                <a:lnTo>
                  <a:pt x="9740" y="16929"/>
                </a:lnTo>
                <a:lnTo>
                  <a:pt x="14058" y="14973"/>
                </a:lnTo>
                <a:lnTo>
                  <a:pt x="16954" y="7175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4993902" y="276150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68"/>
                </a:lnTo>
                <a:lnTo>
                  <a:pt x="0" y="9740"/>
                </a:lnTo>
                <a:lnTo>
                  <a:pt x="2006" y="14046"/>
                </a:lnTo>
                <a:lnTo>
                  <a:pt x="9753" y="16941"/>
                </a:lnTo>
                <a:lnTo>
                  <a:pt x="14071" y="14973"/>
                </a:lnTo>
                <a:lnTo>
                  <a:pt x="16954" y="7188"/>
                </a:lnTo>
                <a:lnTo>
                  <a:pt x="14973" y="2882"/>
                </a:lnTo>
                <a:lnTo>
                  <a:pt x="11099" y="142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5025542" y="277326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81"/>
                </a:lnTo>
                <a:lnTo>
                  <a:pt x="0" y="9753"/>
                </a:lnTo>
                <a:lnTo>
                  <a:pt x="1993" y="14046"/>
                </a:lnTo>
                <a:lnTo>
                  <a:pt x="9753" y="16954"/>
                </a:lnTo>
                <a:lnTo>
                  <a:pt x="14058" y="14986"/>
                </a:lnTo>
                <a:lnTo>
                  <a:pt x="16929" y="7200"/>
                </a:lnTo>
                <a:lnTo>
                  <a:pt x="14947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5057155" y="278504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0" y="9715"/>
                </a:lnTo>
                <a:lnTo>
                  <a:pt x="1993" y="14033"/>
                </a:lnTo>
                <a:lnTo>
                  <a:pt x="9740" y="16941"/>
                </a:lnTo>
                <a:lnTo>
                  <a:pt x="14058" y="14960"/>
                </a:lnTo>
                <a:lnTo>
                  <a:pt x="16954" y="7188"/>
                </a:lnTo>
                <a:lnTo>
                  <a:pt x="14986" y="287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5088768" y="279680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53"/>
                </a:lnTo>
                <a:lnTo>
                  <a:pt x="2006" y="14058"/>
                </a:lnTo>
                <a:lnTo>
                  <a:pt x="9766" y="16941"/>
                </a:lnTo>
                <a:lnTo>
                  <a:pt x="14046" y="14960"/>
                </a:lnTo>
                <a:lnTo>
                  <a:pt x="15519" y="11087"/>
                </a:lnTo>
                <a:lnTo>
                  <a:pt x="16941" y="7188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5120408" y="280855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68"/>
                </a:lnTo>
                <a:lnTo>
                  <a:pt x="0" y="9753"/>
                </a:lnTo>
                <a:lnTo>
                  <a:pt x="1968" y="14046"/>
                </a:lnTo>
                <a:lnTo>
                  <a:pt x="9728" y="16941"/>
                </a:lnTo>
                <a:lnTo>
                  <a:pt x="14058" y="14986"/>
                </a:lnTo>
                <a:lnTo>
                  <a:pt x="16941" y="7213"/>
                </a:lnTo>
                <a:lnTo>
                  <a:pt x="14973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5152021" y="282032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70" y="1968"/>
                </a:lnTo>
                <a:lnTo>
                  <a:pt x="1460" y="5854"/>
                </a:lnTo>
                <a:lnTo>
                  <a:pt x="0" y="9766"/>
                </a:lnTo>
                <a:lnTo>
                  <a:pt x="1981" y="14058"/>
                </a:lnTo>
                <a:lnTo>
                  <a:pt x="9753" y="16941"/>
                </a:lnTo>
                <a:lnTo>
                  <a:pt x="14071" y="14998"/>
                </a:lnTo>
                <a:lnTo>
                  <a:pt x="16954" y="7200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5183634" y="283209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0" y="9753"/>
                </a:lnTo>
                <a:lnTo>
                  <a:pt x="2006" y="14058"/>
                </a:lnTo>
                <a:lnTo>
                  <a:pt x="9753" y="16941"/>
                </a:lnTo>
                <a:lnTo>
                  <a:pt x="14058" y="14986"/>
                </a:lnTo>
                <a:lnTo>
                  <a:pt x="16941" y="7188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5215273" y="2843880"/>
            <a:ext cx="15875" cy="17145"/>
          </a:xfrm>
          <a:custGeom>
            <a:avLst/>
            <a:gdLst/>
            <a:ahLst/>
            <a:cxnLst/>
            <a:rect l="l" t="t" r="r" b="b"/>
            <a:pathLst>
              <a:path w="15875" h="17144">
                <a:moveTo>
                  <a:pt x="7200" y="0"/>
                </a:moveTo>
                <a:lnTo>
                  <a:pt x="2882" y="1955"/>
                </a:lnTo>
                <a:lnTo>
                  <a:pt x="0" y="9740"/>
                </a:lnTo>
                <a:lnTo>
                  <a:pt x="1968" y="14033"/>
                </a:lnTo>
                <a:lnTo>
                  <a:pt x="9728" y="16941"/>
                </a:lnTo>
                <a:lnTo>
                  <a:pt x="14058" y="14960"/>
                </a:lnTo>
                <a:lnTo>
                  <a:pt x="15181" y="11910"/>
                </a:lnTo>
                <a:lnTo>
                  <a:pt x="15831" y="4783"/>
                </a:lnTo>
                <a:lnTo>
                  <a:pt x="14947" y="2870"/>
                </a:lnTo>
                <a:lnTo>
                  <a:pt x="11099" y="142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4850239" y="2675653"/>
            <a:ext cx="12700" cy="17145"/>
          </a:xfrm>
          <a:custGeom>
            <a:avLst/>
            <a:gdLst/>
            <a:ahLst/>
            <a:cxnLst/>
            <a:rect l="l" t="t" r="r" b="b"/>
            <a:pathLst>
              <a:path w="12700" h="17144">
                <a:moveTo>
                  <a:pt x="2830" y="0"/>
                </a:moveTo>
                <a:lnTo>
                  <a:pt x="0" y="1298"/>
                </a:lnTo>
                <a:lnTo>
                  <a:pt x="612" y="12381"/>
                </a:lnTo>
                <a:lnTo>
                  <a:pt x="856" y="15287"/>
                </a:lnTo>
                <a:lnTo>
                  <a:pt x="5370" y="16967"/>
                </a:lnTo>
                <a:lnTo>
                  <a:pt x="9688" y="14986"/>
                </a:lnTo>
                <a:lnTo>
                  <a:pt x="12558" y="7213"/>
                </a:lnTo>
                <a:lnTo>
                  <a:pt x="10590" y="2895"/>
                </a:lnTo>
                <a:lnTo>
                  <a:pt x="283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4882794" y="2688145"/>
            <a:ext cx="12065" cy="15875"/>
          </a:xfrm>
          <a:custGeom>
            <a:avLst/>
            <a:gdLst/>
            <a:ahLst/>
            <a:cxnLst/>
            <a:rect l="l" t="t" r="r" b="b"/>
            <a:pathLst>
              <a:path w="12064" h="15875">
                <a:moveTo>
                  <a:pt x="3822" y="0"/>
                </a:moveTo>
                <a:lnTo>
                  <a:pt x="1765" y="152"/>
                </a:lnTo>
                <a:lnTo>
                  <a:pt x="0" y="952"/>
                </a:lnTo>
                <a:lnTo>
                  <a:pt x="2882" y="15252"/>
                </a:lnTo>
                <a:lnTo>
                  <a:pt x="6032" y="15367"/>
                </a:lnTo>
                <a:lnTo>
                  <a:pt x="9017" y="13487"/>
                </a:lnTo>
                <a:lnTo>
                  <a:pt x="11645" y="6502"/>
                </a:lnTo>
                <a:lnTo>
                  <a:pt x="9652" y="2171"/>
                </a:lnTo>
                <a:lnTo>
                  <a:pt x="382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4909096" y="269918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93"/>
                </a:lnTo>
                <a:lnTo>
                  <a:pt x="0" y="9766"/>
                </a:lnTo>
                <a:lnTo>
                  <a:pt x="1981" y="14071"/>
                </a:lnTo>
                <a:lnTo>
                  <a:pt x="9753" y="16954"/>
                </a:lnTo>
                <a:lnTo>
                  <a:pt x="14058" y="14998"/>
                </a:lnTo>
                <a:lnTo>
                  <a:pt x="16941" y="7226"/>
                </a:lnTo>
                <a:lnTo>
                  <a:pt x="14986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4940710" y="271096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39" y="0"/>
                </a:moveTo>
                <a:lnTo>
                  <a:pt x="2895" y="1993"/>
                </a:lnTo>
                <a:lnTo>
                  <a:pt x="0" y="9740"/>
                </a:lnTo>
                <a:lnTo>
                  <a:pt x="2006" y="14071"/>
                </a:lnTo>
                <a:lnTo>
                  <a:pt x="9753" y="16954"/>
                </a:lnTo>
                <a:lnTo>
                  <a:pt x="14071" y="14986"/>
                </a:lnTo>
                <a:lnTo>
                  <a:pt x="16954" y="7200"/>
                </a:lnTo>
                <a:lnTo>
                  <a:pt x="14986" y="2895"/>
                </a:lnTo>
                <a:lnTo>
                  <a:pt x="7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4972348" y="272273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95" y="1968"/>
                </a:lnTo>
                <a:lnTo>
                  <a:pt x="1435" y="5854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41"/>
                </a:lnTo>
                <a:lnTo>
                  <a:pt x="14046" y="14960"/>
                </a:lnTo>
                <a:lnTo>
                  <a:pt x="16954" y="7200"/>
                </a:lnTo>
                <a:lnTo>
                  <a:pt x="14947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5003962" y="273450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40"/>
                </a:lnTo>
                <a:lnTo>
                  <a:pt x="1968" y="14046"/>
                </a:lnTo>
                <a:lnTo>
                  <a:pt x="9728" y="16941"/>
                </a:lnTo>
                <a:lnTo>
                  <a:pt x="14046" y="14973"/>
                </a:lnTo>
                <a:lnTo>
                  <a:pt x="16941" y="7200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5035576" y="274624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2006"/>
                </a:lnTo>
                <a:lnTo>
                  <a:pt x="1473" y="5880"/>
                </a:lnTo>
                <a:lnTo>
                  <a:pt x="0" y="9779"/>
                </a:lnTo>
                <a:lnTo>
                  <a:pt x="2006" y="14071"/>
                </a:lnTo>
                <a:lnTo>
                  <a:pt x="5867" y="15532"/>
                </a:lnTo>
                <a:lnTo>
                  <a:pt x="9766" y="16967"/>
                </a:lnTo>
                <a:lnTo>
                  <a:pt x="14084" y="14998"/>
                </a:lnTo>
                <a:lnTo>
                  <a:pt x="16967" y="7213"/>
                </a:lnTo>
                <a:lnTo>
                  <a:pt x="14985" y="2908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5067202" y="275802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82" y="1981"/>
                </a:lnTo>
                <a:lnTo>
                  <a:pt x="0" y="9753"/>
                </a:lnTo>
                <a:lnTo>
                  <a:pt x="1993" y="14058"/>
                </a:lnTo>
                <a:lnTo>
                  <a:pt x="5867" y="15519"/>
                </a:lnTo>
                <a:lnTo>
                  <a:pt x="9753" y="16941"/>
                </a:lnTo>
                <a:lnTo>
                  <a:pt x="14058" y="14986"/>
                </a:lnTo>
                <a:lnTo>
                  <a:pt x="16954" y="7188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5098815" y="276981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0" y="9728"/>
                </a:lnTo>
                <a:lnTo>
                  <a:pt x="1993" y="14033"/>
                </a:lnTo>
                <a:lnTo>
                  <a:pt x="5854" y="15494"/>
                </a:lnTo>
                <a:lnTo>
                  <a:pt x="9753" y="16929"/>
                </a:lnTo>
                <a:lnTo>
                  <a:pt x="14071" y="14960"/>
                </a:lnTo>
                <a:lnTo>
                  <a:pt x="16954" y="7188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5130454" y="278157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55"/>
                </a:lnTo>
                <a:lnTo>
                  <a:pt x="0" y="9728"/>
                </a:lnTo>
                <a:lnTo>
                  <a:pt x="1993" y="14058"/>
                </a:lnTo>
                <a:lnTo>
                  <a:pt x="9753" y="16941"/>
                </a:lnTo>
                <a:lnTo>
                  <a:pt x="14058" y="14986"/>
                </a:lnTo>
                <a:lnTo>
                  <a:pt x="16929" y="7188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5162068" y="279332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0" y="9740"/>
                </a:lnTo>
                <a:lnTo>
                  <a:pt x="1981" y="14058"/>
                </a:lnTo>
                <a:lnTo>
                  <a:pt x="9753" y="16967"/>
                </a:lnTo>
                <a:lnTo>
                  <a:pt x="14058" y="14986"/>
                </a:lnTo>
                <a:lnTo>
                  <a:pt x="16954" y="7213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5193681" y="280510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0" y="9728"/>
                </a:lnTo>
                <a:lnTo>
                  <a:pt x="1981" y="14046"/>
                </a:lnTo>
                <a:lnTo>
                  <a:pt x="9740" y="16941"/>
                </a:lnTo>
                <a:lnTo>
                  <a:pt x="14071" y="14960"/>
                </a:lnTo>
                <a:lnTo>
                  <a:pt x="16967" y="7200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5225332" y="2816867"/>
            <a:ext cx="8890" cy="16510"/>
          </a:xfrm>
          <a:custGeom>
            <a:avLst/>
            <a:gdLst/>
            <a:ahLst/>
            <a:cxnLst/>
            <a:rect l="l" t="t" r="r" b="b"/>
            <a:pathLst>
              <a:path w="8889" h="16510">
                <a:moveTo>
                  <a:pt x="7213" y="0"/>
                </a:moveTo>
                <a:lnTo>
                  <a:pt x="2895" y="1981"/>
                </a:lnTo>
                <a:lnTo>
                  <a:pt x="1422" y="5867"/>
                </a:lnTo>
                <a:lnTo>
                  <a:pt x="0" y="9740"/>
                </a:lnTo>
                <a:lnTo>
                  <a:pt x="1968" y="14046"/>
                </a:lnTo>
                <a:lnTo>
                  <a:pt x="7067" y="15956"/>
                </a:lnTo>
                <a:lnTo>
                  <a:pt x="8331" y="418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4855902" y="264866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81"/>
                </a:lnTo>
                <a:lnTo>
                  <a:pt x="1460" y="5880"/>
                </a:lnTo>
                <a:lnTo>
                  <a:pt x="0" y="9728"/>
                </a:lnTo>
                <a:lnTo>
                  <a:pt x="1993" y="14046"/>
                </a:lnTo>
                <a:lnTo>
                  <a:pt x="5854" y="15506"/>
                </a:lnTo>
                <a:lnTo>
                  <a:pt x="9753" y="16941"/>
                </a:lnTo>
                <a:lnTo>
                  <a:pt x="14071" y="14986"/>
                </a:lnTo>
                <a:lnTo>
                  <a:pt x="16954" y="7213"/>
                </a:lnTo>
                <a:lnTo>
                  <a:pt x="14960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4887503" y="266043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39" y="0"/>
                </a:moveTo>
                <a:lnTo>
                  <a:pt x="2908" y="1993"/>
                </a:lnTo>
                <a:lnTo>
                  <a:pt x="0" y="9740"/>
                </a:lnTo>
                <a:lnTo>
                  <a:pt x="2006" y="14046"/>
                </a:lnTo>
                <a:lnTo>
                  <a:pt x="9753" y="16941"/>
                </a:lnTo>
                <a:lnTo>
                  <a:pt x="14071" y="14973"/>
                </a:lnTo>
                <a:lnTo>
                  <a:pt x="16954" y="7200"/>
                </a:lnTo>
                <a:lnTo>
                  <a:pt x="14986" y="2882"/>
                </a:lnTo>
                <a:lnTo>
                  <a:pt x="7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4919154" y="267220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68"/>
                </a:lnTo>
                <a:lnTo>
                  <a:pt x="1422" y="5854"/>
                </a:lnTo>
                <a:lnTo>
                  <a:pt x="0" y="9753"/>
                </a:lnTo>
                <a:lnTo>
                  <a:pt x="1968" y="14058"/>
                </a:lnTo>
                <a:lnTo>
                  <a:pt x="9728" y="16941"/>
                </a:lnTo>
                <a:lnTo>
                  <a:pt x="14058" y="14960"/>
                </a:lnTo>
                <a:lnTo>
                  <a:pt x="15506" y="11087"/>
                </a:lnTo>
                <a:lnTo>
                  <a:pt x="16916" y="7200"/>
                </a:lnTo>
                <a:lnTo>
                  <a:pt x="14947" y="2882"/>
                </a:lnTo>
                <a:lnTo>
                  <a:pt x="11099" y="142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4950755" y="268396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81"/>
                </a:lnTo>
                <a:lnTo>
                  <a:pt x="0" y="9753"/>
                </a:lnTo>
                <a:lnTo>
                  <a:pt x="1993" y="14058"/>
                </a:lnTo>
                <a:lnTo>
                  <a:pt x="9753" y="16967"/>
                </a:lnTo>
                <a:lnTo>
                  <a:pt x="14071" y="14986"/>
                </a:lnTo>
                <a:lnTo>
                  <a:pt x="16967" y="7200"/>
                </a:lnTo>
                <a:lnTo>
                  <a:pt x="14986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4982368" y="269573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1473" y="5854"/>
                </a:lnTo>
                <a:lnTo>
                  <a:pt x="0" y="9740"/>
                </a:lnTo>
                <a:lnTo>
                  <a:pt x="2006" y="14046"/>
                </a:lnTo>
                <a:lnTo>
                  <a:pt x="9766" y="16954"/>
                </a:lnTo>
                <a:lnTo>
                  <a:pt x="14084" y="14986"/>
                </a:lnTo>
                <a:lnTo>
                  <a:pt x="15506" y="11099"/>
                </a:lnTo>
                <a:lnTo>
                  <a:pt x="16967" y="7200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5014021" y="270750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175" y="0"/>
                </a:moveTo>
                <a:lnTo>
                  <a:pt x="2895" y="1968"/>
                </a:lnTo>
                <a:lnTo>
                  <a:pt x="0" y="9728"/>
                </a:lnTo>
                <a:lnTo>
                  <a:pt x="1968" y="14046"/>
                </a:lnTo>
                <a:lnTo>
                  <a:pt x="9728" y="16941"/>
                </a:lnTo>
                <a:lnTo>
                  <a:pt x="14058" y="14973"/>
                </a:lnTo>
                <a:lnTo>
                  <a:pt x="16929" y="7188"/>
                </a:lnTo>
                <a:lnTo>
                  <a:pt x="14947" y="2882"/>
                </a:lnTo>
                <a:lnTo>
                  <a:pt x="11099" y="1435"/>
                </a:lnTo>
                <a:lnTo>
                  <a:pt x="717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5045622" y="271927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68"/>
                </a:lnTo>
                <a:lnTo>
                  <a:pt x="1460" y="5867"/>
                </a:lnTo>
                <a:lnTo>
                  <a:pt x="0" y="9753"/>
                </a:lnTo>
                <a:lnTo>
                  <a:pt x="2006" y="14046"/>
                </a:lnTo>
                <a:lnTo>
                  <a:pt x="9740" y="16941"/>
                </a:lnTo>
                <a:lnTo>
                  <a:pt x="14058" y="14973"/>
                </a:lnTo>
                <a:lnTo>
                  <a:pt x="16954" y="7200"/>
                </a:lnTo>
                <a:lnTo>
                  <a:pt x="14986" y="287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5077246" y="273102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66"/>
                </a:lnTo>
                <a:lnTo>
                  <a:pt x="1993" y="14071"/>
                </a:lnTo>
                <a:lnTo>
                  <a:pt x="9740" y="16954"/>
                </a:lnTo>
                <a:lnTo>
                  <a:pt x="14058" y="14973"/>
                </a:lnTo>
                <a:lnTo>
                  <a:pt x="16967" y="7200"/>
                </a:lnTo>
                <a:lnTo>
                  <a:pt x="14973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5108849" y="274280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1485" y="5854"/>
                </a:lnTo>
                <a:lnTo>
                  <a:pt x="0" y="9728"/>
                </a:lnTo>
                <a:lnTo>
                  <a:pt x="2006" y="14058"/>
                </a:lnTo>
                <a:lnTo>
                  <a:pt x="9766" y="16941"/>
                </a:lnTo>
                <a:lnTo>
                  <a:pt x="14097" y="14973"/>
                </a:lnTo>
                <a:lnTo>
                  <a:pt x="16979" y="7213"/>
                </a:lnTo>
                <a:lnTo>
                  <a:pt x="14998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5140487" y="275455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0" y="9753"/>
                </a:lnTo>
                <a:lnTo>
                  <a:pt x="1968" y="14058"/>
                </a:lnTo>
                <a:lnTo>
                  <a:pt x="9753" y="16967"/>
                </a:lnTo>
                <a:lnTo>
                  <a:pt x="14058" y="14998"/>
                </a:lnTo>
                <a:lnTo>
                  <a:pt x="16941" y="7213"/>
                </a:lnTo>
                <a:lnTo>
                  <a:pt x="14986" y="2908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5172125" y="276632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93"/>
                </a:lnTo>
                <a:lnTo>
                  <a:pt x="0" y="9740"/>
                </a:lnTo>
                <a:lnTo>
                  <a:pt x="1981" y="14058"/>
                </a:lnTo>
                <a:lnTo>
                  <a:pt x="9740" y="16954"/>
                </a:lnTo>
                <a:lnTo>
                  <a:pt x="14058" y="14998"/>
                </a:lnTo>
                <a:lnTo>
                  <a:pt x="16941" y="7213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5203727" y="277809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53" y="16941"/>
                </a:lnTo>
                <a:lnTo>
                  <a:pt x="14058" y="14986"/>
                </a:lnTo>
                <a:lnTo>
                  <a:pt x="16941" y="7200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4847052" y="2611968"/>
            <a:ext cx="4445" cy="13335"/>
          </a:xfrm>
          <a:custGeom>
            <a:avLst/>
            <a:gdLst/>
            <a:ahLst/>
            <a:cxnLst/>
            <a:rect l="l" t="t" r="r" b="b"/>
            <a:pathLst>
              <a:path w="4445" h="13335">
                <a:moveTo>
                  <a:pt x="0" y="0"/>
                </a:moveTo>
                <a:lnTo>
                  <a:pt x="524" y="13285"/>
                </a:lnTo>
                <a:lnTo>
                  <a:pt x="1341" y="12913"/>
                </a:lnTo>
                <a:lnTo>
                  <a:pt x="2788" y="9039"/>
                </a:lnTo>
                <a:lnTo>
                  <a:pt x="4198" y="5128"/>
                </a:lnTo>
                <a:lnTo>
                  <a:pt x="2242" y="835"/>
                </a:ln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4873381" y="2622542"/>
            <a:ext cx="9525" cy="15875"/>
          </a:xfrm>
          <a:custGeom>
            <a:avLst/>
            <a:gdLst/>
            <a:ahLst/>
            <a:cxnLst/>
            <a:rect l="l" t="t" r="r" b="b"/>
            <a:pathLst>
              <a:path w="9525" h="15875">
                <a:moveTo>
                  <a:pt x="1181" y="0"/>
                </a:moveTo>
                <a:lnTo>
                  <a:pt x="0" y="177"/>
                </a:lnTo>
                <a:lnTo>
                  <a:pt x="622" y="15087"/>
                </a:lnTo>
                <a:lnTo>
                  <a:pt x="3822" y="15265"/>
                </a:lnTo>
                <a:lnTo>
                  <a:pt x="6883" y="13373"/>
                </a:lnTo>
                <a:lnTo>
                  <a:pt x="9525" y="6324"/>
                </a:lnTo>
                <a:lnTo>
                  <a:pt x="7556" y="2019"/>
                </a:lnTo>
                <a:lnTo>
                  <a:pt x="2438" y="127"/>
                </a:lnTo>
                <a:lnTo>
                  <a:pt x="118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4897561" y="263343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41"/>
                </a:lnTo>
                <a:lnTo>
                  <a:pt x="14058" y="14973"/>
                </a:lnTo>
                <a:lnTo>
                  <a:pt x="16954" y="7213"/>
                </a:lnTo>
                <a:lnTo>
                  <a:pt x="14986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4929176" y="264519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1473" y="5867"/>
                </a:lnTo>
                <a:lnTo>
                  <a:pt x="0" y="9740"/>
                </a:lnTo>
                <a:lnTo>
                  <a:pt x="2006" y="14071"/>
                </a:lnTo>
                <a:lnTo>
                  <a:pt x="9779" y="16967"/>
                </a:lnTo>
                <a:lnTo>
                  <a:pt x="14084" y="14986"/>
                </a:lnTo>
                <a:lnTo>
                  <a:pt x="15494" y="11099"/>
                </a:lnTo>
                <a:lnTo>
                  <a:pt x="16954" y="7213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4960814" y="265697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0" y="9728"/>
                </a:lnTo>
                <a:lnTo>
                  <a:pt x="1981" y="14046"/>
                </a:lnTo>
                <a:lnTo>
                  <a:pt x="9740" y="16941"/>
                </a:lnTo>
                <a:lnTo>
                  <a:pt x="14058" y="14960"/>
                </a:lnTo>
                <a:lnTo>
                  <a:pt x="16941" y="7188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4992441" y="266874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95" y="1968"/>
                </a:lnTo>
                <a:lnTo>
                  <a:pt x="0" y="9740"/>
                </a:lnTo>
                <a:lnTo>
                  <a:pt x="1981" y="14046"/>
                </a:lnTo>
                <a:lnTo>
                  <a:pt x="5842" y="15506"/>
                </a:lnTo>
                <a:lnTo>
                  <a:pt x="9728" y="16929"/>
                </a:lnTo>
                <a:lnTo>
                  <a:pt x="14046" y="14973"/>
                </a:lnTo>
                <a:lnTo>
                  <a:pt x="16941" y="7188"/>
                </a:lnTo>
                <a:lnTo>
                  <a:pt x="14960" y="2870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5024053" y="268051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55"/>
                </a:lnTo>
                <a:lnTo>
                  <a:pt x="0" y="9753"/>
                </a:lnTo>
                <a:lnTo>
                  <a:pt x="1981" y="14033"/>
                </a:lnTo>
                <a:lnTo>
                  <a:pt x="9740" y="16929"/>
                </a:lnTo>
                <a:lnTo>
                  <a:pt x="14071" y="14960"/>
                </a:lnTo>
                <a:lnTo>
                  <a:pt x="16929" y="7200"/>
                </a:lnTo>
                <a:lnTo>
                  <a:pt x="14973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5055680" y="269227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82" y="1955"/>
                </a:lnTo>
                <a:lnTo>
                  <a:pt x="1460" y="5867"/>
                </a:lnTo>
                <a:lnTo>
                  <a:pt x="0" y="9753"/>
                </a:lnTo>
                <a:lnTo>
                  <a:pt x="1981" y="14033"/>
                </a:lnTo>
                <a:lnTo>
                  <a:pt x="9740" y="16954"/>
                </a:lnTo>
                <a:lnTo>
                  <a:pt x="14058" y="14973"/>
                </a:lnTo>
                <a:lnTo>
                  <a:pt x="16954" y="7188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5087283" y="2704026"/>
            <a:ext cx="12700" cy="16510"/>
          </a:xfrm>
          <a:custGeom>
            <a:avLst/>
            <a:gdLst/>
            <a:ahLst/>
            <a:cxnLst/>
            <a:rect l="l" t="t" r="r" b="b"/>
            <a:pathLst>
              <a:path w="12700" h="16510">
                <a:moveTo>
                  <a:pt x="7226" y="0"/>
                </a:moveTo>
                <a:lnTo>
                  <a:pt x="2908" y="1993"/>
                </a:lnTo>
                <a:lnTo>
                  <a:pt x="0" y="9753"/>
                </a:lnTo>
                <a:lnTo>
                  <a:pt x="2006" y="14071"/>
                </a:lnTo>
                <a:lnTo>
                  <a:pt x="8064" y="16319"/>
                </a:lnTo>
                <a:lnTo>
                  <a:pt x="10388" y="16065"/>
                </a:lnTo>
                <a:lnTo>
                  <a:pt x="12255" y="14973"/>
                </a:lnTo>
                <a:lnTo>
                  <a:pt x="11099" y="1447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5118933" y="271581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188" y="0"/>
                </a:moveTo>
                <a:lnTo>
                  <a:pt x="2870" y="1955"/>
                </a:lnTo>
                <a:lnTo>
                  <a:pt x="0" y="9728"/>
                </a:lnTo>
                <a:lnTo>
                  <a:pt x="1968" y="14046"/>
                </a:lnTo>
                <a:lnTo>
                  <a:pt x="9728" y="16941"/>
                </a:lnTo>
                <a:lnTo>
                  <a:pt x="14058" y="14960"/>
                </a:lnTo>
                <a:lnTo>
                  <a:pt x="16929" y="7188"/>
                </a:lnTo>
                <a:lnTo>
                  <a:pt x="14973" y="2882"/>
                </a:lnTo>
                <a:lnTo>
                  <a:pt x="11061" y="1409"/>
                </a:lnTo>
                <a:lnTo>
                  <a:pt x="718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5150546" y="272758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68"/>
                </a:lnTo>
                <a:lnTo>
                  <a:pt x="0" y="9728"/>
                </a:lnTo>
                <a:lnTo>
                  <a:pt x="1993" y="14046"/>
                </a:lnTo>
                <a:lnTo>
                  <a:pt x="9740" y="16941"/>
                </a:lnTo>
                <a:lnTo>
                  <a:pt x="14058" y="14947"/>
                </a:lnTo>
                <a:lnTo>
                  <a:pt x="16954" y="7175"/>
                </a:lnTo>
                <a:lnTo>
                  <a:pt x="14960" y="2870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5182160" y="273934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55"/>
                </a:lnTo>
                <a:lnTo>
                  <a:pt x="0" y="9740"/>
                </a:lnTo>
                <a:lnTo>
                  <a:pt x="1981" y="14046"/>
                </a:lnTo>
                <a:lnTo>
                  <a:pt x="9728" y="16954"/>
                </a:lnTo>
                <a:lnTo>
                  <a:pt x="14046" y="14973"/>
                </a:lnTo>
                <a:lnTo>
                  <a:pt x="16941" y="7200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5213772" y="275110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51" y="0"/>
                </a:moveTo>
                <a:lnTo>
                  <a:pt x="2895" y="1968"/>
                </a:lnTo>
                <a:lnTo>
                  <a:pt x="1473" y="5854"/>
                </a:lnTo>
                <a:lnTo>
                  <a:pt x="0" y="9740"/>
                </a:lnTo>
                <a:lnTo>
                  <a:pt x="1993" y="14058"/>
                </a:lnTo>
                <a:lnTo>
                  <a:pt x="9753" y="16941"/>
                </a:lnTo>
                <a:lnTo>
                  <a:pt x="14084" y="14960"/>
                </a:lnTo>
                <a:lnTo>
                  <a:pt x="16941" y="7200"/>
                </a:lnTo>
                <a:lnTo>
                  <a:pt x="14986" y="2882"/>
                </a:lnTo>
                <a:lnTo>
                  <a:pt x="725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4846106" y="2582909"/>
            <a:ext cx="15240" cy="17145"/>
          </a:xfrm>
          <a:custGeom>
            <a:avLst/>
            <a:gdLst/>
            <a:ahLst/>
            <a:cxnLst/>
            <a:rect l="l" t="t" r="r" b="b"/>
            <a:pathLst>
              <a:path w="15239" h="17144">
                <a:moveTo>
                  <a:pt x="5487" y="0"/>
                </a:moveTo>
                <a:lnTo>
                  <a:pt x="1156" y="1968"/>
                </a:lnTo>
                <a:lnTo>
                  <a:pt x="0" y="5100"/>
                </a:lnTo>
                <a:lnTo>
                  <a:pt x="354" y="14075"/>
                </a:lnTo>
                <a:lnTo>
                  <a:pt x="8014" y="16941"/>
                </a:lnTo>
                <a:lnTo>
                  <a:pt x="12319" y="14960"/>
                </a:lnTo>
                <a:lnTo>
                  <a:pt x="15215" y="7200"/>
                </a:lnTo>
                <a:lnTo>
                  <a:pt x="13247" y="2895"/>
                </a:lnTo>
                <a:lnTo>
                  <a:pt x="548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4876007" y="259466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188" y="0"/>
                </a:moveTo>
                <a:lnTo>
                  <a:pt x="2882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41"/>
                </a:lnTo>
                <a:lnTo>
                  <a:pt x="14046" y="14986"/>
                </a:lnTo>
                <a:lnTo>
                  <a:pt x="16941" y="7213"/>
                </a:lnTo>
                <a:lnTo>
                  <a:pt x="14947" y="2882"/>
                </a:lnTo>
                <a:lnTo>
                  <a:pt x="718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4907620" y="260643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66"/>
                </a:lnTo>
                <a:lnTo>
                  <a:pt x="1968" y="14058"/>
                </a:lnTo>
                <a:lnTo>
                  <a:pt x="9728" y="16941"/>
                </a:lnTo>
                <a:lnTo>
                  <a:pt x="14058" y="14986"/>
                </a:lnTo>
                <a:lnTo>
                  <a:pt x="16941" y="7200"/>
                </a:lnTo>
                <a:lnTo>
                  <a:pt x="14960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4939247" y="261820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15" y="16941"/>
                </a:lnTo>
                <a:lnTo>
                  <a:pt x="14046" y="14986"/>
                </a:lnTo>
                <a:lnTo>
                  <a:pt x="16929" y="7200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4970847" y="262996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53"/>
                </a:lnTo>
                <a:lnTo>
                  <a:pt x="1993" y="14058"/>
                </a:lnTo>
                <a:lnTo>
                  <a:pt x="9766" y="16941"/>
                </a:lnTo>
                <a:lnTo>
                  <a:pt x="14084" y="14986"/>
                </a:lnTo>
                <a:lnTo>
                  <a:pt x="16941" y="7200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5002475" y="264174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68"/>
                </a:lnTo>
                <a:lnTo>
                  <a:pt x="0" y="9753"/>
                </a:lnTo>
                <a:lnTo>
                  <a:pt x="1981" y="14046"/>
                </a:lnTo>
                <a:lnTo>
                  <a:pt x="9740" y="16941"/>
                </a:lnTo>
                <a:lnTo>
                  <a:pt x="14058" y="14960"/>
                </a:lnTo>
                <a:lnTo>
                  <a:pt x="16954" y="7188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5034099" y="265350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0" y="9740"/>
                </a:lnTo>
                <a:lnTo>
                  <a:pt x="1968" y="14058"/>
                </a:lnTo>
                <a:lnTo>
                  <a:pt x="9753" y="16941"/>
                </a:lnTo>
                <a:lnTo>
                  <a:pt x="14071" y="14986"/>
                </a:lnTo>
                <a:lnTo>
                  <a:pt x="16941" y="7188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5065727" y="266526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53"/>
                </a:lnTo>
                <a:lnTo>
                  <a:pt x="1993" y="14058"/>
                </a:lnTo>
                <a:lnTo>
                  <a:pt x="9728" y="16954"/>
                </a:lnTo>
                <a:lnTo>
                  <a:pt x="14046" y="14986"/>
                </a:lnTo>
                <a:lnTo>
                  <a:pt x="16941" y="7213"/>
                </a:lnTo>
                <a:lnTo>
                  <a:pt x="14960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5097340" y="267703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93"/>
                </a:lnTo>
                <a:lnTo>
                  <a:pt x="0" y="9766"/>
                </a:lnTo>
                <a:lnTo>
                  <a:pt x="1993" y="14071"/>
                </a:lnTo>
                <a:lnTo>
                  <a:pt x="9740" y="16941"/>
                </a:lnTo>
                <a:lnTo>
                  <a:pt x="14058" y="14973"/>
                </a:lnTo>
                <a:lnTo>
                  <a:pt x="16941" y="7213"/>
                </a:lnTo>
                <a:lnTo>
                  <a:pt x="14973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5128978" y="268882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70" y="1955"/>
                </a:lnTo>
                <a:lnTo>
                  <a:pt x="1460" y="5854"/>
                </a:lnTo>
                <a:lnTo>
                  <a:pt x="0" y="9728"/>
                </a:lnTo>
                <a:lnTo>
                  <a:pt x="1968" y="14033"/>
                </a:lnTo>
                <a:lnTo>
                  <a:pt x="5842" y="15506"/>
                </a:lnTo>
                <a:lnTo>
                  <a:pt x="9753" y="16941"/>
                </a:lnTo>
                <a:lnTo>
                  <a:pt x="14046" y="14960"/>
                </a:lnTo>
                <a:lnTo>
                  <a:pt x="16916" y="7188"/>
                </a:lnTo>
                <a:lnTo>
                  <a:pt x="14960" y="2857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5160578" y="270056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68"/>
                </a:lnTo>
                <a:lnTo>
                  <a:pt x="1473" y="5867"/>
                </a:lnTo>
                <a:lnTo>
                  <a:pt x="0" y="9740"/>
                </a:lnTo>
                <a:lnTo>
                  <a:pt x="1993" y="14046"/>
                </a:lnTo>
                <a:lnTo>
                  <a:pt x="9753" y="16954"/>
                </a:lnTo>
                <a:lnTo>
                  <a:pt x="14071" y="14973"/>
                </a:lnTo>
                <a:lnTo>
                  <a:pt x="16967" y="7200"/>
                </a:lnTo>
                <a:lnTo>
                  <a:pt x="14985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5192205" y="271234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188" y="0"/>
                </a:moveTo>
                <a:lnTo>
                  <a:pt x="2908" y="1968"/>
                </a:lnTo>
                <a:lnTo>
                  <a:pt x="0" y="9753"/>
                </a:lnTo>
                <a:lnTo>
                  <a:pt x="1981" y="14046"/>
                </a:lnTo>
                <a:lnTo>
                  <a:pt x="9740" y="16941"/>
                </a:lnTo>
                <a:lnTo>
                  <a:pt x="14071" y="14986"/>
                </a:lnTo>
                <a:lnTo>
                  <a:pt x="16954" y="7213"/>
                </a:lnTo>
                <a:lnTo>
                  <a:pt x="14986" y="2882"/>
                </a:lnTo>
                <a:lnTo>
                  <a:pt x="718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5223807" y="272410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40"/>
                </a:lnTo>
                <a:lnTo>
                  <a:pt x="2019" y="14046"/>
                </a:lnTo>
                <a:lnTo>
                  <a:pt x="9766" y="16941"/>
                </a:lnTo>
                <a:lnTo>
                  <a:pt x="14084" y="14986"/>
                </a:lnTo>
                <a:lnTo>
                  <a:pt x="16954" y="7200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4854413" y="255590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53"/>
                </a:lnTo>
                <a:lnTo>
                  <a:pt x="1993" y="14046"/>
                </a:lnTo>
                <a:lnTo>
                  <a:pt x="5867" y="15519"/>
                </a:lnTo>
                <a:lnTo>
                  <a:pt x="9753" y="16941"/>
                </a:lnTo>
                <a:lnTo>
                  <a:pt x="14071" y="14998"/>
                </a:lnTo>
                <a:lnTo>
                  <a:pt x="16967" y="7200"/>
                </a:lnTo>
                <a:lnTo>
                  <a:pt x="14973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4886040" y="256767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40"/>
                </a:lnTo>
                <a:lnTo>
                  <a:pt x="1981" y="14058"/>
                </a:lnTo>
                <a:lnTo>
                  <a:pt x="5842" y="15519"/>
                </a:lnTo>
                <a:lnTo>
                  <a:pt x="9728" y="16941"/>
                </a:lnTo>
                <a:lnTo>
                  <a:pt x="14046" y="14986"/>
                </a:lnTo>
                <a:lnTo>
                  <a:pt x="16941" y="7188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4917666" y="257943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188" y="0"/>
                </a:moveTo>
                <a:lnTo>
                  <a:pt x="2882" y="1968"/>
                </a:lnTo>
                <a:lnTo>
                  <a:pt x="1473" y="5880"/>
                </a:lnTo>
                <a:lnTo>
                  <a:pt x="0" y="9753"/>
                </a:lnTo>
                <a:lnTo>
                  <a:pt x="1968" y="14058"/>
                </a:lnTo>
                <a:lnTo>
                  <a:pt x="9715" y="16941"/>
                </a:lnTo>
                <a:lnTo>
                  <a:pt x="14071" y="14986"/>
                </a:lnTo>
                <a:lnTo>
                  <a:pt x="15494" y="11112"/>
                </a:lnTo>
                <a:lnTo>
                  <a:pt x="16954" y="7213"/>
                </a:lnTo>
                <a:lnTo>
                  <a:pt x="14960" y="2908"/>
                </a:lnTo>
                <a:lnTo>
                  <a:pt x="718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4949281" y="259119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93"/>
                </a:lnTo>
                <a:lnTo>
                  <a:pt x="0" y="9753"/>
                </a:lnTo>
                <a:lnTo>
                  <a:pt x="1981" y="14058"/>
                </a:lnTo>
                <a:lnTo>
                  <a:pt x="9753" y="16967"/>
                </a:lnTo>
                <a:lnTo>
                  <a:pt x="14058" y="14986"/>
                </a:lnTo>
                <a:lnTo>
                  <a:pt x="16954" y="7213"/>
                </a:lnTo>
                <a:lnTo>
                  <a:pt x="14986" y="2908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4980894" y="260298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43"/>
                </a:lnTo>
                <a:lnTo>
                  <a:pt x="0" y="9728"/>
                </a:lnTo>
                <a:lnTo>
                  <a:pt x="1981" y="14033"/>
                </a:lnTo>
                <a:lnTo>
                  <a:pt x="9753" y="16941"/>
                </a:lnTo>
                <a:lnTo>
                  <a:pt x="14071" y="14960"/>
                </a:lnTo>
                <a:lnTo>
                  <a:pt x="16954" y="7200"/>
                </a:lnTo>
                <a:lnTo>
                  <a:pt x="14986" y="287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5012544" y="261473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188" y="0"/>
                </a:moveTo>
                <a:lnTo>
                  <a:pt x="2882" y="1981"/>
                </a:lnTo>
                <a:lnTo>
                  <a:pt x="1409" y="5880"/>
                </a:lnTo>
                <a:lnTo>
                  <a:pt x="0" y="9753"/>
                </a:lnTo>
                <a:lnTo>
                  <a:pt x="1968" y="14058"/>
                </a:lnTo>
                <a:lnTo>
                  <a:pt x="9715" y="16967"/>
                </a:lnTo>
                <a:lnTo>
                  <a:pt x="14058" y="14986"/>
                </a:lnTo>
                <a:lnTo>
                  <a:pt x="16929" y="7200"/>
                </a:lnTo>
                <a:lnTo>
                  <a:pt x="14935" y="2882"/>
                </a:lnTo>
                <a:lnTo>
                  <a:pt x="11049" y="1460"/>
                </a:lnTo>
                <a:lnTo>
                  <a:pt x="718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5044146" y="262651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55"/>
                </a:lnTo>
                <a:lnTo>
                  <a:pt x="1460" y="5854"/>
                </a:lnTo>
                <a:lnTo>
                  <a:pt x="0" y="9740"/>
                </a:lnTo>
                <a:lnTo>
                  <a:pt x="1993" y="14033"/>
                </a:lnTo>
                <a:lnTo>
                  <a:pt x="5854" y="15506"/>
                </a:lnTo>
                <a:lnTo>
                  <a:pt x="9740" y="16941"/>
                </a:lnTo>
                <a:lnTo>
                  <a:pt x="14058" y="14960"/>
                </a:lnTo>
                <a:lnTo>
                  <a:pt x="16941" y="7188"/>
                </a:lnTo>
                <a:lnTo>
                  <a:pt x="14986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5075759" y="263827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1993" y="14058"/>
                </a:lnTo>
                <a:lnTo>
                  <a:pt x="9740" y="16941"/>
                </a:lnTo>
                <a:lnTo>
                  <a:pt x="14084" y="14986"/>
                </a:lnTo>
                <a:lnTo>
                  <a:pt x="16967" y="7213"/>
                </a:lnTo>
                <a:lnTo>
                  <a:pt x="14985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5107386" y="265003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82" y="1981"/>
                </a:lnTo>
                <a:lnTo>
                  <a:pt x="0" y="9753"/>
                </a:lnTo>
                <a:lnTo>
                  <a:pt x="1993" y="14071"/>
                </a:lnTo>
                <a:lnTo>
                  <a:pt x="9753" y="16967"/>
                </a:lnTo>
                <a:lnTo>
                  <a:pt x="14084" y="14998"/>
                </a:lnTo>
                <a:lnTo>
                  <a:pt x="16954" y="7213"/>
                </a:lnTo>
                <a:lnTo>
                  <a:pt x="14973" y="2908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5139011" y="266181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0" y="9753"/>
                </a:lnTo>
                <a:lnTo>
                  <a:pt x="1993" y="14058"/>
                </a:lnTo>
                <a:lnTo>
                  <a:pt x="9753" y="16941"/>
                </a:lnTo>
                <a:lnTo>
                  <a:pt x="14058" y="14986"/>
                </a:lnTo>
                <a:lnTo>
                  <a:pt x="16941" y="7188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5170625" y="267358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21" y="1968"/>
                </a:lnTo>
                <a:lnTo>
                  <a:pt x="0" y="9740"/>
                </a:lnTo>
                <a:lnTo>
                  <a:pt x="2006" y="14046"/>
                </a:lnTo>
                <a:lnTo>
                  <a:pt x="9753" y="16941"/>
                </a:lnTo>
                <a:lnTo>
                  <a:pt x="14071" y="14973"/>
                </a:lnTo>
                <a:lnTo>
                  <a:pt x="16954" y="7200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5202251" y="268534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66"/>
                </a:lnTo>
                <a:lnTo>
                  <a:pt x="1981" y="14071"/>
                </a:lnTo>
                <a:lnTo>
                  <a:pt x="9740" y="16954"/>
                </a:lnTo>
                <a:lnTo>
                  <a:pt x="14058" y="14973"/>
                </a:lnTo>
                <a:lnTo>
                  <a:pt x="16954" y="7200"/>
                </a:lnTo>
                <a:lnTo>
                  <a:pt x="14960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5233878" y="2697110"/>
            <a:ext cx="11430" cy="17145"/>
          </a:xfrm>
          <a:custGeom>
            <a:avLst/>
            <a:gdLst/>
            <a:ahLst/>
            <a:cxnLst/>
            <a:rect l="l" t="t" r="r" b="b"/>
            <a:pathLst>
              <a:path w="11429" h="17144">
                <a:moveTo>
                  <a:pt x="7226" y="0"/>
                </a:moveTo>
                <a:lnTo>
                  <a:pt x="2895" y="1981"/>
                </a:lnTo>
                <a:lnTo>
                  <a:pt x="0" y="9753"/>
                </a:lnTo>
                <a:lnTo>
                  <a:pt x="1968" y="14058"/>
                </a:lnTo>
                <a:lnTo>
                  <a:pt x="9462" y="16843"/>
                </a:lnTo>
                <a:lnTo>
                  <a:pt x="10383" y="8764"/>
                </a:lnTo>
                <a:lnTo>
                  <a:pt x="11098" y="1434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4844619" y="2518842"/>
            <a:ext cx="5715" cy="14604"/>
          </a:xfrm>
          <a:custGeom>
            <a:avLst/>
            <a:gdLst/>
            <a:ahLst/>
            <a:cxnLst/>
            <a:rect l="l" t="t" r="r" b="b"/>
            <a:pathLst>
              <a:path w="5714" h="14605">
                <a:moveTo>
                  <a:pt x="6" y="0"/>
                </a:moveTo>
                <a:lnTo>
                  <a:pt x="0" y="9396"/>
                </a:lnTo>
                <a:lnTo>
                  <a:pt x="110" y="14261"/>
                </a:lnTo>
                <a:lnTo>
                  <a:pt x="2272" y="13269"/>
                </a:lnTo>
                <a:lnTo>
                  <a:pt x="3733" y="9396"/>
                </a:lnTo>
                <a:lnTo>
                  <a:pt x="5155" y="5497"/>
                </a:lnTo>
                <a:lnTo>
                  <a:pt x="3199" y="1179"/>
                </a:lnTo>
                <a:lnTo>
                  <a:pt x="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4864460" y="252890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1460" y="5880"/>
                </a:lnTo>
                <a:lnTo>
                  <a:pt x="0" y="9753"/>
                </a:lnTo>
                <a:lnTo>
                  <a:pt x="1993" y="14058"/>
                </a:lnTo>
                <a:lnTo>
                  <a:pt x="9753" y="16941"/>
                </a:lnTo>
                <a:lnTo>
                  <a:pt x="14071" y="14986"/>
                </a:lnTo>
                <a:lnTo>
                  <a:pt x="15506" y="11087"/>
                </a:lnTo>
                <a:lnTo>
                  <a:pt x="16967" y="7200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4896086" y="254066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67"/>
                </a:lnTo>
                <a:lnTo>
                  <a:pt x="14058" y="14986"/>
                </a:lnTo>
                <a:lnTo>
                  <a:pt x="16954" y="7213"/>
                </a:lnTo>
                <a:lnTo>
                  <a:pt x="14960" y="2908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4927706" y="2555769"/>
            <a:ext cx="12065" cy="13335"/>
          </a:xfrm>
          <a:custGeom>
            <a:avLst/>
            <a:gdLst/>
            <a:ahLst/>
            <a:cxnLst/>
            <a:rect l="l" t="t" r="r" b="b"/>
            <a:pathLst>
              <a:path w="12064" h="13335">
                <a:moveTo>
                  <a:pt x="3022" y="0"/>
                </a:moveTo>
                <a:lnTo>
                  <a:pt x="2349" y="723"/>
                </a:lnTo>
                <a:lnTo>
                  <a:pt x="1803" y="1562"/>
                </a:lnTo>
                <a:lnTo>
                  <a:pt x="0" y="6426"/>
                </a:lnTo>
                <a:lnTo>
                  <a:pt x="1993" y="10731"/>
                </a:lnTo>
                <a:lnTo>
                  <a:pt x="7962" y="12954"/>
                </a:lnTo>
                <a:lnTo>
                  <a:pt x="10185" y="12725"/>
                </a:lnTo>
                <a:lnTo>
                  <a:pt x="12014" y="11760"/>
                </a:lnTo>
                <a:lnTo>
                  <a:pt x="302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4959338" y="256420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53"/>
                </a:lnTo>
                <a:lnTo>
                  <a:pt x="1981" y="14058"/>
                </a:lnTo>
                <a:lnTo>
                  <a:pt x="5854" y="15532"/>
                </a:lnTo>
                <a:lnTo>
                  <a:pt x="9740" y="16941"/>
                </a:lnTo>
                <a:lnTo>
                  <a:pt x="14046" y="14986"/>
                </a:lnTo>
                <a:lnTo>
                  <a:pt x="15506" y="11112"/>
                </a:lnTo>
                <a:lnTo>
                  <a:pt x="16916" y="7213"/>
                </a:lnTo>
                <a:lnTo>
                  <a:pt x="14960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4990938" y="257598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55"/>
                </a:lnTo>
                <a:lnTo>
                  <a:pt x="0" y="9753"/>
                </a:lnTo>
                <a:lnTo>
                  <a:pt x="1993" y="14058"/>
                </a:lnTo>
                <a:lnTo>
                  <a:pt x="9753" y="16941"/>
                </a:lnTo>
                <a:lnTo>
                  <a:pt x="14071" y="14960"/>
                </a:lnTo>
                <a:lnTo>
                  <a:pt x="16954" y="7200"/>
                </a:lnTo>
                <a:lnTo>
                  <a:pt x="14986" y="2870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5022552" y="258774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1473" y="5854"/>
                </a:lnTo>
                <a:lnTo>
                  <a:pt x="0" y="9753"/>
                </a:lnTo>
                <a:lnTo>
                  <a:pt x="2006" y="14046"/>
                </a:lnTo>
                <a:lnTo>
                  <a:pt x="5867" y="15506"/>
                </a:lnTo>
                <a:lnTo>
                  <a:pt x="9766" y="16941"/>
                </a:lnTo>
                <a:lnTo>
                  <a:pt x="14071" y="14960"/>
                </a:lnTo>
                <a:lnTo>
                  <a:pt x="16967" y="7213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5054203" y="259951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68"/>
                </a:lnTo>
                <a:lnTo>
                  <a:pt x="0" y="9740"/>
                </a:lnTo>
                <a:lnTo>
                  <a:pt x="1981" y="14046"/>
                </a:lnTo>
                <a:lnTo>
                  <a:pt x="9740" y="16954"/>
                </a:lnTo>
                <a:lnTo>
                  <a:pt x="14058" y="14973"/>
                </a:lnTo>
                <a:lnTo>
                  <a:pt x="15506" y="11099"/>
                </a:lnTo>
                <a:lnTo>
                  <a:pt x="16929" y="7200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5085805" y="261127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93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54"/>
                </a:lnTo>
                <a:lnTo>
                  <a:pt x="14058" y="14986"/>
                </a:lnTo>
                <a:lnTo>
                  <a:pt x="16954" y="7200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5117419" y="262304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2006" y="14046"/>
                </a:lnTo>
                <a:lnTo>
                  <a:pt x="9753" y="16954"/>
                </a:lnTo>
                <a:lnTo>
                  <a:pt x="14084" y="14986"/>
                </a:lnTo>
                <a:lnTo>
                  <a:pt x="15506" y="11087"/>
                </a:lnTo>
                <a:lnTo>
                  <a:pt x="16954" y="7213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5149069" y="263482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70" y="1955"/>
                </a:lnTo>
                <a:lnTo>
                  <a:pt x="1409" y="5854"/>
                </a:lnTo>
                <a:lnTo>
                  <a:pt x="0" y="9728"/>
                </a:lnTo>
                <a:lnTo>
                  <a:pt x="1981" y="14033"/>
                </a:lnTo>
                <a:lnTo>
                  <a:pt x="9740" y="16941"/>
                </a:lnTo>
                <a:lnTo>
                  <a:pt x="14058" y="14960"/>
                </a:lnTo>
                <a:lnTo>
                  <a:pt x="16941" y="7188"/>
                </a:lnTo>
                <a:lnTo>
                  <a:pt x="14947" y="2870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5180671" y="264658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68"/>
                </a:lnTo>
                <a:lnTo>
                  <a:pt x="0" y="9753"/>
                </a:lnTo>
                <a:lnTo>
                  <a:pt x="1981" y="14058"/>
                </a:lnTo>
                <a:lnTo>
                  <a:pt x="9753" y="16941"/>
                </a:lnTo>
                <a:lnTo>
                  <a:pt x="14058" y="14986"/>
                </a:lnTo>
                <a:lnTo>
                  <a:pt x="16954" y="7200"/>
                </a:lnTo>
                <a:lnTo>
                  <a:pt x="14986" y="2882"/>
                </a:lnTo>
                <a:lnTo>
                  <a:pt x="11099" y="146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5212285" y="265833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68"/>
                </a:lnTo>
                <a:lnTo>
                  <a:pt x="1473" y="5880"/>
                </a:lnTo>
                <a:lnTo>
                  <a:pt x="0" y="9753"/>
                </a:lnTo>
                <a:lnTo>
                  <a:pt x="2006" y="14046"/>
                </a:lnTo>
                <a:lnTo>
                  <a:pt x="5867" y="15506"/>
                </a:lnTo>
                <a:lnTo>
                  <a:pt x="9766" y="16941"/>
                </a:lnTo>
                <a:lnTo>
                  <a:pt x="14097" y="14986"/>
                </a:lnTo>
                <a:lnTo>
                  <a:pt x="15506" y="11112"/>
                </a:lnTo>
                <a:lnTo>
                  <a:pt x="16967" y="7213"/>
                </a:lnTo>
                <a:lnTo>
                  <a:pt x="14998" y="2908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5243924" y="2671791"/>
            <a:ext cx="3810" cy="12700"/>
          </a:xfrm>
          <a:custGeom>
            <a:avLst/>
            <a:gdLst/>
            <a:ahLst/>
            <a:cxnLst/>
            <a:rect l="l" t="t" r="r" b="b"/>
            <a:pathLst>
              <a:path w="3810" h="12700">
                <a:moveTo>
                  <a:pt x="3526" y="0"/>
                </a:moveTo>
                <a:lnTo>
                  <a:pt x="2895" y="286"/>
                </a:lnTo>
                <a:lnTo>
                  <a:pt x="0" y="8071"/>
                </a:lnTo>
                <a:lnTo>
                  <a:pt x="1993" y="12377"/>
                </a:lnTo>
                <a:lnTo>
                  <a:pt x="2440" y="12542"/>
                </a:lnTo>
                <a:lnTo>
                  <a:pt x="2955" y="7259"/>
                </a:lnTo>
                <a:lnTo>
                  <a:pt x="35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4844831" y="2490138"/>
            <a:ext cx="15240" cy="17145"/>
          </a:xfrm>
          <a:custGeom>
            <a:avLst/>
            <a:gdLst/>
            <a:ahLst/>
            <a:cxnLst/>
            <a:rect l="l" t="t" r="r" b="b"/>
            <a:pathLst>
              <a:path w="15239" h="17144">
                <a:moveTo>
                  <a:pt x="5286" y="0"/>
                </a:moveTo>
                <a:lnTo>
                  <a:pt x="968" y="1981"/>
                </a:lnTo>
                <a:lnTo>
                  <a:pt x="0" y="4590"/>
                </a:lnTo>
                <a:lnTo>
                  <a:pt x="41" y="14058"/>
                </a:lnTo>
                <a:lnTo>
                  <a:pt x="3915" y="15519"/>
                </a:lnTo>
                <a:lnTo>
                  <a:pt x="7801" y="16941"/>
                </a:lnTo>
                <a:lnTo>
                  <a:pt x="12119" y="14986"/>
                </a:lnTo>
                <a:lnTo>
                  <a:pt x="15002" y="7213"/>
                </a:lnTo>
                <a:lnTo>
                  <a:pt x="13033" y="2908"/>
                </a:lnTo>
                <a:lnTo>
                  <a:pt x="528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4874493" y="250192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0" y="9728"/>
                </a:lnTo>
                <a:lnTo>
                  <a:pt x="2019" y="14033"/>
                </a:lnTo>
                <a:lnTo>
                  <a:pt x="5867" y="15506"/>
                </a:lnTo>
                <a:lnTo>
                  <a:pt x="9766" y="16941"/>
                </a:lnTo>
                <a:lnTo>
                  <a:pt x="14084" y="14973"/>
                </a:lnTo>
                <a:lnTo>
                  <a:pt x="16954" y="7188"/>
                </a:lnTo>
                <a:lnTo>
                  <a:pt x="14985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4909149" y="2514056"/>
            <a:ext cx="13970" cy="15875"/>
          </a:xfrm>
          <a:custGeom>
            <a:avLst/>
            <a:gdLst/>
            <a:ahLst/>
            <a:cxnLst/>
            <a:rect l="l" t="t" r="r" b="b"/>
            <a:pathLst>
              <a:path w="13970" h="15875">
                <a:moveTo>
                  <a:pt x="5168" y="0"/>
                </a:moveTo>
                <a:lnTo>
                  <a:pt x="2006" y="825"/>
                </a:lnTo>
                <a:lnTo>
                  <a:pt x="0" y="2959"/>
                </a:lnTo>
                <a:lnTo>
                  <a:pt x="6502" y="15519"/>
                </a:lnTo>
                <a:lnTo>
                  <a:pt x="9131" y="15163"/>
                </a:lnTo>
                <a:lnTo>
                  <a:pt x="11480" y="13385"/>
                </a:lnTo>
                <a:lnTo>
                  <a:pt x="13919" y="6819"/>
                </a:lnTo>
                <a:lnTo>
                  <a:pt x="11938" y="2514"/>
                </a:lnTo>
                <a:lnTo>
                  <a:pt x="516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4937757" y="252546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55"/>
                </a:lnTo>
                <a:lnTo>
                  <a:pt x="1460" y="5854"/>
                </a:lnTo>
                <a:lnTo>
                  <a:pt x="0" y="9753"/>
                </a:lnTo>
                <a:lnTo>
                  <a:pt x="1968" y="14033"/>
                </a:lnTo>
                <a:lnTo>
                  <a:pt x="9740" y="16941"/>
                </a:lnTo>
                <a:lnTo>
                  <a:pt x="14058" y="14960"/>
                </a:lnTo>
                <a:lnTo>
                  <a:pt x="16941" y="7188"/>
                </a:lnTo>
                <a:lnTo>
                  <a:pt x="14986" y="2870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4969358" y="253721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53"/>
                </a:lnTo>
                <a:lnTo>
                  <a:pt x="1993" y="14046"/>
                </a:lnTo>
                <a:lnTo>
                  <a:pt x="9753" y="16941"/>
                </a:lnTo>
                <a:lnTo>
                  <a:pt x="14084" y="14960"/>
                </a:lnTo>
                <a:lnTo>
                  <a:pt x="16954" y="7200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5000999" y="254897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908" y="1981"/>
                </a:lnTo>
                <a:lnTo>
                  <a:pt x="0" y="9753"/>
                </a:lnTo>
                <a:lnTo>
                  <a:pt x="1981" y="14071"/>
                </a:lnTo>
                <a:lnTo>
                  <a:pt x="9740" y="16941"/>
                </a:lnTo>
                <a:lnTo>
                  <a:pt x="14058" y="14986"/>
                </a:lnTo>
                <a:lnTo>
                  <a:pt x="16941" y="7213"/>
                </a:lnTo>
                <a:lnTo>
                  <a:pt x="14973" y="2895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5032625" y="256074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53"/>
                </a:lnTo>
                <a:lnTo>
                  <a:pt x="1981" y="14058"/>
                </a:lnTo>
                <a:lnTo>
                  <a:pt x="9728" y="16954"/>
                </a:lnTo>
                <a:lnTo>
                  <a:pt x="14058" y="14998"/>
                </a:lnTo>
                <a:lnTo>
                  <a:pt x="16941" y="7200"/>
                </a:lnTo>
                <a:lnTo>
                  <a:pt x="14947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5064238" y="257251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41"/>
                </a:lnTo>
                <a:lnTo>
                  <a:pt x="14058" y="14973"/>
                </a:lnTo>
                <a:lnTo>
                  <a:pt x="16929" y="7213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5095852" y="258428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38" y="0"/>
                </a:moveTo>
                <a:lnTo>
                  <a:pt x="2908" y="1968"/>
                </a:lnTo>
                <a:lnTo>
                  <a:pt x="1473" y="5867"/>
                </a:lnTo>
                <a:lnTo>
                  <a:pt x="0" y="9766"/>
                </a:lnTo>
                <a:lnTo>
                  <a:pt x="1993" y="14046"/>
                </a:lnTo>
                <a:lnTo>
                  <a:pt x="9753" y="16941"/>
                </a:lnTo>
                <a:lnTo>
                  <a:pt x="14071" y="14973"/>
                </a:lnTo>
                <a:lnTo>
                  <a:pt x="16967" y="7200"/>
                </a:lnTo>
                <a:lnTo>
                  <a:pt x="14973" y="2895"/>
                </a:lnTo>
                <a:lnTo>
                  <a:pt x="723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5127476" y="259605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53"/>
                </a:lnTo>
                <a:lnTo>
                  <a:pt x="1981" y="14058"/>
                </a:lnTo>
                <a:lnTo>
                  <a:pt x="9753" y="16941"/>
                </a:lnTo>
                <a:lnTo>
                  <a:pt x="14084" y="14973"/>
                </a:lnTo>
                <a:lnTo>
                  <a:pt x="15494" y="11087"/>
                </a:lnTo>
                <a:lnTo>
                  <a:pt x="16941" y="7213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5159091" y="260781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1473" y="5854"/>
                </a:lnTo>
                <a:lnTo>
                  <a:pt x="0" y="9753"/>
                </a:lnTo>
                <a:lnTo>
                  <a:pt x="2006" y="14058"/>
                </a:lnTo>
                <a:lnTo>
                  <a:pt x="5867" y="15519"/>
                </a:lnTo>
                <a:lnTo>
                  <a:pt x="9766" y="16941"/>
                </a:lnTo>
                <a:lnTo>
                  <a:pt x="14084" y="14973"/>
                </a:lnTo>
                <a:lnTo>
                  <a:pt x="15506" y="11087"/>
                </a:lnTo>
                <a:lnTo>
                  <a:pt x="16967" y="7213"/>
                </a:lnTo>
                <a:lnTo>
                  <a:pt x="14998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5190728" y="261959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68"/>
                </a:lnTo>
                <a:lnTo>
                  <a:pt x="0" y="9728"/>
                </a:lnTo>
                <a:lnTo>
                  <a:pt x="1981" y="14046"/>
                </a:lnTo>
                <a:lnTo>
                  <a:pt x="9740" y="16929"/>
                </a:lnTo>
                <a:lnTo>
                  <a:pt x="14058" y="14960"/>
                </a:lnTo>
                <a:lnTo>
                  <a:pt x="16941" y="7188"/>
                </a:lnTo>
                <a:lnTo>
                  <a:pt x="14960" y="2870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5222331" y="263135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0" y="9740"/>
                </a:lnTo>
                <a:lnTo>
                  <a:pt x="1993" y="14033"/>
                </a:lnTo>
                <a:lnTo>
                  <a:pt x="9740" y="16941"/>
                </a:lnTo>
                <a:lnTo>
                  <a:pt x="14058" y="14986"/>
                </a:lnTo>
                <a:lnTo>
                  <a:pt x="16954" y="7188"/>
                </a:lnTo>
                <a:lnTo>
                  <a:pt x="14985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4852925" y="246313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93"/>
                </a:lnTo>
                <a:lnTo>
                  <a:pt x="0" y="9766"/>
                </a:lnTo>
                <a:lnTo>
                  <a:pt x="2006" y="14071"/>
                </a:lnTo>
                <a:lnTo>
                  <a:pt x="9766" y="16954"/>
                </a:lnTo>
                <a:lnTo>
                  <a:pt x="14071" y="14998"/>
                </a:lnTo>
                <a:lnTo>
                  <a:pt x="15519" y="11099"/>
                </a:lnTo>
                <a:lnTo>
                  <a:pt x="16929" y="7213"/>
                </a:lnTo>
                <a:lnTo>
                  <a:pt x="14973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4884550" y="2475903"/>
            <a:ext cx="13970" cy="15875"/>
          </a:xfrm>
          <a:custGeom>
            <a:avLst/>
            <a:gdLst/>
            <a:ahLst/>
            <a:cxnLst/>
            <a:rect l="l" t="t" r="r" b="b"/>
            <a:pathLst>
              <a:path w="13970" h="15875">
                <a:moveTo>
                  <a:pt x="8153" y="0"/>
                </a:moveTo>
                <a:lnTo>
                  <a:pt x="5232" y="127"/>
                </a:lnTo>
                <a:lnTo>
                  <a:pt x="2527" y="1955"/>
                </a:lnTo>
                <a:lnTo>
                  <a:pt x="1460" y="4864"/>
                </a:lnTo>
                <a:lnTo>
                  <a:pt x="0" y="8750"/>
                </a:lnTo>
                <a:lnTo>
                  <a:pt x="1981" y="13068"/>
                </a:lnTo>
                <a:lnTo>
                  <a:pt x="5867" y="14528"/>
                </a:lnTo>
                <a:lnTo>
                  <a:pt x="8788" y="15595"/>
                </a:lnTo>
                <a:lnTo>
                  <a:pt x="11938" y="14757"/>
                </a:lnTo>
                <a:lnTo>
                  <a:pt x="13944" y="12623"/>
                </a:lnTo>
                <a:lnTo>
                  <a:pt x="815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4916166" y="248669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1473" y="5854"/>
                </a:lnTo>
                <a:lnTo>
                  <a:pt x="0" y="9753"/>
                </a:lnTo>
                <a:lnTo>
                  <a:pt x="1981" y="14033"/>
                </a:lnTo>
                <a:lnTo>
                  <a:pt x="5867" y="15506"/>
                </a:lnTo>
                <a:lnTo>
                  <a:pt x="9766" y="16941"/>
                </a:lnTo>
                <a:lnTo>
                  <a:pt x="14097" y="14973"/>
                </a:lnTo>
                <a:lnTo>
                  <a:pt x="15506" y="11074"/>
                </a:lnTo>
                <a:lnTo>
                  <a:pt x="16967" y="7213"/>
                </a:lnTo>
                <a:lnTo>
                  <a:pt x="14973" y="2870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4947805" y="249844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70" y="1981"/>
                </a:lnTo>
                <a:lnTo>
                  <a:pt x="1447" y="5880"/>
                </a:lnTo>
                <a:lnTo>
                  <a:pt x="0" y="9753"/>
                </a:lnTo>
                <a:lnTo>
                  <a:pt x="1981" y="14046"/>
                </a:lnTo>
                <a:lnTo>
                  <a:pt x="9753" y="16941"/>
                </a:lnTo>
                <a:lnTo>
                  <a:pt x="14058" y="14986"/>
                </a:lnTo>
                <a:lnTo>
                  <a:pt x="16929" y="7213"/>
                </a:lnTo>
                <a:lnTo>
                  <a:pt x="14973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4979417" y="251021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53"/>
                </a:lnTo>
                <a:lnTo>
                  <a:pt x="1993" y="14046"/>
                </a:lnTo>
                <a:lnTo>
                  <a:pt x="9740" y="16954"/>
                </a:lnTo>
                <a:lnTo>
                  <a:pt x="14058" y="14973"/>
                </a:lnTo>
                <a:lnTo>
                  <a:pt x="16941" y="7200"/>
                </a:lnTo>
                <a:lnTo>
                  <a:pt x="14986" y="287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5011032" y="252198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1435" y="5854"/>
                </a:lnTo>
                <a:lnTo>
                  <a:pt x="0" y="9753"/>
                </a:lnTo>
                <a:lnTo>
                  <a:pt x="1993" y="14058"/>
                </a:lnTo>
                <a:lnTo>
                  <a:pt x="9740" y="16941"/>
                </a:lnTo>
                <a:lnTo>
                  <a:pt x="14097" y="14986"/>
                </a:lnTo>
                <a:lnTo>
                  <a:pt x="15506" y="11087"/>
                </a:lnTo>
                <a:lnTo>
                  <a:pt x="16941" y="7200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5042669" y="253377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82" y="1955"/>
                </a:lnTo>
                <a:lnTo>
                  <a:pt x="1460" y="5854"/>
                </a:lnTo>
                <a:lnTo>
                  <a:pt x="0" y="9740"/>
                </a:lnTo>
                <a:lnTo>
                  <a:pt x="1981" y="14033"/>
                </a:lnTo>
                <a:lnTo>
                  <a:pt x="9740" y="16941"/>
                </a:lnTo>
                <a:lnTo>
                  <a:pt x="14058" y="14960"/>
                </a:lnTo>
                <a:lnTo>
                  <a:pt x="16941" y="7175"/>
                </a:lnTo>
                <a:lnTo>
                  <a:pt x="14986" y="287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5074282" y="254552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55"/>
                </a:lnTo>
                <a:lnTo>
                  <a:pt x="0" y="9728"/>
                </a:lnTo>
                <a:lnTo>
                  <a:pt x="1981" y="14033"/>
                </a:lnTo>
                <a:lnTo>
                  <a:pt x="9740" y="16941"/>
                </a:lnTo>
                <a:lnTo>
                  <a:pt x="14058" y="14960"/>
                </a:lnTo>
                <a:lnTo>
                  <a:pt x="16954" y="7188"/>
                </a:lnTo>
                <a:lnTo>
                  <a:pt x="14986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5105910" y="255728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53"/>
                </a:lnTo>
                <a:lnTo>
                  <a:pt x="1981" y="14046"/>
                </a:lnTo>
                <a:lnTo>
                  <a:pt x="9728" y="16941"/>
                </a:lnTo>
                <a:lnTo>
                  <a:pt x="14046" y="14973"/>
                </a:lnTo>
                <a:lnTo>
                  <a:pt x="15506" y="11087"/>
                </a:lnTo>
                <a:lnTo>
                  <a:pt x="16941" y="7188"/>
                </a:lnTo>
                <a:lnTo>
                  <a:pt x="14960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5137536" y="256904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0" y="9766"/>
                </a:lnTo>
                <a:lnTo>
                  <a:pt x="1993" y="14084"/>
                </a:lnTo>
                <a:lnTo>
                  <a:pt x="9728" y="16954"/>
                </a:lnTo>
                <a:lnTo>
                  <a:pt x="14058" y="14986"/>
                </a:lnTo>
                <a:lnTo>
                  <a:pt x="15506" y="11112"/>
                </a:lnTo>
                <a:lnTo>
                  <a:pt x="16929" y="7213"/>
                </a:lnTo>
                <a:lnTo>
                  <a:pt x="14960" y="2908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5169137" y="258082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53"/>
                </a:lnTo>
                <a:lnTo>
                  <a:pt x="2006" y="14033"/>
                </a:lnTo>
                <a:lnTo>
                  <a:pt x="9753" y="16954"/>
                </a:lnTo>
                <a:lnTo>
                  <a:pt x="14071" y="14960"/>
                </a:lnTo>
                <a:lnTo>
                  <a:pt x="16967" y="7188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5200763" y="259258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53"/>
                </a:lnTo>
                <a:lnTo>
                  <a:pt x="1993" y="14058"/>
                </a:lnTo>
                <a:lnTo>
                  <a:pt x="9753" y="16954"/>
                </a:lnTo>
                <a:lnTo>
                  <a:pt x="14071" y="14986"/>
                </a:lnTo>
                <a:lnTo>
                  <a:pt x="15506" y="11087"/>
                </a:lnTo>
                <a:lnTo>
                  <a:pt x="16967" y="7200"/>
                </a:lnTo>
                <a:lnTo>
                  <a:pt x="14973" y="2882"/>
                </a:lnTo>
                <a:lnTo>
                  <a:pt x="11087" y="1460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5232402" y="260433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93"/>
                </a:lnTo>
                <a:lnTo>
                  <a:pt x="0" y="9753"/>
                </a:lnTo>
                <a:lnTo>
                  <a:pt x="1968" y="14058"/>
                </a:lnTo>
                <a:lnTo>
                  <a:pt x="5842" y="15532"/>
                </a:lnTo>
                <a:lnTo>
                  <a:pt x="9728" y="16967"/>
                </a:lnTo>
                <a:lnTo>
                  <a:pt x="14058" y="14998"/>
                </a:lnTo>
                <a:lnTo>
                  <a:pt x="16941" y="7213"/>
                </a:lnTo>
                <a:lnTo>
                  <a:pt x="14973" y="2908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4838971" y="2424528"/>
            <a:ext cx="9525" cy="16510"/>
          </a:xfrm>
          <a:custGeom>
            <a:avLst/>
            <a:gdLst/>
            <a:ahLst/>
            <a:cxnLst/>
            <a:rect l="l" t="t" r="r" b="b"/>
            <a:pathLst>
              <a:path w="9525" h="16510">
                <a:moveTo>
                  <a:pt x="0" y="0"/>
                </a:moveTo>
                <a:lnTo>
                  <a:pt x="3039" y="16397"/>
                </a:lnTo>
                <a:lnTo>
                  <a:pt x="6445" y="14839"/>
                </a:lnTo>
                <a:lnTo>
                  <a:pt x="9328" y="7067"/>
                </a:lnTo>
                <a:lnTo>
                  <a:pt x="7372" y="2749"/>
                </a:lnTo>
                <a:lnTo>
                  <a:pt x="3473" y="1314"/>
                </a:ln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4862972" y="243613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93"/>
                </a:lnTo>
                <a:lnTo>
                  <a:pt x="1473" y="5880"/>
                </a:lnTo>
                <a:lnTo>
                  <a:pt x="0" y="9753"/>
                </a:lnTo>
                <a:lnTo>
                  <a:pt x="2006" y="14058"/>
                </a:lnTo>
                <a:lnTo>
                  <a:pt x="5867" y="15532"/>
                </a:lnTo>
                <a:lnTo>
                  <a:pt x="9753" y="16967"/>
                </a:lnTo>
                <a:lnTo>
                  <a:pt x="14071" y="14998"/>
                </a:lnTo>
                <a:lnTo>
                  <a:pt x="16967" y="7213"/>
                </a:lnTo>
                <a:lnTo>
                  <a:pt x="14986" y="2908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4894597" y="244792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1993" y="14058"/>
                </a:lnTo>
                <a:lnTo>
                  <a:pt x="9753" y="16941"/>
                </a:lnTo>
                <a:lnTo>
                  <a:pt x="14071" y="14986"/>
                </a:lnTo>
                <a:lnTo>
                  <a:pt x="16941" y="7213"/>
                </a:lnTo>
                <a:lnTo>
                  <a:pt x="14973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4926224" y="245969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53"/>
                </a:lnTo>
                <a:lnTo>
                  <a:pt x="1981" y="14058"/>
                </a:lnTo>
                <a:lnTo>
                  <a:pt x="9728" y="16941"/>
                </a:lnTo>
                <a:lnTo>
                  <a:pt x="14058" y="14973"/>
                </a:lnTo>
                <a:lnTo>
                  <a:pt x="16941" y="7175"/>
                </a:lnTo>
                <a:lnTo>
                  <a:pt x="14973" y="2870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4957850" y="247146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55"/>
                </a:lnTo>
                <a:lnTo>
                  <a:pt x="0" y="9753"/>
                </a:lnTo>
                <a:lnTo>
                  <a:pt x="1981" y="14058"/>
                </a:lnTo>
                <a:lnTo>
                  <a:pt x="9728" y="16941"/>
                </a:lnTo>
                <a:lnTo>
                  <a:pt x="14071" y="14986"/>
                </a:lnTo>
                <a:lnTo>
                  <a:pt x="16929" y="7213"/>
                </a:lnTo>
                <a:lnTo>
                  <a:pt x="14973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4989451" y="248321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1473" y="5854"/>
                </a:lnTo>
                <a:lnTo>
                  <a:pt x="0" y="9753"/>
                </a:lnTo>
                <a:lnTo>
                  <a:pt x="1993" y="14058"/>
                </a:lnTo>
                <a:lnTo>
                  <a:pt x="9766" y="16941"/>
                </a:lnTo>
                <a:lnTo>
                  <a:pt x="14071" y="14986"/>
                </a:lnTo>
                <a:lnTo>
                  <a:pt x="15506" y="11087"/>
                </a:lnTo>
                <a:lnTo>
                  <a:pt x="16967" y="7213"/>
                </a:lnTo>
                <a:lnTo>
                  <a:pt x="14998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5021078" y="249500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0" y="9728"/>
                </a:lnTo>
                <a:lnTo>
                  <a:pt x="1981" y="14046"/>
                </a:lnTo>
                <a:lnTo>
                  <a:pt x="9740" y="16941"/>
                </a:lnTo>
                <a:lnTo>
                  <a:pt x="14084" y="14960"/>
                </a:lnTo>
                <a:lnTo>
                  <a:pt x="16954" y="7188"/>
                </a:lnTo>
                <a:lnTo>
                  <a:pt x="14986" y="287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5052703" y="250675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1435" y="5854"/>
                </a:lnTo>
                <a:lnTo>
                  <a:pt x="0" y="9753"/>
                </a:lnTo>
                <a:lnTo>
                  <a:pt x="2006" y="14046"/>
                </a:lnTo>
                <a:lnTo>
                  <a:pt x="9753" y="16941"/>
                </a:lnTo>
                <a:lnTo>
                  <a:pt x="14071" y="14973"/>
                </a:lnTo>
                <a:lnTo>
                  <a:pt x="16941" y="7188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5084330" y="251852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40"/>
                </a:lnTo>
                <a:lnTo>
                  <a:pt x="1981" y="14046"/>
                </a:lnTo>
                <a:lnTo>
                  <a:pt x="5854" y="15506"/>
                </a:lnTo>
                <a:lnTo>
                  <a:pt x="9740" y="16929"/>
                </a:lnTo>
                <a:lnTo>
                  <a:pt x="14058" y="14973"/>
                </a:lnTo>
                <a:lnTo>
                  <a:pt x="16954" y="7200"/>
                </a:lnTo>
                <a:lnTo>
                  <a:pt x="14986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5115942" y="253029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55"/>
                </a:lnTo>
                <a:lnTo>
                  <a:pt x="0" y="9753"/>
                </a:lnTo>
                <a:lnTo>
                  <a:pt x="1993" y="14033"/>
                </a:lnTo>
                <a:lnTo>
                  <a:pt x="5867" y="15506"/>
                </a:lnTo>
                <a:lnTo>
                  <a:pt x="9740" y="16929"/>
                </a:lnTo>
                <a:lnTo>
                  <a:pt x="14058" y="14960"/>
                </a:lnTo>
                <a:lnTo>
                  <a:pt x="16954" y="7200"/>
                </a:lnTo>
                <a:lnTo>
                  <a:pt x="14986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5147583" y="254205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70" y="1968"/>
                </a:lnTo>
                <a:lnTo>
                  <a:pt x="1422" y="5854"/>
                </a:lnTo>
                <a:lnTo>
                  <a:pt x="0" y="9753"/>
                </a:lnTo>
                <a:lnTo>
                  <a:pt x="1993" y="14033"/>
                </a:lnTo>
                <a:lnTo>
                  <a:pt x="9753" y="16954"/>
                </a:lnTo>
                <a:lnTo>
                  <a:pt x="14071" y="14973"/>
                </a:lnTo>
                <a:lnTo>
                  <a:pt x="16916" y="7213"/>
                </a:lnTo>
                <a:lnTo>
                  <a:pt x="14973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5179194" y="255381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53" y="16967"/>
                </a:lnTo>
                <a:lnTo>
                  <a:pt x="14071" y="14986"/>
                </a:lnTo>
                <a:lnTo>
                  <a:pt x="16954" y="7213"/>
                </a:lnTo>
                <a:lnTo>
                  <a:pt x="14973" y="2908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5210808" y="256559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68"/>
                </a:lnTo>
                <a:lnTo>
                  <a:pt x="0" y="9728"/>
                </a:lnTo>
                <a:lnTo>
                  <a:pt x="2006" y="14046"/>
                </a:lnTo>
                <a:lnTo>
                  <a:pt x="9753" y="16941"/>
                </a:lnTo>
                <a:lnTo>
                  <a:pt x="14071" y="14960"/>
                </a:lnTo>
                <a:lnTo>
                  <a:pt x="16954" y="7188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5242448" y="2577364"/>
            <a:ext cx="12700" cy="17145"/>
          </a:xfrm>
          <a:custGeom>
            <a:avLst/>
            <a:gdLst/>
            <a:ahLst/>
            <a:cxnLst/>
            <a:rect l="l" t="t" r="r" b="b"/>
            <a:pathLst>
              <a:path w="12700" h="17144">
                <a:moveTo>
                  <a:pt x="7200" y="0"/>
                </a:moveTo>
                <a:lnTo>
                  <a:pt x="2882" y="1968"/>
                </a:lnTo>
                <a:lnTo>
                  <a:pt x="1422" y="5854"/>
                </a:lnTo>
                <a:lnTo>
                  <a:pt x="0" y="9740"/>
                </a:lnTo>
                <a:lnTo>
                  <a:pt x="1968" y="14033"/>
                </a:lnTo>
                <a:lnTo>
                  <a:pt x="9715" y="16941"/>
                </a:lnTo>
                <a:lnTo>
                  <a:pt x="10997" y="16359"/>
                </a:lnTo>
                <a:lnTo>
                  <a:pt x="12084" y="1819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4841416" y="239739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55"/>
                </a:lnTo>
                <a:lnTo>
                  <a:pt x="0" y="9740"/>
                </a:lnTo>
                <a:lnTo>
                  <a:pt x="1981" y="14046"/>
                </a:lnTo>
                <a:lnTo>
                  <a:pt x="5842" y="15506"/>
                </a:lnTo>
                <a:lnTo>
                  <a:pt x="9740" y="16929"/>
                </a:lnTo>
                <a:lnTo>
                  <a:pt x="14058" y="14986"/>
                </a:lnTo>
                <a:lnTo>
                  <a:pt x="16929" y="7213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4873018" y="240917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0" y="9715"/>
                </a:lnTo>
                <a:lnTo>
                  <a:pt x="2006" y="14033"/>
                </a:lnTo>
                <a:lnTo>
                  <a:pt x="9753" y="16916"/>
                </a:lnTo>
                <a:lnTo>
                  <a:pt x="14058" y="14960"/>
                </a:lnTo>
                <a:lnTo>
                  <a:pt x="16954" y="7175"/>
                </a:lnTo>
                <a:lnTo>
                  <a:pt x="14986" y="2870"/>
                </a:lnTo>
                <a:lnTo>
                  <a:pt x="11099" y="1409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4904643" y="242093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55"/>
                </a:lnTo>
                <a:lnTo>
                  <a:pt x="0" y="9740"/>
                </a:lnTo>
                <a:lnTo>
                  <a:pt x="1981" y="14058"/>
                </a:lnTo>
                <a:lnTo>
                  <a:pt x="9753" y="16941"/>
                </a:lnTo>
                <a:lnTo>
                  <a:pt x="14071" y="14973"/>
                </a:lnTo>
                <a:lnTo>
                  <a:pt x="16941" y="7188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4936268" y="243269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188" y="0"/>
                </a:moveTo>
                <a:lnTo>
                  <a:pt x="2870" y="1968"/>
                </a:lnTo>
                <a:lnTo>
                  <a:pt x="1460" y="5854"/>
                </a:lnTo>
                <a:lnTo>
                  <a:pt x="0" y="9753"/>
                </a:lnTo>
                <a:lnTo>
                  <a:pt x="1981" y="14033"/>
                </a:lnTo>
                <a:lnTo>
                  <a:pt x="5854" y="15506"/>
                </a:lnTo>
                <a:lnTo>
                  <a:pt x="9740" y="16941"/>
                </a:lnTo>
                <a:lnTo>
                  <a:pt x="14071" y="14960"/>
                </a:lnTo>
                <a:lnTo>
                  <a:pt x="16954" y="7200"/>
                </a:lnTo>
                <a:lnTo>
                  <a:pt x="14960" y="2882"/>
                </a:lnTo>
                <a:lnTo>
                  <a:pt x="718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4967883" y="244444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53" y="16967"/>
                </a:lnTo>
                <a:lnTo>
                  <a:pt x="14071" y="14986"/>
                </a:lnTo>
                <a:lnTo>
                  <a:pt x="16954" y="7213"/>
                </a:lnTo>
                <a:lnTo>
                  <a:pt x="14986" y="2908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4999523" y="245623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53"/>
                </a:lnTo>
                <a:lnTo>
                  <a:pt x="1981" y="14033"/>
                </a:lnTo>
                <a:lnTo>
                  <a:pt x="9728" y="16941"/>
                </a:lnTo>
                <a:lnTo>
                  <a:pt x="14046" y="14973"/>
                </a:lnTo>
                <a:lnTo>
                  <a:pt x="16941" y="7188"/>
                </a:lnTo>
                <a:lnTo>
                  <a:pt x="14960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5031135" y="246798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81"/>
                </a:lnTo>
                <a:lnTo>
                  <a:pt x="0" y="9753"/>
                </a:lnTo>
                <a:lnTo>
                  <a:pt x="1981" y="14058"/>
                </a:lnTo>
                <a:lnTo>
                  <a:pt x="5854" y="15519"/>
                </a:lnTo>
                <a:lnTo>
                  <a:pt x="9740" y="16941"/>
                </a:lnTo>
                <a:lnTo>
                  <a:pt x="14058" y="14986"/>
                </a:lnTo>
                <a:lnTo>
                  <a:pt x="16941" y="7200"/>
                </a:lnTo>
                <a:lnTo>
                  <a:pt x="14947" y="2895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5062748" y="247977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55"/>
                </a:lnTo>
                <a:lnTo>
                  <a:pt x="1460" y="5854"/>
                </a:lnTo>
                <a:lnTo>
                  <a:pt x="0" y="9740"/>
                </a:lnTo>
                <a:lnTo>
                  <a:pt x="1993" y="14033"/>
                </a:lnTo>
                <a:lnTo>
                  <a:pt x="9766" y="16941"/>
                </a:lnTo>
                <a:lnTo>
                  <a:pt x="14058" y="14960"/>
                </a:lnTo>
                <a:lnTo>
                  <a:pt x="16954" y="7188"/>
                </a:lnTo>
                <a:lnTo>
                  <a:pt x="14985" y="2857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5094376" y="249152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68"/>
                </a:lnTo>
                <a:lnTo>
                  <a:pt x="0" y="9753"/>
                </a:lnTo>
                <a:lnTo>
                  <a:pt x="1993" y="14046"/>
                </a:lnTo>
                <a:lnTo>
                  <a:pt x="9753" y="16941"/>
                </a:lnTo>
                <a:lnTo>
                  <a:pt x="14071" y="14986"/>
                </a:lnTo>
                <a:lnTo>
                  <a:pt x="16954" y="7200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5126001" y="250328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188" y="0"/>
                </a:moveTo>
                <a:lnTo>
                  <a:pt x="2870" y="1981"/>
                </a:lnTo>
                <a:lnTo>
                  <a:pt x="0" y="9753"/>
                </a:lnTo>
                <a:lnTo>
                  <a:pt x="1968" y="14058"/>
                </a:lnTo>
                <a:lnTo>
                  <a:pt x="9728" y="16967"/>
                </a:lnTo>
                <a:lnTo>
                  <a:pt x="14046" y="14986"/>
                </a:lnTo>
                <a:lnTo>
                  <a:pt x="16941" y="7213"/>
                </a:lnTo>
                <a:lnTo>
                  <a:pt x="14960" y="2895"/>
                </a:lnTo>
                <a:lnTo>
                  <a:pt x="718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5157627" y="251504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2006"/>
                </a:lnTo>
                <a:lnTo>
                  <a:pt x="0" y="9766"/>
                </a:lnTo>
                <a:lnTo>
                  <a:pt x="1993" y="14058"/>
                </a:lnTo>
                <a:lnTo>
                  <a:pt x="9740" y="16967"/>
                </a:lnTo>
                <a:lnTo>
                  <a:pt x="14058" y="14998"/>
                </a:lnTo>
                <a:lnTo>
                  <a:pt x="15506" y="11112"/>
                </a:lnTo>
                <a:lnTo>
                  <a:pt x="16929" y="7213"/>
                </a:lnTo>
                <a:lnTo>
                  <a:pt x="14973" y="2908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5189254" y="252682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81"/>
                </a:lnTo>
                <a:lnTo>
                  <a:pt x="1422" y="5854"/>
                </a:lnTo>
                <a:lnTo>
                  <a:pt x="0" y="9753"/>
                </a:lnTo>
                <a:lnTo>
                  <a:pt x="1981" y="14058"/>
                </a:lnTo>
                <a:lnTo>
                  <a:pt x="5854" y="15519"/>
                </a:lnTo>
                <a:lnTo>
                  <a:pt x="9740" y="16941"/>
                </a:lnTo>
                <a:lnTo>
                  <a:pt x="14046" y="14986"/>
                </a:lnTo>
                <a:lnTo>
                  <a:pt x="16954" y="7200"/>
                </a:lnTo>
                <a:lnTo>
                  <a:pt x="14947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5220855" y="253858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1460" y="5880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54"/>
                </a:lnTo>
                <a:lnTo>
                  <a:pt x="14058" y="14986"/>
                </a:lnTo>
                <a:lnTo>
                  <a:pt x="16954" y="7213"/>
                </a:lnTo>
                <a:lnTo>
                  <a:pt x="14986" y="2908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5252481" y="2551772"/>
            <a:ext cx="4445" cy="13335"/>
          </a:xfrm>
          <a:custGeom>
            <a:avLst/>
            <a:gdLst/>
            <a:ahLst/>
            <a:cxnLst/>
            <a:rect l="l" t="t" r="r" b="b"/>
            <a:pathLst>
              <a:path w="4445" h="13335">
                <a:moveTo>
                  <a:pt x="4111" y="0"/>
                </a:moveTo>
                <a:lnTo>
                  <a:pt x="2895" y="549"/>
                </a:lnTo>
                <a:lnTo>
                  <a:pt x="1473" y="4448"/>
                </a:lnTo>
                <a:lnTo>
                  <a:pt x="0" y="8347"/>
                </a:lnTo>
                <a:lnTo>
                  <a:pt x="1981" y="12626"/>
                </a:lnTo>
                <a:lnTo>
                  <a:pt x="3125" y="13063"/>
                </a:lnTo>
                <a:lnTo>
                  <a:pt x="411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4819836" y="235862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95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28" y="16954"/>
                </a:lnTo>
                <a:lnTo>
                  <a:pt x="14046" y="14986"/>
                </a:lnTo>
                <a:lnTo>
                  <a:pt x="16941" y="7213"/>
                </a:lnTo>
                <a:lnTo>
                  <a:pt x="14960" y="2895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4851449" y="237039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81"/>
                </a:lnTo>
                <a:lnTo>
                  <a:pt x="0" y="9766"/>
                </a:lnTo>
                <a:lnTo>
                  <a:pt x="1981" y="14058"/>
                </a:lnTo>
                <a:lnTo>
                  <a:pt x="9766" y="16941"/>
                </a:lnTo>
                <a:lnTo>
                  <a:pt x="14071" y="14973"/>
                </a:lnTo>
                <a:lnTo>
                  <a:pt x="16929" y="7213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4883076" y="238213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82" y="2006"/>
                </a:lnTo>
                <a:lnTo>
                  <a:pt x="1460" y="5880"/>
                </a:lnTo>
                <a:lnTo>
                  <a:pt x="0" y="9753"/>
                </a:lnTo>
                <a:lnTo>
                  <a:pt x="1981" y="14058"/>
                </a:lnTo>
                <a:lnTo>
                  <a:pt x="5854" y="15532"/>
                </a:lnTo>
                <a:lnTo>
                  <a:pt x="9740" y="16967"/>
                </a:lnTo>
                <a:lnTo>
                  <a:pt x="14058" y="14998"/>
                </a:lnTo>
                <a:lnTo>
                  <a:pt x="16954" y="7213"/>
                </a:lnTo>
                <a:lnTo>
                  <a:pt x="14973" y="2908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4914676" y="239392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2019" y="14058"/>
                </a:lnTo>
                <a:lnTo>
                  <a:pt x="5867" y="15519"/>
                </a:lnTo>
                <a:lnTo>
                  <a:pt x="9766" y="16941"/>
                </a:lnTo>
                <a:lnTo>
                  <a:pt x="14084" y="14986"/>
                </a:lnTo>
                <a:lnTo>
                  <a:pt x="16954" y="7213"/>
                </a:lnTo>
                <a:lnTo>
                  <a:pt x="14985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4946328" y="240569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70" y="1981"/>
                </a:lnTo>
                <a:lnTo>
                  <a:pt x="1422" y="5854"/>
                </a:lnTo>
                <a:lnTo>
                  <a:pt x="0" y="9740"/>
                </a:lnTo>
                <a:lnTo>
                  <a:pt x="1981" y="14046"/>
                </a:lnTo>
                <a:lnTo>
                  <a:pt x="9715" y="16941"/>
                </a:lnTo>
                <a:lnTo>
                  <a:pt x="14046" y="14998"/>
                </a:lnTo>
                <a:lnTo>
                  <a:pt x="15506" y="11099"/>
                </a:lnTo>
                <a:lnTo>
                  <a:pt x="16916" y="7200"/>
                </a:lnTo>
                <a:lnTo>
                  <a:pt x="14960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4977941" y="241747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95" y="1943"/>
                </a:lnTo>
                <a:lnTo>
                  <a:pt x="1460" y="5867"/>
                </a:lnTo>
                <a:lnTo>
                  <a:pt x="0" y="9740"/>
                </a:lnTo>
                <a:lnTo>
                  <a:pt x="1981" y="14046"/>
                </a:lnTo>
                <a:lnTo>
                  <a:pt x="9740" y="16929"/>
                </a:lnTo>
                <a:lnTo>
                  <a:pt x="14058" y="14973"/>
                </a:lnTo>
                <a:lnTo>
                  <a:pt x="16954" y="7175"/>
                </a:lnTo>
                <a:lnTo>
                  <a:pt x="14960" y="2870"/>
                </a:lnTo>
                <a:lnTo>
                  <a:pt x="11099" y="142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5009543" y="242924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0" y="9728"/>
                </a:lnTo>
                <a:lnTo>
                  <a:pt x="1993" y="14033"/>
                </a:lnTo>
                <a:lnTo>
                  <a:pt x="9753" y="16929"/>
                </a:lnTo>
                <a:lnTo>
                  <a:pt x="14058" y="14960"/>
                </a:lnTo>
                <a:lnTo>
                  <a:pt x="16954" y="7188"/>
                </a:lnTo>
                <a:lnTo>
                  <a:pt x="14986" y="287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5041195" y="244100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70" y="1968"/>
                </a:lnTo>
                <a:lnTo>
                  <a:pt x="0" y="9753"/>
                </a:lnTo>
                <a:lnTo>
                  <a:pt x="1968" y="14033"/>
                </a:lnTo>
                <a:lnTo>
                  <a:pt x="5829" y="15506"/>
                </a:lnTo>
                <a:lnTo>
                  <a:pt x="9728" y="16941"/>
                </a:lnTo>
                <a:lnTo>
                  <a:pt x="14058" y="14960"/>
                </a:lnTo>
                <a:lnTo>
                  <a:pt x="16929" y="7200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5072807" y="245275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40"/>
                </a:lnTo>
                <a:lnTo>
                  <a:pt x="1993" y="14046"/>
                </a:lnTo>
                <a:lnTo>
                  <a:pt x="9740" y="16941"/>
                </a:lnTo>
                <a:lnTo>
                  <a:pt x="14058" y="14973"/>
                </a:lnTo>
                <a:lnTo>
                  <a:pt x="16954" y="7188"/>
                </a:lnTo>
                <a:lnTo>
                  <a:pt x="14960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5104408" y="246452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39" y="0"/>
                </a:moveTo>
                <a:lnTo>
                  <a:pt x="2921" y="1968"/>
                </a:lnTo>
                <a:lnTo>
                  <a:pt x="0" y="9740"/>
                </a:lnTo>
                <a:lnTo>
                  <a:pt x="2006" y="14046"/>
                </a:lnTo>
                <a:lnTo>
                  <a:pt x="9753" y="16954"/>
                </a:lnTo>
                <a:lnTo>
                  <a:pt x="14071" y="14973"/>
                </a:lnTo>
                <a:lnTo>
                  <a:pt x="16954" y="7200"/>
                </a:lnTo>
                <a:lnTo>
                  <a:pt x="14986" y="2895"/>
                </a:lnTo>
                <a:lnTo>
                  <a:pt x="7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5136047" y="247629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95" y="1981"/>
                </a:lnTo>
                <a:lnTo>
                  <a:pt x="0" y="9728"/>
                </a:lnTo>
                <a:lnTo>
                  <a:pt x="1981" y="14046"/>
                </a:lnTo>
                <a:lnTo>
                  <a:pt x="9740" y="16941"/>
                </a:lnTo>
                <a:lnTo>
                  <a:pt x="14071" y="14986"/>
                </a:lnTo>
                <a:lnTo>
                  <a:pt x="16954" y="7200"/>
                </a:lnTo>
                <a:lnTo>
                  <a:pt x="14960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5167661" y="248806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68"/>
                </a:lnTo>
                <a:lnTo>
                  <a:pt x="1460" y="5867"/>
                </a:lnTo>
                <a:lnTo>
                  <a:pt x="0" y="9728"/>
                </a:lnTo>
                <a:lnTo>
                  <a:pt x="1981" y="14046"/>
                </a:lnTo>
                <a:lnTo>
                  <a:pt x="9753" y="16941"/>
                </a:lnTo>
                <a:lnTo>
                  <a:pt x="14084" y="14947"/>
                </a:lnTo>
                <a:lnTo>
                  <a:pt x="16954" y="7200"/>
                </a:lnTo>
                <a:lnTo>
                  <a:pt x="14986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5199300" y="249983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55"/>
                </a:lnTo>
                <a:lnTo>
                  <a:pt x="0" y="9728"/>
                </a:lnTo>
                <a:lnTo>
                  <a:pt x="1955" y="14033"/>
                </a:lnTo>
                <a:lnTo>
                  <a:pt x="9740" y="16941"/>
                </a:lnTo>
                <a:lnTo>
                  <a:pt x="14058" y="14973"/>
                </a:lnTo>
                <a:lnTo>
                  <a:pt x="15481" y="11087"/>
                </a:lnTo>
                <a:lnTo>
                  <a:pt x="16941" y="7188"/>
                </a:lnTo>
                <a:lnTo>
                  <a:pt x="14960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5230926" y="251159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57" y="1981"/>
                </a:lnTo>
                <a:lnTo>
                  <a:pt x="0" y="9753"/>
                </a:lnTo>
                <a:lnTo>
                  <a:pt x="1968" y="14058"/>
                </a:lnTo>
                <a:lnTo>
                  <a:pt x="9728" y="16941"/>
                </a:lnTo>
                <a:lnTo>
                  <a:pt x="14058" y="14973"/>
                </a:lnTo>
                <a:lnTo>
                  <a:pt x="16929" y="7200"/>
                </a:lnTo>
                <a:lnTo>
                  <a:pt x="14947" y="2895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4806139" y="2320133"/>
            <a:ext cx="9525" cy="17145"/>
          </a:xfrm>
          <a:custGeom>
            <a:avLst/>
            <a:gdLst/>
            <a:ahLst/>
            <a:cxnLst/>
            <a:rect l="l" t="t" r="r" b="b"/>
            <a:pathLst>
              <a:path w="9525" h="17144">
                <a:moveTo>
                  <a:pt x="0" y="0"/>
                </a:moveTo>
                <a:lnTo>
                  <a:pt x="48" y="678"/>
                </a:lnTo>
                <a:lnTo>
                  <a:pt x="1979" y="16614"/>
                </a:lnTo>
                <a:lnTo>
                  <a:pt x="6188" y="14707"/>
                </a:lnTo>
                <a:lnTo>
                  <a:pt x="9071" y="6935"/>
                </a:lnTo>
                <a:lnTo>
                  <a:pt x="7077" y="2617"/>
                </a:ln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4829882" y="233163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55"/>
                </a:lnTo>
                <a:lnTo>
                  <a:pt x="0" y="9728"/>
                </a:lnTo>
                <a:lnTo>
                  <a:pt x="1968" y="14058"/>
                </a:lnTo>
                <a:lnTo>
                  <a:pt x="9728" y="16941"/>
                </a:lnTo>
                <a:lnTo>
                  <a:pt x="14058" y="14973"/>
                </a:lnTo>
                <a:lnTo>
                  <a:pt x="16941" y="7188"/>
                </a:lnTo>
                <a:lnTo>
                  <a:pt x="14960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4861496" y="234339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0" y="9753"/>
                </a:lnTo>
                <a:lnTo>
                  <a:pt x="2006" y="14058"/>
                </a:lnTo>
                <a:lnTo>
                  <a:pt x="9753" y="16941"/>
                </a:lnTo>
                <a:lnTo>
                  <a:pt x="14071" y="14973"/>
                </a:lnTo>
                <a:lnTo>
                  <a:pt x="16954" y="7213"/>
                </a:lnTo>
                <a:lnTo>
                  <a:pt x="14986" y="2908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4893109" y="235516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40"/>
                </a:lnTo>
                <a:lnTo>
                  <a:pt x="2006" y="14033"/>
                </a:lnTo>
                <a:lnTo>
                  <a:pt x="9766" y="16954"/>
                </a:lnTo>
                <a:lnTo>
                  <a:pt x="14058" y="14986"/>
                </a:lnTo>
                <a:lnTo>
                  <a:pt x="15519" y="11099"/>
                </a:lnTo>
                <a:lnTo>
                  <a:pt x="16941" y="7200"/>
                </a:lnTo>
                <a:lnTo>
                  <a:pt x="14973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4924749" y="236693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55"/>
                </a:lnTo>
                <a:lnTo>
                  <a:pt x="0" y="9753"/>
                </a:lnTo>
                <a:lnTo>
                  <a:pt x="1968" y="14058"/>
                </a:lnTo>
                <a:lnTo>
                  <a:pt x="9728" y="16941"/>
                </a:lnTo>
                <a:lnTo>
                  <a:pt x="14046" y="14960"/>
                </a:lnTo>
                <a:lnTo>
                  <a:pt x="16941" y="7188"/>
                </a:lnTo>
                <a:lnTo>
                  <a:pt x="14947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4956361" y="237869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81"/>
                </a:lnTo>
                <a:lnTo>
                  <a:pt x="1460" y="5880"/>
                </a:lnTo>
                <a:lnTo>
                  <a:pt x="0" y="9753"/>
                </a:lnTo>
                <a:lnTo>
                  <a:pt x="1968" y="14058"/>
                </a:lnTo>
                <a:lnTo>
                  <a:pt x="9728" y="16967"/>
                </a:lnTo>
                <a:lnTo>
                  <a:pt x="14058" y="14986"/>
                </a:lnTo>
                <a:lnTo>
                  <a:pt x="16941" y="7200"/>
                </a:lnTo>
                <a:lnTo>
                  <a:pt x="14973" y="2882"/>
                </a:lnTo>
                <a:lnTo>
                  <a:pt x="11087" y="1460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4987962" y="239047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1473" y="5854"/>
                </a:lnTo>
                <a:lnTo>
                  <a:pt x="0" y="9728"/>
                </a:lnTo>
                <a:lnTo>
                  <a:pt x="2006" y="14033"/>
                </a:lnTo>
                <a:lnTo>
                  <a:pt x="5880" y="15506"/>
                </a:lnTo>
                <a:lnTo>
                  <a:pt x="9766" y="16916"/>
                </a:lnTo>
                <a:lnTo>
                  <a:pt x="14084" y="14973"/>
                </a:lnTo>
                <a:lnTo>
                  <a:pt x="16967" y="7213"/>
                </a:lnTo>
                <a:lnTo>
                  <a:pt x="14998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5019601" y="240223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1981" y="14046"/>
                </a:lnTo>
                <a:lnTo>
                  <a:pt x="9740" y="16941"/>
                </a:lnTo>
                <a:lnTo>
                  <a:pt x="14058" y="14986"/>
                </a:lnTo>
                <a:lnTo>
                  <a:pt x="16941" y="7213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5051228" y="2413991"/>
            <a:ext cx="13970" cy="17145"/>
          </a:xfrm>
          <a:custGeom>
            <a:avLst/>
            <a:gdLst/>
            <a:ahLst/>
            <a:cxnLst/>
            <a:rect l="l" t="t" r="r" b="b"/>
            <a:pathLst>
              <a:path w="13970" h="17144">
                <a:moveTo>
                  <a:pt x="7213" y="0"/>
                </a:moveTo>
                <a:lnTo>
                  <a:pt x="2882" y="1981"/>
                </a:lnTo>
                <a:lnTo>
                  <a:pt x="0" y="9753"/>
                </a:lnTo>
                <a:lnTo>
                  <a:pt x="1981" y="14071"/>
                </a:lnTo>
                <a:lnTo>
                  <a:pt x="8775" y="16586"/>
                </a:lnTo>
                <a:lnTo>
                  <a:pt x="11937" y="15760"/>
                </a:lnTo>
                <a:lnTo>
                  <a:pt x="13931" y="13639"/>
                </a:lnTo>
                <a:lnTo>
                  <a:pt x="11087" y="1460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5082842" y="242577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1473" y="5854"/>
                </a:lnTo>
                <a:lnTo>
                  <a:pt x="0" y="9740"/>
                </a:lnTo>
                <a:lnTo>
                  <a:pt x="1993" y="14033"/>
                </a:lnTo>
                <a:lnTo>
                  <a:pt x="5867" y="15506"/>
                </a:lnTo>
                <a:lnTo>
                  <a:pt x="9753" y="16941"/>
                </a:lnTo>
                <a:lnTo>
                  <a:pt x="14071" y="14986"/>
                </a:lnTo>
                <a:lnTo>
                  <a:pt x="16967" y="7188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5114466" y="243755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55"/>
                </a:lnTo>
                <a:lnTo>
                  <a:pt x="0" y="9728"/>
                </a:lnTo>
                <a:lnTo>
                  <a:pt x="1981" y="14033"/>
                </a:lnTo>
                <a:lnTo>
                  <a:pt x="9740" y="16916"/>
                </a:lnTo>
                <a:lnTo>
                  <a:pt x="14058" y="14935"/>
                </a:lnTo>
                <a:lnTo>
                  <a:pt x="16954" y="7175"/>
                </a:lnTo>
                <a:lnTo>
                  <a:pt x="14986" y="2870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5146082" y="244931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39" y="0"/>
                </a:moveTo>
                <a:lnTo>
                  <a:pt x="2895" y="1955"/>
                </a:lnTo>
                <a:lnTo>
                  <a:pt x="1473" y="5854"/>
                </a:lnTo>
                <a:lnTo>
                  <a:pt x="0" y="9753"/>
                </a:lnTo>
                <a:lnTo>
                  <a:pt x="1993" y="14033"/>
                </a:lnTo>
                <a:lnTo>
                  <a:pt x="5854" y="15506"/>
                </a:lnTo>
                <a:lnTo>
                  <a:pt x="9740" y="16941"/>
                </a:lnTo>
                <a:lnTo>
                  <a:pt x="14071" y="14960"/>
                </a:lnTo>
                <a:lnTo>
                  <a:pt x="15494" y="11074"/>
                </a:lnTo>
                <a:lnTo>
                  <a:pt x="16954" y="7188"/>
                </a:lnTo>
                <a:lnTo>
                  <a:pt x="14986" y="2870"/>
                </a:lnTo>
                <a:lnTo>
                  <a:pt x="7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5177694" y="246106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51" y="0"/>
                </a:moveTo>
                <a:lnTo>
                  <a:pt x="2895" y="1981"/>
                </a:lnTo>
                <a:lnTo>
                  <a:pt x="1485" y="5867"/>
                </a:lnTo>
                <a:lnTo>
                  <a:pt x="0" y="9753"/>
                </a:lnTo>
                <a:lnTo>
                  <a:pt x="2006" y="14058"/>
                </a:lnTo>
                <a:lnTo>
                  <a:pt x="9766" y="16941"/>
                </a:lnTo>
                <a:lnTo>
                  <a:pt x="14084" y="14973"/>
                </a:lnTo>
                <a:lnTo>
                  <a:pt x="15506" y="11087"/>
                </a:lnTo>
                <a:lnTo>
                  <a:pt x="16967" y="7188"/>
                </a:lnTo>
                <a:lnTo>
                  <a:pt x="14998" y="2882"/>
                </a:lnTo>
                <a:lnTo>
                  <a:pt x="725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5209321" y="247282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2006" y="14058"/>
                </a:lnTo>
                <a:lnTo>
                  <a:pt x="9753" y="16954"/>
                </a:lnTo>
                <a:lnTo>
                  <a:pt x="14071" y="14986"/>
                </a:lnTo>
                <a:lnTo>
                  <a:pt x="15506" y="11087"/>
                </a:lnTo>
                <a:lnTo>
                  <a:pt x="16967" y="7213"/>
                </a:lnTo>
                <a:lnTo>
                  <a:pt x="14973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5240959" y="248460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55"/>
                </a:lnTo>
                <a:lnTo>
                  <a:pt x="0" y="9740"/>
                </a:lnTo>
                <a:lnTo>
                  <a:pt x="1968" y="14046"/>
                </a:lnTo>
                <a:lnTo>
                  <a:pt x="9740" y="16954"/>
                </a:lnTo>
                <a:lnTo>
                  <a:pt x="14071" y="14960"/>
                </a:lnTo>
                <a:lnTo>
                  <a:pt x="15494" y="11087"/>
                </a:lnTo>
                <a:lnTo>
                  <a:pt x="16954" y="7188"/>
                </a:lnTo>
                <a:lnTo>
                  <a:pt x="14960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4808289" y="229286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40"/>
                </a:lnTo>
                <a:lnTo>
                  <a:pt x="1993" y="14058"/>
                </a:lnTo>
                <a:lnTo>
                  <a:pt x="9753" y="16941"/>
                </a:lnTo>
                <a:lnTo>
                  <a:pt x="14071" y="14986"/>
                </a:lnTo>
                <a:lnTo>
                  <a:pt x="16954" y="7188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4839928" y="230465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55"/>
                </a:lnTo>
                <a:lnTo>
                  <a:pt x="1422" y="5841"/>
                </a:lnTo>
                <a:lnTo>
                  <a:pt x="0" y="9728"/>
                </a:lnTo>
                <a:lnTo>
                  <a:pt x="1981" y="14033"/>
                </a:lnTo>
                <a:lnTo>
                  <a:pt x="9740" y="16929"/>
                </a:lnTo>
                <a:lnTo>
                  <a:pt x="14071" y="14960"/>
                </a:lnTo>
                <a:lnTo>
                  <a:pt x="16929" y="7188"/>
                </a:lnTo>
                <a:lnTo>
                  <a:pt x="14960" y="2857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4871542" y="231640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55"/>
                </a:lnTo>
                <a:lnTo>
                  <a:pt x="1460" y="5854"/>
                </a:lnTo>
                <a:lnTo>
                  <a:pt x="0" y="9753"/>
                </a:lnTo>
                <a:lnTo>
                  <a:pt x="1981" y="14046"/>
                </a:lnTo>
                <a:lnTo>
                  <a:pt x="5854" y="15506"/>
                </a:lnTo>
                <a:lnTo>
                  <a:pt x="9740" y="16929"/>
                </a:lnTo>
                <a:lnTo>
                  <a:pt x="14058" y="14986"/>
                </a:lnTo>
                <a:lnTo>
                  <a:pt x="16954" y="7200"/>
                </a:lnTo>
                <a:lnTo>
                  <a:pt x="14960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4903154" y="232816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53"/>
                </a:lnTo>
                <a:lnTo>
                  <a:pt x="1981" y="14058"/>
                </a:lnTo>
                <a:lnTo>
                  <a:pt x="5867" y="15532"/>
                </a:lnTo>
                <a:lnTo>
                  <a:pt x="9753" y="16941"/>
                </a:lnTo>
                <a:lnTo>
                  <a:pt x="14071" y="14986"/>
                </a:lnTo>
                <a:lnTo>
                  <a:pt x="16954" y="7213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4934808" y="233994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57" y="1955"/>
                </a:lnTo>
                <a:lnTo>
                  <a:pt x="1409" y="5854"/>
                </a:lnTo>
                <a:lnTo>
                  <a:pt x="0" y="9728"/>
                </a:lnTo>
                <a:lnTo>
                  <a:pt x="1968" y="14033"/>
                </a:lnTo>
                <a:lnTo>
                  <a:pt x="5841" y="15494"/>
                </a:lnTo>
                <a:lnTo>
                  <a:pt x="9728" y="16916"/>
                </a:lnTo>
                <a:lnTo>
                  <a:pt x="14058" y="14960"/>
                </a:lnTo>
                <a:lnTo>
                  <a:pt x="16916" y="7200"/>
                </a:lnTo>
                <a:lnTo>
                  <a:pt x="14960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4966407" y="235170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68"/>
                </a:lnTo>
                <a:lnTo>
                  <a:pt x="0" y="9728"/>
                </a:lnTo>
                <a:lnTo>
                  <a:pt x="1981" y="14046"/>
                </a:lnTo>
                <a:lnTo>
                  <a:pt x="9740" y="16941"/>
                </a:lnTo>
                <a:lnTo>
                  <a:pt x="14058" y="14986"/>
                </a:lnTo>
                <a:lnTo>
                  <a:pt x="16954" y="7188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4998032" y="236347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95" y="1968"/>
                </a:lnTo>
                <a:lnTo>
                  <a:pt x="0" y="9740"/>
                </a:lnTo>
                <a:lnTo>
                  <a:pt x="1981" y="14046"/>
                </a:lnTo>
                <a:lnTo>
                  <a:pt x="9728" y="16941"/>
                </a:lnTo>
                <a:lnTo>
                  <a:pt x="14046" y="14973"/>
                </a:lnTo>
                <a:lnTo>
                  <a:pt x="15506" y="11099"/>
                </a:lnTo>
                <a:lnTo>
                  <a:pt x="16941" y="7200"/>
                </a:lnTo>
                <a:lnTo>
                  <a:pt x="14960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5029659" y="237524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55"/>
                </a:lnTo>
                <a:lnTo>
                  <a:pt x="0" y="9740"/>
                </a:lnTo>
                <a:lnTo>
                  <a:pt x="1968" y="14033"/>
                </a:lnTo>
                <a:lnTo>
                  <a:pt x="9740" y="16941"/>
                </a:lnTo>
                <a:lnTo>
                  <a:pt x="14058" y="14973"/>
                </a:lnTo>
                <a:lnTo>
                  <a:pt x="15481" y="11074"/>
                </a:lnTo>
                <a:lnTo>
                  <a:pt x="16941" y="7188"/>
                </a:lnTo>
                <a:lnTo>
                  <a:pt x="14947" y="2870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5061274" y="238700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0" y="9753"/>
                </a:lnTo>
                <a:lnTo>
                  <a:pt x="1968" y="14058"/>
                </a:lnTo>
                <a:lnTo>
                  <a:pt x="9728" y="16941"/>
                </a:lnTo>
                <a:lnTo>
                  <a:pt x="14058" y="14960"/>
                </a:lnTo>
                <a:lnTo>
                  <a:pt x="16941" y="7200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5092886" y="239875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1473" y="5867"/>
                </a:lnTo>
                <a:lnTo>
                  <a:pt x="0" y="9753"/>
                </a:lnTo>
                <a:lnTo>
                  <a:pt x="1981" y="14058"/>
                </a:lnTo>
                <a:lnTo>
                  <a:pt x="9753" y="16967"/>
                </a:lnTo>
                <a:lnTo>
                  <a:pt x="14071" y="14986"/>
                </a:lnTo>
                <a:lnTo>
                  <a:pt x="16967" y="7213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5124514" y="241054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40"/>
                </a:lnTo>
                <a:lnTo>
                  <a:pt x="1981" y="14046"/>
                </a:lnTo>
                <a:lnTo>
                  <a:pt x="9740" y="16941"/>
                </a:lnTo>
                <a:lnTo>
                  <a:pt x="14058" y="14986"/>
                </a:lnTo>
                <a:lnTo>
                  <a:pt x="15481" y="11087"/>
                </a:lnTo>
                <a:lnTo>
                  <a:pt x="16954" y="7188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5156140" y="242229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0" y="9766"/>
                </a:lnTo>
                <a:lnTo>
                  <a:pt x="1981" y="14058"/>
                </a:lnTo>
                <a:lnTo>
                  <a:pt x="9728" y="16941"/>
                </a:lnTo>
                <a:lnTo>
                  <a:pt x="14058" y="14986"/>
                </a:lnTo>
                <a:lnTo>
                  <a:pt x="16941" y="7213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5187753" y="243406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66"/>
                </a:lnTo>
                <a:lnTo>
                  <a:pt x="1981" y="14046"/>
                </a:lnTo>
                <a:lnTo>
                  <a:pt x="9766" y="16941"/>
                </a:lnTo>
                <a:lnTo>
                  <a:pt x="14071" y="14973"/>
                </a:lnTo>
                <a:lnTo>
                  <a:pt x="16941" y="7213"/>
                </a:lnTo>
                <a:lnTo>
                  <a:pt x="14986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5219367" y="244583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1473" y="5867"/>
                </a:lnTo>
                <a:lnTo>
                  <a:pt x="0" y="9753"/>
                </a:lnTo>
                <a:lnTo>
                  <a:pt x="1981" y="14033"/>
                </a:lnTo>
                <a:lnTo>
                  <a:pt x="9753" y="16941"/>
                </a:lnTo>
                <a:lnTo>
                  <a:pt x="14071" y="14986"/>
                </a:lnTo>
                <a:lnTo>
                  <a:pt x="15506" y="11087"/>
                </a:lnTo>
                <a:lnTo>
                  <a:pt x="16967" y="7213"/>
                </a:lnTo>
                <a:lnTo>
                  <a:pt x="14998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5251018" y="2457596"/>
            <a:ext cx="12700" cy="17145"/>
          </a:xfrm>
          <a:custGeom>
            <a:avLst/>
            <a:gdLst/>
            <a:ahLst/>
            <a:cxnLst/>
            <a:rect l="l" t="t" r="r" b="b"/>
            <a:pathLst>
              <a:path w="12700" h="17144">
                <a:moveTo>
                  <a:pt x="7200" y="0"/>
                </a:moveTo>
                <a:lnTo>
                  <a:pt x="2882" y="1981"/>
                </a:lnTo>
                <a:lnTo>
                  <a:pt x="1409" y="5854"/>
                </a:lnTo>
                <a:lnTo>
                  <a:pt x="0" y="9753"/>
                </a:lnTo>
                <a:lnTo>
                  <a:pt x="1955" y="14058"/>
                </a:lnTo>
                <a:lnTo>
                  <a:pt x="9715" y="16967"/>
                </a:lnTo>
                <a:lnTo>
                  <a:pt x="11581" y="16107"/>
                </a:lnTo>
                <a:lnTo>
                  <a:pt x="12703" y="2067"/>
                </a:lnTo>
                <a:lnTo>
                  <a:pt x="11048" y="1460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4788499" y="2254098"/>
            <a:ext cx="15240" cy="17145"/>
          </a:xfrm>
          <a:custGeom>
            <a:avLst/>
            <a:gdLst/>
            <a:ahLst/>
            <a:cxnLst/>
            <a:rect l="l" t="t" r="r" b="b"/>
            <a:pathLst>
              <a:path w="15239" h="17144">
                <a:moveTo>
                  <a:pt x="5449" y="0"/>
                </a:moveTo>
                <a:lnTo>
                  <a:pt x="1131" y="1981"/>
                </a:lnTo>
                <a:lnTo>
                  <a:pt x="0" y="5001"/>
                </a:lnTo>
                <a:lnTo>
                  <a:pt x="7519" y="16774"/>
                </a:lnTo>
                <a:lnTo>
                  <a:pt x="7976" y="16941"/>
                </a:lnTo>
                <a:lnTo>
                  <a:pt x="12294" y="14986"/>
                </a:lnTo>
                <a:lnTo>
                  <a:pt x="15164" y="7213"/>
                </a:lnTo>
                <a:lnTo>
                  <a:pt x="13196" y="2882"/>
                </a:lnTo>
                <a:lnTo>
                  <a:pt x="544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4818348" y="226588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55"/>
                </a:lnTo>
                <a:lnTo>
                  <a:pt x="0" y="9728"/>
                </a:lnTo>
                <a:lnTo>
                  <a:pt x="1981" y="14033"/>
                </a:lnTo>
                <a:lnTo>
                  <a:pt x="5854" y="15506"/>
                </a:lnTo>
                <a:lnTo>
                  <a:pt x="9740" y="16941"/>
                </a:lnTo>
                <a:lnTo>
                  <a:pt x="14058" y="14986"/>
                </a:lnTo>
                <a:lnTo>
                  <a:pt x="16941" y="7188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4849962" y="227763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55"/>
                </a:lnTo>
                <a:lnTo>
                  <a:pt x="1473" y="5854"/>
                </a:lnTo>
                <a:lnTo>
                  <a:pt x="0" y="9753"/>
                </a:lnTo>
                <a:lnTo>
                  <a:pt x="2006" y="14058"/>
                </a:lnTo>
                <a:lnTo>
                  <a:pt x="9740" y="16954"/>
                </a:lnTo>
                <a:lnTo>
                  <a:pt x="14071" y="14986"/>
                </a:lnTo>
                <a:lnTo>
                  <a:pt x="15494" y="11099"/>
                </a:lnTo>
                <a:lnTo>
                  <a:pt x="16954" y="7213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4881600" y="228939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41"/>
                </a:lnTo>
                <a:lnTo>
                  <a:pt x="14058" y="14998"/>
                </a:lnTo>
                <a:lnTo>
                  <a:pt x="16941" y="7213"/>
                </a:lnTo>
                <a:lnTo>
                  <a:pt x="14973" y="2908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4913202" y="230116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93"/>
                </a:lnTo>
                <a:lnTo>
                  <a:pt x="0" y="9766"/>
                </a:lnTo>
                <a:lnTo>
                  <a:pt x="2006" y="14071"/>
                </a:lnTo>
                <a:lnTo>
                  <a:pt x="9753" y="16954"/>
                </a:lnTo>
                <a:lnTo>
                  <a:pt x="14058" y="14986"/>
                </a:lnTo>
                <a:lnTo>
                  <a:pt x="16941" y="7200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4944840" y="231293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81"/>
                </a:lnTo>
                <a:lnTo>
                  <a:pt x="1422" y="5867"/>
                </a:lnTo>
                <a:lnTo>
                  <a:pt x="0" y="9740"/>
                </a:lnTo>
                <a:lnTo>
                  <a:pt x="1968" y="14058"/>
                </a:lnTo>
                <a:lnTo>
                  <a:pt x="9715" y="16954"/>
                </a:lnTo>
                <a:lnTo>
                  <a:pt x="14046" y="14986"/>
                </a:lnTo>
                <a:lnTo>
                  <a:pt x="16929" y="7213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4976453" y="232469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70" y="1981"/>
                </a:lnTo>
                <a:lnTo>
                  <a:pt x="1473" y="5880"/>
                </a:lnTo>
                <a:lnTo>
                  <a:pt x="0" y="9766"/>
                </a:lnTo>
                <a:lnTo>
                  <a:pt x="1993" y="14058"/>
                </a:lnTo>
                <a:lnTo>
                  <a:pt x="9753" y="16967"/>
                </a:lnTo>
                <a:lnTo>
                  <a:pt x="14071" y="14986"/>
                </a:lnTo>
                <a:lnTo>
                  <a:pt x="15506" y="11087"/>
                </a:lnTo>
                <a:lnTo>
                  <a:pt x="16967" y="7213"/>
                </a:lnTo>
                <a:lnTo>
                  <a:pt x="14960" y="2895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5008067" y="233644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93"/>
                </a:lnTo>
                <a:lnTo>
                  <a:pt x="0" y="9779"/>
                </a:lnTo>
                <a:lnTo>
                  <a:pt x="1981" y="14084"/>
                </a:lnTo>
                <a:lnTo>
                  <a:pt x="9753" y="16967"/>
                </a:lnTo>
                <a:lnTo>
                  <a:pt x="14071" y="14998"/>
                </a:lnTo>
                <a:lnTo>
                  <a:pt x="16954" y="7239"/>
                </a:lnTo>
                <a:lnTo>
                  <a:pt x="14986" y="2908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5045042" y="2348966"/>
            <a:ext cx="12065" cy="15240"/>
          </a:xfrm>
          <a:custGeom>
            <a:avLst/>
            <a:gdLst/>
            <a:ahLst/>
            <a:cxnLst/>
            <a:rect l="l" t="t" r="r" b="b"/>
            <a:pathLst>
              <a:path w="12064" h="15239">
                <a:moveTo>
                  <a:pt x="3810" y="0"/>
                </a:moveTo>
                <a:lnTo>
                  <a:pt x="1765" y="114"/>
                </a:lnTo>
                <a:lnTo>
                  <a:pt x="0" y="927"/>
                </a:lnTo>
                <a:lnTo>
                  <a:pt x="4584" y="15112"/>
                </a:lnTo>
                <a:lnTo>
                  <a:pt x="7048" y="14617"/>
                </a:lnTo>
                <a:lnTo>
                  <a:pt x="9220" y="12903"/>
                </a:lnTo>
                <a:lnTo>
                  <a:pt x="10147" y="10363"/>
                </a:lnTo>
                <a:lnTo>
                  <a:pt x="11607" y="6489"/>
                </a:lnTo>
                <a:lnTo>
                  <a:pt x="9626" y="2171"/>
                </a:lnTo>
                <a:lnTo>
                  <a:pt x="5740" y="698"/>
                </a:lnTo>
                <a:lnTo>
                  <a:pt x="381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5071319" y="236000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93"/>
                </a:lnTo>
                <a:lnTo>
                  <a:pt x="0" y="9740"/>
                </a:lnTo>
                <a:lnTo>
                  <a:pt x="1993" y="14046"/>
                </a:lnTo>
                <a:lnTo>
                  <a:pt x="9753" y="16954"/>
                </a:lnTo>
                <a:lnTo>
                  <a:pt x="14046" y="14986"/>
                </a:lnTo>
                <a:lnTo>
                  <a:pt x="15519" y="11099"/>
                </a:lnTo>
                <a:lnTo>
                  <a:pt x="16929" y="7200"/>
                </a:lnTo>
                <a:lnTo>
                  <a:pt x="14960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5102932" y="237177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1993" y="14058"/>
                </a:lnTo>
                <a:lnTo>
                  <a:pt x="9740" y="16954"/>
                </a:lnTo>
                <a:lnTo>
                  <a:pt x="14058" y="14986"/>
                </a:lnTo>
                <a:lnTo>
                  <a:pt x="16954" y="7188"/>
                </a:lnTo>
                <a:lnTo>
                  <a:pt x="14985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5134559" y="238352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95" y="1981"/>
                </a:lnTo>
                <a:lnTo>
                  <a:pt x="1460" y="5880"/>
                </a:lnTo>
                <a:lnTo>
                  <a:pt x="0" y="9753"/>
                </a:lnTo>
                <a:lnTo>
                  <a:pt x="1981" y="14058"/>
                </a:lnTo>
                <a:lnTo>
                  <a:pt x="9753" y="16967"/>
                </a:lnTo>
                <a:lnTo>
                  <a:pt x="14084" y="14986"/>
                </a:lnTo>
                <a:lnTo>
                  <a:pt x="15506" y="11087"/>
                </a:lnTo>
                <a:lnTo>
                  <a:pt x="16954" y="7213"/>
                </a:lnTo>
                <a:lnTo>
                  <a:pt x="14960" y="2895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5166185" y="239531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95" y="1955"/>
                </a:lnTo>
                <a:lnTo>
                  <a:pt x="0" y="9753"/>
                </a:lnTo>
                <a:lnTo>
                  <a:pt x="1981" y="14033"/>
                </a:lnTo>
                <a:lnTo>
                  <a:pt x="9753" y="16954"/>
                </a:lnTo>
                <a:lnTo>
                  <a:pt x="14058" y="14960"/>
                </a:lnTo>
                <a:lnTo>
                  <a:pt x="16941" y="7200"/>
                </a:lnTo>
                <a:lnTo>
                  <a:pt x="14973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5197799" y="240706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2006" y="14058"/>
                </a:lnTo>
                <a:lnTo>
                  <a:pt x="9753" y="16941"/>
                </a:lnTo>
                <a:lnTo>
                  <a:pt x="14058" y="14973"/>
                </a:lnTo>
                <a:lnTo>
                  <a:pt x="16954" y="7213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5229399" y="241882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38" y="0"/>
                </a:moveTo>
                <a:lnTo>
                  <a:pt x="2908" y="1981"/>
                </a:lnTo>
                <a:lnTo>
                  <a:pt x="0" y="9753"/>
                </a:lnTo>
                <a:lnTo>
                  <a:pt x="2019" y="14058"/>
                </a:lnTo>
                <a:lnTo>
                  <a:pt x="9766" y="16967"/>
                </a:lnTo>
                <a:lnTo>
                  <a:pt x="14084" y="14986"/>
                </a:lnTo>
                <a:lnTo>
                  <a:pt x="15544" y="11112"/>
                </a:lnTo>
                <a:lnTo>
                  <a:pt x="16954" y="7213"/>
                </a:lnTo>
                <a:lnTo>
                  <a:pt x="14985" y="2908"/>
                </a:lnTo>
                <a:lnTo>
                  <a:pt x="723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5261051" y="2431648"/>
            <a:ext cx="5080" cy="13970"/>
          </a:xfrm>
          <a:custGeom>
            <a:avLst/>
            <a:gdLst/>
            <a:ahLst/>
            <a:cxnLst/>
            <a:rect l="l" t="t" r="r" b="b"/>
            <a:pathLst>
              <a:path w="5079" h="13969">
                <a:moveTo>
                  <a:pt x="4941" y="0"/>
                </a:moveTo>
                <a:lnTo>
                  <a:pt x="2882" y="941"/>
                </a:lnTo>
                <a:lnTo>
                  <a:pt x="1460" y="4815"/>
                </a:lnTo>
                <a:lnTo>
                  <a:pt x="0" y="8714"/>
                </a:lnTo>
                <a:lnTo>
                  <a:pt x="1968" y="13019"/>
                </a:lnTo>
                <a:lnTo>
                  <a:pt x="3813" y="13708"/>
                </a:lnTo>
                <a:lnTo>
                  <a:pt x="4661" y="3091"/>
                </a:lnTo>
                <a:lnTo>
                  <a:pt x="494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4774049" y="2215966"/>
            <a:ext cx="8255" cy="15875"/>
          </a:xfrm>
          <a:custGeom>
            <a:avLst/>
            <a:gdLst/>
            <a:ahLst/>
            <a:cxnLst/>
            <a:rect l="l" t="t" r="r" b="b"/>
            <a:pathLst>
              <a:path w="8254" h="15875">
                <a:moveTo>
                  <a:pt x="0" y="0"/>
                </a:moveTo>
                <a:lnTo>
                  <a:pt x="2407" y="15534"/>
                </a:lnTo>
                <a:lnTo>
                  <a:pt x="5165" y="14346"/>
                </a:lnTo>
                <a:lnTo>
                  <a:pt x="8060" y="6586"/>
                </a:lnTo>
                <a:lnTo>
                  <a:pt x="6092" y="2268"/>
                </a:ln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4796755" y="222711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28"/>
                </a:lnTo>
                <a:lnTo>
                  <a:pt x="2019" y="14046"/>
                </a:lnTo>
                <a:lnTo>
                  <a:pt x="9766" y="16941"/>
                </a:lnTo>
                <a:lnTo>
                  <a:pt x="14071" y="14960"/>
                </a:lnTo>
                <a:lnTo>
                  <a:pt x="16967" y="7188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4828406" y="223888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68"/>
                </a:lnTo>
                <a:lnTo>
                  <a:pt x="0" y="9740"/>
                </a:lnTo>
                <a:lnTo>
                  <a:pt x="1968" y="14046"/>
                </a:lnTo>
                <a:lnTo>
                  <a:pt x="9715" y="16941"/>
                </a:lnTo>
                <a:lnTo>
                  <a:pt x="14046" y="14960"/>
                </a:lnTo>
                <a:lnTo>
                  <a:pt x="16929" y="7200"/>
                </a:lnTo>
                <a:lnTo>
                  <a:pt x="14947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4860020" y="225063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1460" y="5867"/>
                </a:lnTo>
                <a:lnTo>
                  <a:pt x="0" y="9740"/>
                </a:lnTo>
                <a:lnTo>
                  <a:pt x="1993" y="14046"/>
                </a:lnTo>
                <a:lnTo>
                  <a:pt x="9740" y="16954"/>
                </a:lnTo>
                <a:lnTo>
                  <a:pt x="14058" y="14973"/>
                </a:lnTo>
                <a:lnTo>
                  <a:pt x="16941" y="7200"/>
                </a:lnTo>
                <a:lnTo>
                  <a:pt x="14986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4891633" y="226240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55"/>
                </a:lnTo>
                <a:lnTo>
                  <a:pt x="0" y="9753"/>
                </a:lnTo>
                <a:lnTo>
                  <a:pt x="1981" y="14058"/>
                </a:lnTo>
                <a:lnTo>
                  <a:pt x="9728" y="16954"/>
                </a:lnTo>
                <a:lnTo>
                  <a:pt x="14071" y="14960"/>
                </a:lnTo>
                <a:lnTo>
                  <a:pt x="16941" y="7200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4923247" y="227416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1473" y="5880"/>
                </a:lnTo>
                <a:lnTo>
                  <a:pt x="0" y="9753"/>
                </a:lnTo>
                <a:lnTo>
                  <a:pt x="1993" y="14058"/>
                </a:lnTo>
                <a:lnTo>
                  <a:pt x="5867" y="15532"/>
                </a:lnTo>
                <a:lnTo>
                  <a:pt x="9753" y="16954"/>
                </a:lnTo>
                <a:lnTo>
                  <a:pt x="14084" y="14986"/>
                </a:lnTo>
                <a:lnTo>
                  <a:pt x="15506" y="11099"/>
                </a:lnTo>
                <a:lnTo>
                  <a:pt x="16967" y="7213"/>
                </a:lnTo>
                <a:lnTo>
                  <a:pt x="14986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4954873" y="228592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1460" y="5880"/>
                </a:lnTo>
                <a:lnTo>
                  <a:pt x="0" y="9753"/>
                </a:lnTo>
                <a:lnTo>
                  <a:pt x="1981" y="14058"/>
                </a:lnTo>
                <a:lnTo>
                  <a:pt x="5854" y="15532"/>
                </a:lnTo>
                <a:lnTo>
                  <a:pt x="9740" y="16967"/>
                </a:lnTo>
                <a:lnTo>
                  <a:pt x="14084" y="14986"/>
                </a:lnTo>
                <a:lnTo>
                  <a:pt x="16941" y="7226"/>
                </a:lnTo>
                <a:lnTo>
                  <a:pt x="14986" y="2908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4986487" y="229770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40"/>
                </a:lnTo>
                <a:lnTo>
                  <a:pt x="2006" y="14058"/>
                </a:lnTo>
                <a:lnTo>
                  <a:pt x="9753" y="16941"/>
                </a:lnTo>
                <a:lnTo>
                  <a:pt x="14071" y="14986"/>
                </a:lnTo>
                <a:lnTo>
                  <a:pt x="16954" y="7213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5018125" y="230947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95" y="1968"/>
                </a:lnTo>
                <a:lnTo>
                  <a:pt x="0" y="9740"/>
                </a:lnTo>
                <a:lnTo>
                  <a:pt x="1981" y="14046"/>
                </a:lnTo>
                <a:lnTo>
                  <a:pt x="9740" y="16954"/>
                </a:lnTo>
                <a:lnTo>
                  <a:pt x="14058" y="14973"/>
                </a:lnTo>
                <a:lnTo>
                  <a:pt x="16954" y="7200"/>
                </a:lnTo>
                <a:lnTo>
                  <a:pt x="14947" y="2895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5049740" y="232123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68"/>
                </a:lnTo>
                <a:lnTo>
                  <a:pt x="0" y="9766"/>
                </a:lnTo>
                <a:lnTo>
                  <a:pt x="1981" y="14071"/>
                </a:lnTo>
                <a:lnTo>
                  <a:pt x="9728" y="16954"/>
                </a:lnTo>
                <a:lnTo>
                  <a:pt x="14058" y="14998"/>
                </a:lnTo>
                <a:lnTo>
                  <a:pt x="16941" y="7200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5081379" y="233300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54"/>
                </a:lnTo>
                <a:lnTo>
                  <a:pt x="14058" y="14986"/>
                </a:lnTo>
                <a:lnTo>
                  <a:pt x="16916" y="7213"/>
                </a:lnTo>
                <a:lnTo>
                  <a:pt x="14960" y="2895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5112979" y="234478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53"/>
                </a:lnTo>
                <a:lnTo>
                  <a:pt x="2006" y="14033"/>
                </a:lnTo>
                <a:lnTo>
                  <a:pt x="9753" y="16941"/>
                </a:lnTo>
                <a:lnTo>
                  <a:pt x="14071" y="14960"/>
                </a:lnTo>
                <a:lnTo>
                  <a:pt x="16967" y="7188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5144593" y="235654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40"/>
                </a:lnTo>
                <a:lnTo>
                  <a:pt x="1981" y="14058"/>
                </a:lnTo>
                <a:lnTo>
                  <a:pt x="9753" y="16941"/>
                </a:lnTo>
                <a:lnTo>
                  <a:pt x="14071" y="14973"/>
                </a:lnTo>
                <a:lnTo>
                  <a:pt x="16954" y="7213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5181593" y="2369046"/>
            <a:ext cx="12065" cy="16510"/>
          </a:xfrm>
          <a:custGeom>
            <a:avLst/>
            <a:gdLst/>
            <a:ahLst/>
            <a:cxnLst/>
            <a:rect l="l" t="t" r="r" b="b"/>
            <a:pathLst>
              <a:path w="12064" h="16510">
                <a:moveTo>
                  <a:pt x="3771" y="0"/>
                </a:moveTo>
                <a:lnTo>
                  <a:pt x="1727" y="127"/>
                </a:lnTo>
                <a:lnTo>
                  <a:pt x="0" y="914"/>
                </a:lnTo>
                <a:lnTo>
                  <a:pt x="507" y="14770"/>
                </a:lnTo>
                <a:lnTo>
                  <a:pt x="4381" y="16192"/>
                </a:lnTo>
                <a:lnTo>
                  <a:pt x="8712" y="14236"/>
                </a:lnTo>
                <a:lnTo>
                  <a:pt x="11607" y="6477"/>
                </a:lnTo>
                <a:lnTo>
                  <a:pt x="9613" y="2146"/>
                </a:lnTo>
                <a:lnTo>
                  <a:pt x="5727" y="685"/>
                </a:lnTo>
                <a:lnTo>
                  <a:pt x="377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5207844" y="238008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1460" y="5880"/>
                </a:lnTo>
                <a:lnTo>
                  <a:pt x="0" y="9753"/>
                </a:lnTo>
                <a:lnTo>
                  <a:pt x="1981" y="14046"/>
                </a:lnTo>
                <a:lnTo>
                  <a:pt x="9753" y="16941"/>
                </a:lnTo>
                <a:lnTo>
                  <a:pt x="14058" y="14960"/>
                </a:lnTo>
                <a:lnTo>
                  <a:pt x="16954" y="7200"/>
                </a:lnTo>
                <a:lnTo>
                  <a:pt x="14960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5239458" y="239186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0" y="9715"/>
                </a:lnTo>
                <a:lnTo>
                  <a:pt x="1993" y="14033"/>
                </a:lnTo>
                <a:lnTo>
                  <a:pt x="9766" y="16916"/>
                </a:lnTo>
                <a:lnTo>
                  <a:pt x="14058" y="14935"/>
                </a:lnTo>
                <a:lnTo>
                  <a:pt x="16954" y="7175"/>
                </a:lnTo>
                <a:lnTo>
                  <a:pt x="14986" y="2870"/>
                </a:lnTo>
                <a:lnTo>
                  <a:pt x="11099" y="1409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4775200" y="218834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41"/>
                </a:lnTo>
                <a:lnTo>
                  <a:pt x="14046" y="14986"/>
                </a:lnTo>
                <a:lnTo>
                  <a:pt x="16941" y="7213"/>
                </a:lnTo>
                <a:lnTo>
                  <a:pt x="14960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4806813" y="220009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81"/>
                </a:lnTo>
                <a:lnTo>
                  <a:pt x="0" y="9753"/>
                </a:lnTo>
                <a:lnTo>
                  <a:pt x="1993" y="14071"/>
                </a:lnTo>
                <a:lnTo>
                  <a:pt x="9740" y="16941"/>
                </a:lnTo>
                <a:lnTo>
                  <a:pt x="14058" y="14986"/>
                </a:lnTo>
                <a:lnTo>
                  <a:pt x="16954" y="7213"/>
                </a:lnTo>
                <a:lnTo>
                  <a:pt x="14986" y="2908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4838452" y="221187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188" y="0"/>
                </a:moveTo>
                <a:lnTo>
                  <a:pt x="2870" y="1955"/>
                </a:lnTo>
                <a:lnTo>
                  <a:pt x="0" y="9753"/>
                </a:lnTo>
                <a:lnTo>
                  <a:pt x="1968" y="14058"/>
                </a:lnTo>
                <a:lnTo>
                  <a:pt x="9715" y="16941"/>
                </a:lnTo>
                <a:lnTo>
                  <a:pt x="14071" y="14960"/>
                </a:lnTo>
                <a:lnTo>
                  <a:pt x="16916" y="7200"/>
                </a:lnTo>
                <a:lnTo>
                  <a:pt x="14947" y="2882"/>
                </a:lnTo>
                <a:lnTo>
                  <a:pt x="718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4870053" y="222363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81"/>
                </a:lnTo>
                <a:lnTo>
                  <a:pt x="1460" y="5867"/>
                </a:lnTo>
                <a:lnTo>
                  <a:pt x="0" y="9753"/>
                </a:lnTo>
                <a:lnTo>
                  <a:pt x="1993" y="14058"/>
                </a:lnTo>
                <a:lnTo>
                  <a:pt x="9753" y="16954"/>
                </a:lnTo>
                <a:lnTo>
                  <a:pt x="14071" y="14986"/>
                </a:lnTo>
                <a:lnTo>
                  <a:pt x="16967" y="7213"/>
                </a:lnTo>
                <a:lnTo>
                  <a:pt x="14985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4901679" y="223541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55"/>
                </a:lnTo>
                <a:lnTo>
                  <a:pt x="0" y="9728"/>
                </a:lnTo>
                <a:lnTo>
                  <a:pt x="2006" y="14033"/>
                </a:lnTo>
                <a:lnTo>
                  <a:pt x="5854" y="15506"/>
                </a:lnTo>
                <a:lnTo>
                  <a:pt x="9753" y="16941"/>
                </a:lnTo>
                <a:lnTo>
                  <a:pt x="14071" y="14960"/>
                </a:lnTo>
                <a:lnTo>
                  <a:pt x="16954" y="7188"/>
                </a:lnTo>
                <a:lnTo>
                  <a:pt x="14986" y="2870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4933293" y="224717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0" y="9740"/>
                </a:lnTo>
                <a:lnTo>
                  <a:pt x="1993" y="14058"/>
                </a:lnTo>
                <a:lnTo>
                  <a:pt x="9753" y="16941"/>
                </a:lnTo>
                <a:lnTo>
                  <a:pt x="14071" y="14973"/>
                </a:lnTo>
                <a:lnTo>
                  <a:pt x="15519" y="11112"/>
                </a:lnTo>
                <a:lnTo>
                  <a:pt x="16941" y="7188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4964932" y="225893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81"/>
                </a:lnTo>
                <a:lnTo>
                  <a:pt x="1422" y="5880"/>
                </a:lnTo>
                <a:lnTo>
                  <a:pt x="0" y="9753"/>
                </a:lnTo>
                <a:lnTo>
                  <a:pt x="1981" y="14071"/>
                </a:lnTo>
                <a:lnTo>
                  <a:pt x="9740" y="16941"/>
                </a:lnTo>
                <a:lnTo>
                  <a:pt x="14058" y="14986"/>
                </a:lnTo>
                <a:lnTo>
                  <a:pt x="16941" y="7213"/>
                </a:lnTo>
                <a:lnTo>
                  <a:pt x="14960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4996545" y="227071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55"/>
                </a:lnTo>
                <a:lnTo>
                  <a:pt x="1460" y="5854"/>
                </a:lnTo>
                <a:lnTo>
                  <a:pt x="0" y="9740"/>
                </a:lnTo>
                <a:lnTo>
                  <a:pt x="1981" y="14058"/>
                </a:lnTo>
                <a:lnTo>
                  <a:pt x="9740" y="16954"/>
                </a:lnTo>
                <a:lnTo>
                  <a:pt x="14058" y="14960"/>
                </a:lnTo>
                <a:lnTo>
                  <a:pt x="16954" y="7188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5033507" y="2283195"/>
            <a:ext cx="12065" cy="16510"/>
          </a:xfrm>
          <a:custGeom>
            <a:avLst/>
            <a:gdLst/>
            <a:ahLst/>
            <a:cxnLst/>
            <a:rect l="l" t="t" r="r" b="b"/>
            <a:pathLst>
              <a:path w="12064" h="16510">
                <a:moveTo>
                  <a:pt x="3810" y="0"/>
                </a:moveTo>
                <a:lnTo>
                  <a:pt x="1765" y="152"/>
                </a:lnTo>
                <a:lnTo>
                  <a:pt x="0" y="939"/>
                </a:lnTo>
                <a:lnTo>
                  <a:pt x="520" y="14782"/>
                </a:lnTo>
                <a:lnTo>
                  <a:pt x="4406" y="16217"/>
                </a:lnTo>
                <a:lnTo>
                  <a:pt x="8724" y="14236"/>
                </a:lnTo>
                <a:lnTo>
                  <a:pt x="11607" y="6502"/>
                </a:lnTo>
                <a:lnTo>
                  <a:pt x="9639" y="2171"/>
                </a:lnTo>
                <a:lnTo>
                  <a:pt x="381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5059796" y="229423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0" y="9753"/>
                </a:lnTo>
                <a:lnTo>
                  <a:pt x="1968" y="14058"/>
                </a:lnTo>
                <a:lnTo>
                  <a:pt x="5842" y="15532"/>
                </a:lnTo>
                <a:lnTo>
                  <a:pt x="9740" y="16967"/>
                </a:lnTo>
                <a:lnTo>
                  <a:pt x="14058" y="14986"/>
                </a:lnTo>
                <a:lnTo>
                  <a:pt x="16941" y="7213"/>
                </a:lnTo>
                <a:lnTo>
                  <a:pt x="14973" y="2908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5091399" y="230601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2006" y="14033"/>
                </a:lnTo>
                <a:lnTo>
                  <a:pt x="9766" y="16941"/>
                </a:lnTo>
                <a:lnTo>
                  <a:pt x="14071" y="14960"/>
                </a:lnTo>
                <a:lnTo>
                  <a:pt x="16954" y="7213"/>
                </a:lnTo>
                <a:lnTo>
                  <a:pt x="14986" y="2882"/>
                </a:lnTo>
                <a:lnTo>
                  <a:pt x="11099" y="146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5123024" y="231778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40"/>
                </a:lnTo>
                <a:lnTo>
                  <a:pt x="1993" y="14046"/>
                </a:lnTo>
                <a:lnTo>
                  <a:pt x="9740" y="16929"/>
                </a:lnTo>
                <a:lnTo>
                  <a:pt x="14058" y="14973"/>
                </a:lnTo>
                <a:lnTo>
                  <a:pt x="15506" y="11099"/>
                </a:lnTo>
                <a:lnTo>
                  <a:pt x="16941" y="7175"/>
                </a:lnTo>
                <a:lnTo>
                  <a:pt x="14973" y="287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5154662" y="232955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70" y="1955"/>
                </a:lnTo>
                <a:lnTo>
                  <a:pt x="1409" y="5854"/>
                </a:lnTo>
                <a:lnTo>
                  <a:pt x="0" y="9740"/>
                </a:lnTo>
                <a:lnTo>
                  <a:pt x="1968" y="14058"/>
                </a:lnTo>
                <a:lnTo>
                  <a:pt x="9728" y="16941"/>
                </a:lnTo>
                <a:lnTo>
                  <a:pt x="14058" y="14960"/>
                </a:lnTo>
                <a:lnTo>
                  <a:pt x="15506" y="11087"/>
                </a:lnTo>
                <a:lnTo>
                  <a:pt x="16903" y="7188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5186264" y="234131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1473" y="5867"/>
                </a:lnTo>
                <a:lnTo>
                  <a:pt x="0" y="9728"/>
                </a:lnTo>
                <a:lnTo>
                  <a:pt x="1981" y="14046"/>
                </a:lnTo>
                <a:lnTo>
                  <a:pt x="9766" y="16941"/>
                </a:lnTo>
                <a:lnTo>
                  <a:pt x="14071" y="14973"/>
                </a:lnTo>
                <a:lnTo>
                  <a:pt x="16941" y="7188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5217904" y="235306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67"/>
                </a:lnTo>
                <a:lnTo>
                  <a:pt x="14058" y="14986"/>
                </a:lnTo>
                <a:lnTo>
                  <a:pt x="15481" y="11099"/>
                </a:lnTo>
                <a:lnTo>
                  <a:pt x="16941" y="7213"/>
                </a:lnTo>
                <a:lnTo>
                  <a:pt x="14960" y="2895"/>
                </a:lnTo>
                <a:lnTo>
                  <a:pt x="11074" y="146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5249529" y="236482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81"/>
                </a:lnTo>
                <a:lnTo>
                  <a:pt x="0" y="9766"/>
                </a:lnTo>
                <a:lnTo>
                  <a:pt x="1981" y="14058"/>
                </a:lnTo>
                <a:lnTo>
                  <a:pt x="9728" y="16967"/>
                </a:lnTo>
                <a:lnTo>
                  <a:pt x="14046" y="14998"/>
                </a:lnTo>
                <a:lnTo>
                  <a:pt x="16929" y="7213"/>
                </a:lnTo>
                <a:lnTo>
                  <a:pt x="14947" y="2908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4785234" y="216134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28"/>
                </a:lnTo>
                <a:lnTo>
                  <a:pt x="1993" y="14046"/>
                </a:lnTo>
                <a:lnTo>
                  <a:pt x="9766" y="16941"/>
                </a:lnTo>
                <a:lnTo>
                  <a:pt x="14084" y="14973"/>
                </a:lnTo>
                <a:lnTo>
                  <a:pt x="16967" y="7200"/>
                </a:lnTo>
                <a:lnTo>
                  <a:pt x="14985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4816859" y="217310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82" y="1968"/>
                </a:lnTo>
                <a:lnTo>
                  <a:pt x="0" y="9740"/>
                </a:lnTo>
                <a:lnTo>
                  <a:pt x="1993" y="14058"/>
                </a:lnTo>
                <a:lnTo>
                  <a:pt x="9753" y="16941"/>
                </a:lnTo>
                <a:lnTo>
                  <a:pt x="14058" y="14986"/>
                </a:lnTo>
                <a:lnTo>
                  <a:pt x="16954" y="7200"/>
                </a:lnTo>
                <a:lnTo>
                  <a:pt x="14973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" name="object 366"/>
          <p:cNvSpPr/>
          <p:nvPr/>
        </p:nvSpPr>
        <p:spPr>
          <a:xfrm>
            <a:off x="4848486" y="218489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55"/>
                </a:lnTo>
                <a:lnTo>
                  <a:pt x="0" y="9715"/>
                </a:lnTo>
                <a:lnTo>
                  <a:pt x="1981" y="14046"/>
                </a:lnTo>
                <a:lnTo>
                  <a:pt x="9753" y="16929"/>
                </a:lnTo>
                <a:lnTo>
                  <a:pt x="14071" y="14960"/>
                </a:lnTo>
                <a:lnTo>
                  <a:pt x="16941" y="7188"/>
                </a:lnTo>
                <a:lnTo>
                  <a:pt x="14960" y="2870"/>
                </a:lnTo>
                <a:lnTo>
                  <a:pt x="11099" y="1409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4880112" y="219663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81"/>
                </a:lnTo>
                <a:lnTo>
                  <a:pt x="1435" y="5867"/>
                </a:lnTo>
                <a:lnTo>
                  <a:pt x="0" y="9740"/>
                </a:lnTo>
                <a:lnTo>
                  <a:pt x="1993" y="14071"/>
                </a:lnTo>
                <a:lnTo>
                  <a:pt x="9740" y="16954"/>
                </a:lnTo>
                <a:lnTo>
                  <a:pt x="14058" y="14998"/>
                </a:lnTo>
                <a:lnTo>
                  <a:pt x="16929" y="7200"/>
                </a:lnTo>
                <a:lnTo>
                  <a:pt x="14960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4911725" y="220840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66"/>
                </a:lnTo>
                <a:lnTo>
                  <a:pt x="1981" y="14058"/>
                </a:lnTo>
                <a:lnTo>
                  <a:pt x="9740" y="16941"/>
                </a:lnTo>
                <a:lnTo>
                  <a:pt x="14058" y="14986"/>
                </a:lnTo>
                <a:lnTo>
                  <a:pt x="16954" y="7213"/>
                </a:lnTo>
                <a:lnTo>
                  <a:pt x="14960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4943338" y="222017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0" y="9766"/>
                </a:lnTo>
                <a:lnTo>
                  <a:pt x="1981" y="14058"/>
                </a:lnTo>
                <a:lnTo>
                  <a:pt x="9740" y="16954"/>
                </a:lnTo>
                <a:lnTo>
                  <a:pt x="14071" y="14998"/>
                </a:lnTo>
                <a:lnTo>
                  <a:pt x="16954" y="7213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4974953" y="223194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0" y="9753"/>
                </a:lnTo>
                <a:lnTo>
                  <a:pt x="2019" y="14058"/>
                </a:lnTo>
                <a:lnTo>
                  <a:pt x="9779" y="16941"/>
                </a:lnTo>
                <a:lnTo>
                  <a:pt x="14097" y="14973"/>
                </a:lnTo>
                <a:lnTo>
                  <a:pt x="15506" y="11087"/>
                </a:lnTo>
                <a:lnTo>
                  <a:pt x="16954" y="7213"/>
                </a:lnTo>
                <a:lnTo>
                  <a:pt x="14986" y="2882"/>
                </a:lnTo>
                <a:lnTo>
                  <a:pt x="11099" y="146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5006591" y="224370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82" y="1981"/>
                </a:lnTo>
                <a:lnTo>
                  <a:pt x="0" y="9740"/>
                </a:lnTo>
                <a:lnTo>
                  <a:pt x="1981" y="14058"/>
                </a:lnTo>
                <a:lnTo>
                  <a:pt x="9740" y="16967"/>
                </a:lnTo>
                <a:lnTo>
                  <a:pt x="14058" y="14986"/>
                </a:lnTo>
                <a:lnTo>
                  <a:pt x="16941" y="7213"/>
                </a:lnTo>
                <a:lnTo>
                  <a:pt x="14973" y="2895"/>
                </a:lnTo>
                <a:lnTo>
                  <a:pt x="11074" y="146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5038218" y="225546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95" y="1993"/>
                </a:lnTo>
                <a:lnTo>
                  <a:pt x="0" y="9753"/>
                </a:lnTo>
                <a:lnTo>
                  <a:pt x="1981" y="14071"/>
                </a:lnTo>
                <a:lnTo>
                  <a:pt x="9728" y="16954"/>
                </a:lnTo>
                <a:lnTo>
                  <a:pt x="14046" y="14986"/>
                </a:lnTo>
                <a:lnTo>
                  <a:pt x="16941" y="7213"/>
                </a:lnTo>
                <a:lnTo>
                  <a:pt x="14960" y="2908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5069831" y="226723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93"/>
                </a:lnTo>
                <a:lnTo>
                  <a:pt x="0" y="9766"/>
                </a:lnTo>
                <a:lnTo>
                  <a:pt x="2006" y="14071"/>
                </a:lnTo>
                <a:lnTo>
                  <a:pt x="9766" y="16954"/>
                </a:lnTo>
                <a:lnTo>
                  <a:pt x="14071" y="14998"/>
                </a:lnTo>
                <a:lnTo>
                  <a:pt x="16929" y="7213"/>
                </a:lnTo>
                <a:lnTo>
                  <a:pt x="14973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5101457" y="227900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1460" y="5880"/>
                </a:lnTo>
                <a:lnTo>
                  <a:pt x="0" y="9766"/>
                </a:lnTo>
                <a:lnTo>
                  <a:pt x="1981" y="14084"/>
                </a:lnTo>
                <a:lnTo>
                  <a:pt x="9740" y="16954"/>
                </a:lnTo>
                <a:lnTo>
                  <a:pt x="14058" y="14986"/>
                </a:lnTo>
                <a:lnTo>
                  <a:pt x="16954" y="7213"/>
                </a:lnTo>
                <a:lnTo>
                  <a:pt x="14986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5133059" y="229078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28"/>
                </a:lnTo>
                <a:lnTo>
                  <a:pt x="1993" y="14033"/>
                </a:lnTo>
                <a:lnTo>
                  <a:pt x="5880" y="15506"/>
                </a:lnTo>
                <a:lnTo>
                  <a:pt x="9766" y="16929"/>
                </a:lnTo>
                <a:lnTo>
                  <a:pt x="14084" y="14960"/>
                </a:lnTo>
                <a:lnTo>
                  <a:pt x="16979" y="7200"/>
                </a:lnTo>
                <a:lnTo>
                  <a:pt x="14985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5164710" y="230254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70" y="1981"/>
                </a:lnTo>
                <a:lnTo>
                  <a:pt x="0" y="9740"/>
                </a:lnTo>
                <a:lnTo>
                  <a:pt x="1981" y="14058"/>
                </a:lnTo>
                <a:lnTo>
                  <a:pt x="9740" y="16967"/>
                </a:lnTo>
                <a:lnTo>
                  <a:pt x="14058" y="14973"/>
                </a:lnTo>
                <a:lnTo>
                  <a:pt x="15506" y="11099"/>
                </a:lnTo>
                <a:lnTo>
                  <a:pt x="16929" y="7213"/>
                </a:lnTo>
                <a:lnTo>
                  <a:pt x="14973" y="2895"/>
                </a:lnTo>
                <a:lnTo>
                  <a:pt x="11074" y="1460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5196323" y="231431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40"/>
                </a:lnTo>
                <a:lnTo>
                  <a:pt x="1981" y="14046"/>
                </a:lnTo>
                <a:lnTo>
                  <a:pt x="9740" y="16954"/>
                </a:lnTo>
                <a:lnTo>
                  <a:pt x="14058" y="14986"/>
                </a:lnTo>
                <a:lnTo>
                  <a:pt x="16941" y="7200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5227924" y="232608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1460" y="5880"/>
                </a:lnTo>
                <a:lnTo>
                  <a:pt x="0" y="9728"/>
                </a:lnTo>
                <a:lnTo>
                  <a:pt x="1993" y="14046"/>
                </a:lnTo>
                <a:lnTo>
                  <a:pt x="9753" y="16941"/>
                </a:lnTo>
                <a:lnTo>
                  <a:pt x="14084" y="14986"/>
                </a:lnTo>
                <a:lnTo>
                  <a:pt x="15506" y="11087"/>
                </a:lnTo>
                <a:lnTo>
                  <a:pt x="16954" y="7200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5259562" y="2337851"/>
            <a:ext cx="16510" cy="17145"/>
          </a:xfrm>
          <a:custGeom>
            <a:avLst/>
            <a:gdLst/>
            <a:ahLst/>
            <a:cxnLst/>
            <a:rect l="l" t="t" r="r" b="b"/>
            <a:pathLst>
              <a:path w="16510" h="17144">
                <a:moveTo>
                  <a:pt x="7200" y="0"/>
                </a:moveTo>
                <a:lnTo>
                  <a:pt x="2882" y="1968"/>
                </a:lnTo>
                <a:lnTo>
                  <a:pt x="1460" y="5867"/>
                </a:lnTo>
                <a:lnTo>
                  <a:pt x="0" y="9740"/>
                </a:lnTo>
                <a:lnTo>
                  <a:pt x="1981" y="14046"/>
                </a:lnTo>
                <a:lnTo>
                  <a:pt x="9728" y="16941"/>
                </a:lnTo>
                <a:lnTo>
                  <a:pt x="14071" y="14973"/>
                </a:lnTo>
                <a:lnTo>
                  <a:pt x="14588" y="13566"/>
                </a:lnTo>
                <a:lnTo>
                  <a:pt x="15268" y="7952"/>
                </a:lnTo>
                <a:lnTo>
                  <a:pt x="16273" y="5767"/>
                </a:lnTo>
                <a:lnTo>
                  <a:pt x="14960" y="2895"/>
                </a:lnTo>
                <a:lnTo>
                  <a:pt x="11099" y="1435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4795279" y="213434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1993" y="14058"/>
                </a:lnTo>
                <a:lnTo>
                  <a:pt x="9753" y="16941"/>
                </a:lnTo>
                <a:lnTo>
                  <a:pt x="14058" y="14986"/>
                </a:lnTo>
                <a:lnTo>
                  <a:pt x="16954" y="7213"/>
                </a:lnTo>
                <a:lnTo>
                  <a:pt x="14973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4826905" y="214612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28"/>
                </a:lnTo>
                <a:lnTo>
                  <a:pt x="1993" y="14046"/>
                </a:lnTo>
                <a:lnTo>
                  <a:pt x="9740" y="16929"/>
                </a:lnTo>
                <a:lnTo>
                  <a:pt x="14058" y="14960"/>
                </a:lnTo>
                <a:lnTo>
                  <a:pt x="16941" y="7188"/>
                </a:lnTo>
                <a:lnTo>
                  <a:pt x="14973" y="287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4858530" y="215788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68"/>
                </a:lnTo>
                <a:lnTo>
                  <a:pt x="1473" y="5867"/>
                </a:lnTo>
                <a:lnTo>
                  <a:pt x="0" y="9740"/>
                </a:lnTo>
                <a:lnTo>
                  <a:pt x="1993" y="14058"/>
                </a:lnTo>
                <a:lnTo>
                  <a:pt x="9753" y="16954"/>
                </a:lnTo>
                <a:lnTo>
                  <a:pt x="14071" y="14973"/>
                </a:lnTo>
                <a:lnTo>
                  <a:pt x="16941" y="7200"/>
                </a:lnTo>
                <a:lnTo>
                  <a:pt x="14985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4890145" y="216965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28"/>
                </a:lnTo>
                <a:lnTo>
                  <a:pt x="1981" y="14046"/>
                </a:lnTo>
                <a:lnTo>
                  <a:pt x="9740" y="16954"/>
                </a:lnTo>
                <a:lnTo>
                  <a:pt x="14071" y="14960"/>
                </a:lnTo>
                <a:lnTo>
                  <a:pt x="16954" y="7200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4921759" y="218141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1473" y="5854"/>
                </a:lnTo>
                <a:lnTo>
                  <a:pt x="0" y="9753"/>
                </a:lnTo>
                <a:lnTo>
                  <a:pt x="2006" y="14058"/>
                </a:lnTo>
                <a:lnTo>
                  <a:pt x="9766" y="16941"/>
                </a:lnTo>
                <a:lnTo>
                  <a:pt x="14084" y="14960"/>
                </a:lnTo>
                <a:lnTo>
                  <a:pt x="15506" y="11099"/>
                </a:lnTo>
                <a:lnTo>
                  <a:pt x="16967" y="7213"/>
                </a:lnTo>
                <a:lnTo>
                  <a:pt x="14998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4953397" y="219317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0" y="9740"/>
                </a:lnTo>
                <a:lnTo>
                  <a:pt x="1968" y="14046"/>
                </a:lnTo>
                <a:lnTo>
                  <a:pt x="9740" y="16941"/>
                </a:lnTo>
                <a:lnTo>
                  <a:pt x="14058" y="14973"/>
                </a:lnTo>
                <a:lnTo>
                  <a:pt x="15506" y="11099"/>
                </a:lnTo>
                <a:lnTo>
                  <a:pt x="16929" y="7213"/>
                </a:lnTo>
                <a:lnTo>
                  <a:pt x="14960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object 386"/>
          <p:cNvSpPr/>
          <p:nvPr/>
        </p:nvSpPr>
        <p:spPr>
          <a:xfrm>
            <a:off x="4985024" y="220493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53"/>
                </a:lnTo>
                <a:lnTo>
                  <a:pt x="1981" y="14071"/>
                </a:lnTo>
                <a:lnTo>
                  <a:pt x="9728" y="16954"/>
                </a:lnTo>
                <a:lnTo>
                  <a:pt x="14046" y="14986"/>
                </a:lnTo>
                <a:lnTo>
                  <a:pt x="16941" y="7213"/>
                </a:lnTo>
                <a:lnTo>
                  <a:pt x="14973" y="2908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object 387"/>
          <p:cNvSpPr/>
          <p:nvPr/>
        </p:nvSpPr>
        <p:spPr>
          <a:xfrm>
            <a:off x="5016639" y="2218366"/>
            <a:ext cx="9525" cy="14604"/>
          </a:xfrm>
          <a:custGeom>
            <a:avLst/>
            <a:gdLst/>
            <a:ahLst/>
            <a:cxnLst/>
            <a:rect l="l" t="t" r="r" b="b"/>
            <a:pathLst>
              <a:path w="9525" h="14605">
                <a:moveTo>
                  <a:pt x="5346" y="0"/>
                </a:moveTo>
                <a:lnTo>
                  <a:pt x="3594" y="812"/>
                </a:lnTo>
                <a:lnTo>
                  <a:pt x="2146" y="2273"/>
                </a:lnTo>
                <a:lnTo>
                  <a:pt x="1460" y="4216"/>
                </a:lnTo>
                <a:lnTo>
                  <a:pt x="0" y="8102"/>
                </a:lnTo>
                <a:lnTo>
                  <a:pt x="1968" y="12407"/>
                </a:lnTo>
                <a:lnTo>
                  <a:pt x="6908" y="14249"/>
                </a:lnTo>
                <a:lnTo>
                  <a:pt x="8013" y="14376"/>
                </a:lnTo>
                <a:lnTo>
                  <a:pt x="9055" y="14300"/>
                </a:lnTo>
                <a:lnTo>
                  <a:pt x="534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5048237" y="222847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38" y="0"/>
                </a:moveTo>
                <a:lnTo>
                  <a:pt x="2920" y="1981"/>
                </a:lnTo>
                <a:lnTo>
                  <a:pt x="0" y="9779"/>
                </a:lnTo>
                <a:lnTo>
                  <a:pt x="1993" y="14058"/>
                </a:lnTo>
                <a:lnTo>
                  <a:pt x="9753" y="16954"/>
                </a:lnTo>
                <a:lnTo>
                  <a:pt x="14084" y="14986"/>
                </a:lnTo>
                <a:lnTo>
                  <a:pt x="16967" y="7200"/>
                </a:lnTo>
                <a:lnTo>
                  <a:pt x="14998" y="2895"/>
                </a:lnTo>
                <a:lnTo>
                  <a:pt x="11099" y="1460"/>
                </a:lnTo>
                <a:lnTo>
                  <a:pt x="723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object 389"/>
          <p:cNvSpPr/>
          <p:nvPr/>
        </p:nvSpPr>
        <p:spPr>
          <a:xfrm>
            <a:off x="5079877" y="224025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1460" y="5880"/>
                </a:lnTo>
                <a:lnTo>
                  <a:pt x="0" y="9728"/>
                </a:lnTo>
                <a:lnTo>
                  <a:pt x="2006" y="14033"/>
                </a:lnTo>
                <a:lnTo>
                  <a:pt x="5867" y="15506"/>
                </a:lnTo>
                <a:lnTo>
                  <a:pt x="9753" y="16941"/>
                </a:lnTo>
                <a:lnTo>
                  <a:pt x="14071" y="14973"/>
                </a:lnTo>
                <a:lnTo>
                  <a:pt x="16941" y="7188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object 390"/>
          <p:cNvSpPr/>
          <p:nvPr/>
        </p:nvSpPr>
        <p:spPr>
          <a:xfrm>
            <a:off x="5111503" y="225201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40"/>
                </a:lnTo>
                <a:lnTo>
                  <a:pt x="1993" y="14046"/>
                </a:lnTo>
                <a:lnTo>
                  <a:pt x="9753" y="16941"/>
                </a:lnTo>
                <a:lnTo>
                  <a:pt x="14046" y="14986"/>
                </a:lnTo>
                <a:lnTo>
                  <a:pt x="16941" y="7213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object 391"/>
          <p:cNvSpPr/>
          <p:nvPr/>
        </p:nvSpPr>
        <p:spPr>
          <a:xfrm>
            <a:off x="5143117" y="226377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66"/>
                </a:lnTo>
                <a:lnTo>
                  <a:pt x="1981" y="14071"/>
                </a:lnTo>
                <a:lnTo>
                  <a:pt x="9740" y="16967"/>
                </a:lnTo>
                <a:lnTo>
                  <a:pt x="14058" y="14998"/>
                </a:lnTo>
                <a:lnTo>
                  <a:pt x="16954" y="7213"/>
                </a:lnTo>
                <a:lnTo>
                  <a:pt x="14973" y="2908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object 392"/>
          <p:cNvSpPr/>
          <p:nvPr/>
        </p:nvSpPr>
        <p:spPr>
          <a:xfrm>
            <a:off x="5174755" y="227555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70" y="1955"/>
                </a:lnTo>
                <a:lnTo>
                  <a:pt x="0" y="9740"/>
                </a:lnTo>
                <a:lnTo>
                  <a:pt x="1981" y="14058"/>
                </a:lnTo>
                <a:lnTo>
                  <a:pt x="9715" y="16941"/>
                </a:lnTo>
                <a:lnTo>
                  <a:pt x="14071" y="14960"/>
                </a:lnTo>
                <a:lnTo>
                  <a:pt x="16929" y="7188"/>
                </a:lnTo>
                <a:lnTo>
                  <a:pt x="14960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object 393"/>
          <p:cNvSpPr/>
          <p:nvPr/>
        </p:nvSpPr>
        <p:spPr>
          <a:xfrm>
            <a:off x="5206356" y="228732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38" y="0"/>
                </a:moveTo>
                <a:lnTo>
                  <a:pt x="2895" y="1968"/>
                </a:lnTo>
                <a:lnTo>
                  <a:pt x="0" y="9740"/>
                </a:lnTo>
                <a:lnTo>
                  <a:pt x="1993" y="14046"/>
                </a:lnTo>
                <a:lnTo>
                  <a:pt x="9766" y="16941"/>
                </a:lnTo>
                <a:lnTo>
                  <a:pt x="14071" y="14973"/>
                </a:lnTo>
                <a:lnTo>
                  <a:pt x="16967" y="7188"/>
                </a:lnTo>
                <a:lnTo>
                  <a:pt x="14973" y="2882"/>
                </a:lnTo>
                <a:lnTo>
                  <a:pt x="723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5237982" y="229909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55"/>
                </a:lnTo>
                <a:lnTo>
                  <a:pt x="0" y="9753"/>
                </a:lnTo>
                <a:lnTo>
                  <a:pt x="1981" y="14033"/>
                </a:lnTo>
                <a:lnTo>
                  <a:pt x="5854" y="15506"/>
                </a:lnTo>
                <a:lnTo>
                  <a:pt x="9753" y="16941"/>
                </a:lnTo>
                <a:lnTo>
                  <a:pt x="14071" y="14960"/>
                </a:lnTo>
                <a:lnTo>
                  <a:pt x="16954" y="7200"/>
                </a:lnTo>
                <a:lnTo>
                  <a:pt x="14986" y="2882"/>
                </a:lnTo>
                <a:lnTo>
                  <a:pt x="11087" y="1409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5269596" y="231085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40"/>
                </a:lnTo>
                <a:lnTo>
                  <a:pt x="2006" y="14033"/>
                </a:lnTo>
                <a:lnTo>
                  <a:pt x="5867" y="15506"/>
                </a:lnTo>
                <a:lnTo>
                  <a:pt x="9753" y="16941"/>
                </a:lnTo>
                <a:lnTo>
                  <a:pt x="14071" y="14986"/>
                </a:lnTo>
                <a:lnTo>
                  <a:pt x="16941" y="7213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" name="object 396"/>
          <p:cNvSpPr/>
          <p:nvPr/>
        </p:nvSpPr>
        <p:spPr>
          <a:xfrm>
            <a:off x="5369414" y="2346148"/>
            <a:ext cx="12065" cy="7620"/>
          </a:xfrm>
          <a:custGeom>
            <a:avLst/>
            <a:gdLst/>
            <a:ahLst/>
            <a:cxnLst/>
            <a:rect l="l" t="t" r="r" b="b"/>
            <a:pathLst>
              <a:path w="12064" h="7619">
                <a:moveTo>
                  <a:pt x="2261" y="0"/>
                </a:moveTo>
                <a:lnTo>
                  <a:pt x="0" y="1037"/>
                </a:lnTo>
                <a:lnTo>
                  <a:pt x="7127" y="4993"/>
                </a:lnTo>
                <a:lnTo>
                  <a:pt x="11917" y="7385"/>
                </a:lnTo>
                <a:lnTo>
                  <a:pt x="11989" y="7188"/>
                </a:lnTo>
                <a:lnTo>
                  <a:pt x="10021" y="2895"/>
                </a:lnTo>
                <a:lnTo>
                  <a:pt x="226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" name="object 397"/>
          <p:cNvSpPr/>
          <p:nvPr/>
        </p:nvSpPr>
        <p:spPr>
          <a:xfrm>
            <a:off x="5398216" y="2357904"/>
            <a:ext cx="15240" cy="11430"/>
          </a:xfrm>
          <a:custGeom>
            <a:avLst/>
            <a:gdLst/>
            <a:ahLst/>
            <a:cxnLst/>
            <a:rect l="l" t="t" r="r" b="b"/>
            <a:pathLst>
              <a:path w="15239" h="11430">
                <a:moveTo>
                  <a:pt x="5110" y="0"/>
                </a:moveTo>
                <a:lnTo>
                  <a:pt x="754" y="1968"/>
                </a:lnTo>
                <a:lnTo>
                  <a:pt x="0" y="4061"/>
                </a:lnTo>
                <a:lnTo>
                  <a:pt x="13504" y="10805"/>
                </a:lnTo>
                <a:lnTo>
                  <a:pt x="14838" y="7213"/>
                </a:lnTo>
                <a:lnTo>
                  <a:pt x="12844" y="2908"/>
                </a:lnTo>
                <a:lnTo>
                  <a:pt x="511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object 398"/>
          <p:cNvSpPr/>
          <p:nvPr/>
        </p:nvSpPr>
        <p:spPr>
          <a:xfrm>
            <a:off x="5428628" y="2369687"/>
            <a:ext cx="16510" cy="13970"/>
          </a:xfrm>
          <a:custGeom>
            <a:avLst/>
            <a:gdLst/>
            <a:ahLst/>
            <a:cxnLst/>
            <a:rect l="l" t="t" r="r" b="b"/>
            <a:pathLst>
              <a:path w="16510" h="13969">
                <a:moveTo>
                  <a:pt x="6299" y="0"/>
                </a:moveTo>
                <a:lnTo>
                  <a:pt x="1981" y="1968"/>
                </a:lnTo>
                <a:lnTo>
                  <a:pt x="0" y="7295"/>
                </a:lnTo>
                <a:lnTo>
                  <a:pt x="13590" y="13784"/>
                </a:lnTo>
                <a:lnTo>
                  <a:pt x="16040" y="7200"/>
                </a:lnTo>
                <a:lnTo>
                  <a:pt x="14059" y="2895"/>
                </a:lnTo>
                <a:lnTo>
                  <a:pt x="629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" name="object 399"/>
          <p:cNvSpPr/>
          <p:nvPr/>
        </p:nvSpPr>
        <p:spPr>
          <a:xfrm>
            <a:off x="5459340" y="2381458"/>
            <a:ext cx="17145" cy="16510"/>
          </a:xfrm>
          <a:custGeom>
            <a:avLst/>
            <a:gdLst/>
            <a:ahLst/>
            <a:cxnLst/>
            <a:rect l="l" t="t" r="r" b="b"/>
            <a:pathLst>
              <a:path w="17145" h="16510">
                <a:moveTo>
                  <a:pt x="7213" y="0"/>
                </a:moveTo>
                <a:lnTo>
                  <a:pt x="2895" y="1968"/>
                </a:lnTo>
                <a:lnTo>
                  <a:pt x="0" y="9728"/>
                </a:lnTo>
                <a:lnTo>
                  <a:pt x="270" y="10318"/>
                </a:lnTo>
                <a:lnTo>
                  <a:pt x="11971" y="15906"/>
                </a:lnTo>
                <a:lnTo>
                  <a:pt x="14046" y="14960"/>
                </a:lnTo>
                <a:lnTo>
                  <a:pt x="15506" y="11087"/>
                </a:lnTo>
                <a:lnTo>
                  <a:pt x="16929" y="7200"/>
                </a:lnTo>
                <a:lnTo>
                  <a:pt x="14960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object 400"/>
          <p:cNvSpPr/>
          <p:nvPr/>
        </p:nvSpPr>
        <p:spPr>
          <a:xfrm>
            <a:off x="5490965" y="239321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68"/>
                </a:lnTo>
                <a:lnTo>
                  <a:pt x="1422" y="5867"/>
                </a:lnTo>
                <a:lnTo>
                  <a:pt x="0" y="9740"/>
                </a:lnTo>
                <a:lnTo>
                  <a:pt x="1981" y="14071"/>
                </a:lnTo>
                <a:lnTo>
                  <a:pt x="9740" y="16954"/>
                </a:lnTo>
                <a:lnTo>
                  <a:pt x="14058" y="14998"/>
                </a:lnTo>
                <a:lnTo>
                  <a:pt x="16929" y="7200"/>
                </a:lnTo>
                <a:lnTo>
                  <a:pt x="14986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object 401"/>
          <p:cNvSpPr/>
          <p:nvPr/>
        </p:nvSpPr>
        <p:spPr>
          <a:xfrm>
            <a:off x="5522567" y="240498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68"/>
                </a:lnTo>
                <a:lnTo>
                  <a:pt x="0" y="9753"/>
                </a:lnTo>
                <a:lnTo>
                  <a:pt x="2006" y="14058"/>
                </a:lnTo>
                <a:lnTo>
                  <a:pt x="9779" y="16954"/>
                </a:lnTo>
                <a:lnTo>
                  <a:pt x="14084" y="14986"/>
                </a:lnTo>
                <a:lnTo>
                  <a:pt x="15506" y="11087"/>
                </a:lnTo>
                <a:lnTo>
                  <a:pt x="16954" y="7213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object 402"/>
          <p:cNvSpPr/>
          <p:nvPr/>
        </p:nvSpPr>
        <p:spPr>
          <a:xfrm>
            <a:off x="5554179" y="241675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1473" y="5867"/>
                </a:lnTo>
                <a:lnTo>
                  <a:pt x="0" y="9740"/>
                </a:lnTo>
                <a:lnTo>
                  <a:pt x="2006" y="14046"/>
                </a:lnTo>
                <a:lnTo>
                  <a:pt x="5867" y="15506"/>
                </a:lnTo>
                <a:lnTo>
                  <a:pt x="9766" y="16941"/>
                </a:lnTo>
                <a:lnTo>
                  <a:pt x="14084" y="14973"/>
                </a:lnTo>
                <a:lnTo>
                  <a:pt x="16967" y="7200"/>
                </a:lnTo>
                <a:lnTo>
                  <a:pt x="14985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" name="object 403"/>
          <p:cNvSpPr/>
          <p:nvPr/>
        </p:nvSpPr>
        <p:spPr>
          <a:xfrm>
            <a:off x="5585830" y="242852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81"/>
                </a:lnTo>
                <a:lnTo>
                  <a:pt x="1422" y="5854"/>
                </a:lnTo>
                <a:lnTo>
                  <a:pt x="0" y="9753"/>
                </a:lnTo>
                <a:lnTo>
                  <a:pt x="1993" y="14033"/>
                </a:lnTo>
                <a:lnTo>
                  <a:pt x="9728" y="16941"/>
                </a:lnTo>
                <a:lnTo>
                  <a:pt x="14058" y="14973"/>
                </a:lnTo>
                <a:lnTo>
                  <a:pt x="16941" y="7188"/>
                </a:lnTo>
                <a:lnTo>
                  <a:pt x="14960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" name="object 404"/>
          <p:cNvSpPr/>
          <p:nvPr/>
        </p:nvSpPr>
        <p:spPr>
          <a:xfrm>
            <a:off x="5617445" y="244028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41"/>
                </a:lnTo>
                <a:lnTo>
                  <a:pt x="14058" y="14986"/>
                </a:lnTo>
                <a:lnTo>
                  <a:pt x="16941" y="7213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" name="object 405"/>
          <p:cNvSpPr/>
          <p:nvPr/>
        </p:nvSpPr>
        <p:spPr>
          <a:xfrm>
            <a:off x="5649057" y="2452052"/>
            <a:ext cx="17145" cy="16510"/>
          </a:xfrm>
          <a:custGeom>
            <a:avLst/>
            <a:gdLst/>
            <a:ahLst/>
            <a:cxnLst/>
            <a:rect l="l" t="t" r="r" b="b"/>
            <a:pathLst>
              <a:path w="17145" h="16510">
                <a:moveTo>
                  <a:pt x="7226" y="0"/>
                </a:moveTo>
                <a:lnTo>
                  <a:pt x="2908" y="1968"/>
                </a:lnTo>
                <a:lnTo>
                  <a:pt x="1473" y="5854"/>
                </a:lnTo>
                <a:lnTo>
                  <a:pt x="0" y="9740"/>
                </a:lnTo>
                <a:lnTo>
                  <a:pt x="1993" y="14046"/>
                </a:lnTo>
                <a:lnTo>
                  <a:pt x="8405" y="16442"/>
                </a:lnTo>
                <a:lnTo>
                  <a:pt x="14254" y="14482"/>
                </a:lnTo>
                <a:lnTo>
                  <a:pt x="16941" y="7200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object 406"/>
          <p:cNvSpPr/>
          <p:nvPr/>
        </p:nvSpPr>
        <p:spPr>
          <a:xfrm>
            <a:off x="4805338" y="210734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1460" y="5867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41"/>
                </a:lnTo>
                <a:lnTo>
                  <a:pt x="14058" y="14986"/>
                </a:lnTo>
                <a:lnTo>
                  <a:pt x="16954" y="7200"/>
                </a:lnTo>
                <a:lnTo>
                  <a:pt x="14986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" name="object 407"/>
          <p:cNvSpPr/>
          <p:nvPr/>
        </p:nvSpPr>
        <p:spPr>
          <a:xfrm>
            <a:off x="4836939" y="211912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28"/>
                </a:lnTo>
                <a:lnTo>
                  <a:pt x="1981" y="14046"/>
                </a:lnTo>
                <a:lnTo>
                  <a:pt x="9766" y="16941"/>
                </a:lnTo>
                <a:lnTo>
                  <a:pt x="14084" y="14960"/>
                </a:lnTo>
                <a:lnTo>
                  <a:pt x="16954" y="7188"/>
                </a:lnTo>
                <a:lnTo>
                  <a:pt x="14986" y="287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object 408"/>
          <p:cNvSpPr/>
          <p:nvPr/>
        </p:nvSpPr>
        <p:spPr>
          <a:xfrm>
            <a:off x="4868590" y="213089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70" y="1968"/>
                </a:lnTo>
                <a:lnTo>
                  <a:pt x="1447" y="5854"/>
                </a:lnTo>
                <a:lnTo>
                  <a:pt x="0" y="9728"/>
                </a:lnTo>
                <a:lnTo>
                  <a:pt x="1981" y="14046"/>
                </a:lnTo>
                <a:lnTo>
                  <a:pt x="9740" y="16941"/>
                </a:lnTo>
                <a:lnTo>
                  <a:pt x="14046" y="14960"/>
                </a:lnTo>
                <a:lnTo>
                  <a:pt x="16929" y="7200"/>
                </a:lnTo>
                <a:lnTo>
                  <a:pt x="14960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" name="object 409"/>
          <p:cNvSpPr/>
          <p:nvPr/>
        </p:nvSpPr>
        <p:spPr>
          <a:xfrm>
            <a:off x="4900203" y="214264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81"/>
                </a:lnTo>
                <a:lnTo>
                  <a:pt x="0" y="9753"/>
                </a:lnTo>
                <a:lnTo>
                  <a:pt x="1981" y="14071"/>
                </a:lnTo>
                <a:lnTo>
                  <a:pt x="9740" y="16954"/>
                </a:lnTo>
                <a:lnTo>
                  <a:pt x="14058" y="14986"/>
                </a:lnTo>
                <a:lnTo>
                  <a:pt x="16941" y="7200"/>
                </a:lnTo>
                <a:lnTo>
                  <a:pt x="14960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object 410"/>
          <p:cNvSpPr/>
          <p:nvPr/>
        </p:nvSpPr>
        <p:spPr>
          <a:xfrm>
            <a:off x="4931819" y="215441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40"/>
                </a:lnTo>
                <a:lnTo>
                  <a:pt x="1981" y="14071"/>
                </a:lnTo>
                <a:lnTo>
                  <a:pt x="9728" y="16941"/>
                </a:lnTo>
                <a:lnTo>
                  <a:pt x="14046" y="14986"/>
                </a:lnTo>
                <a:lnTo>
                  <a:pt x="16941" y="7213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" name="object 411"/>
          <p:cNvSpPr/>
          <p:nvPr/>
        </p:nvSpPr>
        <p:spPr>
          <a:xfrm>
            <a:off x="4963443" y="216617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188" y="0"/>
                </a:moveTo>
                <a:lnTo>
                  <a:pt x="2882" y="1981"/>
                </a:lnTo>
                <a:lnTo>
                  <a:pt x="0" y="9753"/>
                </a:lnTo>
                <a:lnTo>
                  <a:pt x="1968" y="14046"/>
                </a:lnTo>
                <a:lnTo>
                  <a:pt x="9753" y="16941"/>
                </a:lnTo>
                <a:lnTo>
                  <a:pt x="14071" y="14986"/>
                </a:lnTo>
                <a:lnTo>
                  <a:pt x="16929" y="7213"/>
                </a:lnTo>
                <a:lnTo>
                  <a:pt x="14960" y="2895"/>
                </a:lnTo>
                <a:lnTo>
                  <a:pt x="718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" name="object 412"/>
          <p:cNvSpPr/>
          <p:nvPr/>
        </p:nvSpPr>
        <p:spPr>
          <a:xfrm>
            <a:off x="4995044" y="217794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39" y="0"/>
                </a:moveTo>
                <a:lnTo>
                  <a:pt x="2908" y="1993"/>
                </a:lnTo>
                <a:lnTo>
                  <a:pt x="1473" y="5880"/>
                </a:lnTo>
                <a:lnTo>
                  <a:pt x="0" y="9753"/>
                </a:lnTo>
                <a:lnTo>
                  <a:pt x="2006" y="14058"/>
                </a:lnTo>
                <a:lnTo>
                  <a:pt x="9766" y="16941"/>
                </a:lnTo>
                <a:lnTo>
                  <a:pt x="14084" y="14986"/>
                </a:lnTo>
                <a:lnTo>
                  <a:pt x="15506" y="11112"/>
                </a:lnTo>
                <a:lnTo>
                  <a:pt x="16979" y="7213"/>
                </a:lnTo>
                <a:lnTo>
                  <a:pt x="14998" y="2895"/>
                </a:lnTo>
                <a:lnTo>
                  <a:pt x="7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" name="object 413"/>
          <p:cNvSpPr/>
          <p:nvPr/>
        </p:nvSpPr>
        <p:spPr>
          <a:xfrm>
            <a:off x="5026671" y="218973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0" y="9753"/>
                </a:lnTo>
                <a:lnTo>
                  <a:pt x="2006" y="14033"/>
                </a:lnTo>
                <a:lnTo>
                  <a:pt x="5867" y="15506"/>
                </a:lnTo>
                <a:lnTo>
                  <a:pt x="9753" y="16941"/>
                </a:lnTo>
                <a:lnTo>
                  <a:pt x="14071" y="14960"/>
                </a:lnTo>
                <a:lnTo>
                  <a:pt x="16954" y="7188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" name="object 414"/>
          <p:cNvSpPr/>
          <p:nvPr/>
        </p:nvSpPr>
        <p:spPr>
          <a:xfrm>
            <a:off x="5058321" y="220148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188" y="0"/>
                </a:moveTo>
                <a:lnTo>
                  <a:pt x="2882" y="1968"/>
                </a:lnTo>
                <a:lnTo>
                  <a:pt x="0" y="9728"/>
                </a:lnTo>
                <a:lnTo>
                  <a:pt x="1968" y="14058"/>
                </a:lnTo>
                <a:lnTo>
                  <a:pt x="9728" y="16941"/>
                </a:lnTo>
                <a:lnTo>
                  <a:pt x="14058" y="14986"/>
                </a:lnTo>
                <a:lnTo>
                  <a:pt x="15506" y="11112"/>
                </a:lnTo>
                <a:lnTo>
                  <a:pt x="16929" y="7200"/>
                </a:lnTo>
                <a:lnTo>
                  <a:pt x="14935" y="2908"/>
                </a:lnTo>
                <a:lnTo>
                  <a:pt x="718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" name="object 415"/>
          <p:cNvSpPr/>
          <p:nvPr/>
        </p:nvSpPr>
        <p:spPr>
          <a:xfrm>
            <a:off x="5089922" y="221325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40"/>
                </a:lnTo>
                <a:lnTo>
                  <a:pt x="2006" y="14033"/>
                </a:lnTo>
                <a:lnTo>
                  <a:pt x="9740" y="16954"/>
                </a:lnTo>
                <a:lnTo>
                  <a:pt x="14058" y="14973"/>
                </a:lnTo>
                <a:lnTo>
                  <a:pt x="16954" y="7200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" name="object 416"/>
          <p:cNvSpPr/>
          <p:nvPr/>
        </p:nvSpPr>
        <p:spPr>
          <a:xfrm>
            <a:off x="5121549" y="222501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53"/>
                </a:lnTo>
                <a:lnTo>
                  <a:pt x="1993" y="14058"/>
                </a:lnTo>
                <a:lnTo>
                  <a:pt x="9753" y="16954"/>
                </a:lnTo>
                <a:lnTo>
                  <a:pt x="14046" y="14986"/>
                </a:lnTo>
                <a:lnTo>
                  <a:pt x="15506" y="11099"/>
                </a:lnTo>
                <a:lnTo>
                  <a:pt x="16941" y="7200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" name="object 417"/>
          <p:cNvSpPr/>
          <p:nvPr/>
        </p:nvSpPr>
        <p:spPr>
          <a:xfrm>
            <a:off x="5153188" y="223678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175" y="0"/>
                </a:moveTo>
                <a:lnTo>
                  <a:pt x="2857" y="1981"/>
                </a:lnTo>
                <a:lnTo>
                  <a:pt x="1447" y="5880"/>
                </a:lnTo>
                <a:lnTo>
                  <a:pt x="0" y="9753"/>
                </a:lnTo>
                <a:lnTo>
                  <a:pt x="1968" y="14058"/>
                </a:lnTo>
                <a:lnTo>
                  <a:pt x="9728" y="16967"/>
                </a:lnTo>
                <a:lnTo>
                  <a:pt x="14058" y="14986"/>
                </a:lnTo>
                <a:lnTo>
                  <a:pt x="15481" y="11087"/>
                </a:lnTo>
                <a:lnTo>
                  <a:pt x="16941" y="7200"/>
                </a:lnTo>
                <a:lnTo>
                  <a:pt x="14947" y="2882"/>
                </a:lnTo>
                <a:lnTo>
                  <a:pt x="717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object 418"/>
          <p:cNvSpPr/>
          <p:nvPr/>
        </p:nvSpPr>
        <p:spPr>
          <a:xfrm>
            <a:off x="5184788" y="224854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1460" y="5880"/>
                </a:lnTo>
                <a:lnTo>
                  <a:pt x="0" y="9753"/>
                </a:lnTo>
                <a:lnTo>
                  <a:pt x="1981" y="14058"/>
                </a:lnTo>
                <a:lnTo>
                  <a:pt x="9753" y="16967"/>
                </a:lnTo>
                <a:lnTo>
                  <a:pt x="14071" y="14986"/>
                </a:lnTo>
                <a:lnTo>
                  <a:pt x="16954" y="7213"/>
                </a:lnTo>
                <a:lnTo>
                  <a:pt x="14986" y="2908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" name="object 419"/>
          <p:cNvSpPr/>
          <p:nvPr/>
        </p:nvSpPr>
        <p:spPr>
          <a:xfrm>
            <a:off x="5216414" y="226032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0" y="9753"/>
                </a:lnTo>
                <a:lnTo>
                  <a:pt x="1993" y="14046"/>
                </a:lnTo>
                <a:lnTo>
                  <a:pt x="9740" y="16941"/>
                </a:lnTo>
                <a:lnTo>
                  <a:pt x="14058" y="14986"/>
                </a:lnTo>
                <a:lnTo>
                  <a:pt x="15519" y="11099"/>
                </a:lnTo>
                <a:lnTo>
                  <a:pt x="16941" y="7213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" name="object 420"/>
          <p:cNvSpPr/>
          <p:nvPr/>
        </p:nvSpPr>
        <p:spPr>
          <a:xfrm>
            <a:off x="5248041" y="227208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81"/>
                </a:lnTo>
                <a:lnTo>
                  <a:pt x="1422" y="5880"/>
                </a:lnTo>
                <a:lnTo>
                  <a:pt x="0" y="9766"/>
                </a:lnTo>
                <a:lnTo>
                  <a:pt x="1968" y="14058"/>
                </a:lnTo>
                <a:lnTo>
                  <a:pt x="9740" y="16941"/>
                </a:lnTo>
                <a:lnTo>
                  <a:pt x="14033" y="14986"/>
                </a:lnTo>
                <a:lnTo>
                  <a:pt x="16941" y="7213"/>
                </a:lnTo>
                <a:lnTo>
                  <a:pt x="14973" y="2908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" name="object 421"/>
          <p:cNvSpPr/>
          <p:nvPr/>
        </p:nvSpPr>
        <p:spPr>
          <a:xfrm>
            <a:off x="5279654" y="228385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68"/>
                </a:lnTo>
                <a:lnTo>
                  <a:pt x="1460" y="5880"/>
                </a:lnTo>
                <a:lnTo>
                  <a:pt x="0" y="9753"/>
                </a:lnTo>
                <a:lnTo>
                  <a:pt x="1993" y="14046"/>
                </a:lnTo>
                <a:lnTo>
                  <a:pt x="9728" y="16941"/>
                </a:lnTo>
                <a:lnTo>
                  <a:pt x="14084" y="14973"/>
                </a:lnTo>
                <a:lnTo>
                  <a:pt x="16941" y="7200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object 422"/>
          <p:cNvSpPr/>
          <p:nvPr/>
        </p:nvSpPr>
        <p:spPr>
          <a:xfrm>
            <a:off x="5311268" y="229560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81"/>
                </a:lnTo>
                <a:lnTo>
                  <a:pt x="0" y="9766"/>
                </a:lnTo>
                <a:lnTo>
                  <a:pt x="1993" y="14071"/>
                </a:lnTo>
                <a:lnTo>
                  <a:pt x="9740" y="16954"/>
                </a:lnTo>
                <a:lnTo>
                  <a:pt x="14084" y="14973"/>
                </a:lnTo>
                <a:lnTo>
                  <a:pt x="16967" y="7213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" name="object 423"/>
          <p:cNvSpPr/>
          <p:nvPr/>
        </p:nvSpPr>
        <p:spPr>
          <a:xfrm>
            <a:off x="5342893" y="230740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82" y="1955"/>
                </a:lnTo>
                <a:lnTo>
                  <a:pt x="0" y="9728"/>
                </a:lnTo>
                <a:lnTo>
                  <a:pt x="1981" y="14033"/>
                </a:lnTo>
                <a:lnTo>
                  <a:pt x="9740" y="16941"/>
                </a:lnTo>
                <a:lnTo>
                  <a:pt x="14058" y="14960"/>
                </a:lnTo>
                <a:lnTo>
                  <a:pt x="16954" y="7188"/>
                </a:lnTo>
                <a:lnTo>
                  <a:pt x="14973" y="287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object 424"/>
          <p:cNvSpPr/>
          <p:nvPr/>
        </p:nvSpPr>
        <p:spPr>
          <a:xfrm>
            <a:off x="5374519" y="231913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93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67"/>
                </a:lnTo>
                <a:lnTo>
                  <a:pt x="14071" y="14998"/>
                </a:lnTo>
                <a:lnTo>
                  <a:pt x="15519" y="11112"/>
                </a:lnTo>
                <a:lnTo>
                  <a:pt x="16941" y="7213"/>
                </a:lnTo>
                <a:lnTo>
                  <a:pt x="14985" y="2908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object 425"/>
          <p:cNvSpPr/>
          <p:nvPr/>
        </p:nvSpPr>
        <p:spPr>
          <a:xfrm>
            <a:off x="5406133" y="233091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2006" y="14046"/>
                </a:lnTo>
                <a:lnTo>
                  <a:pt x="9753" y="16941"/>
                </a:lnTo>
                <a:lnTo>
                  <a:pt x="14058" y="14986"/>
                </a:lnTo>
                <a:lnTo>
                  <a:pt x="15519" y="11099"/>
                </a:lnTo>
                <a:lnTo>
                  <a:pt x="16941" y="7213"/>
                </a:lnTo>
                <a:lnTo>
                  <a:pt x="14973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object 426"/>
          <p:cNvSpPr/>
          <p:nvPr/>
        </p:nvSpPr>
        <p:spPr>
          <a:xfrm>
            <a:off x="5437760" y="234268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1460" y="5867"/>
                </a:lnTo>
                <a:lnTo>
                  <a:pt x="0" y="9753"/>
                </a:lnTo>
                <a:lnTo>
                  <a:pt x="1981" y="14046"/>
                </a:lnTo>
                <a:lnTo>
                  <a:pt x="5854" y="15506"/>
                </a:lnTo>
                <a:lnTo>
                  <a:pt x="9740" y="16929"/>
                </a:lnTo>
                <a:lnTo>
                  <a:pt x="14058" y="14973"/>
                </a:lnTo>
                <a:lnTo>
                  <a:pt x="16954" y="7200"/>
                </a:lnTo>
                <a:lnTo>
                  <a:pt x="14960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" name="object 427"/>
          <p:cNvSpPr/>
          <p:nvPr/>
        </p:nvSpPr>
        <p:spPr>
          <a:xfrm>
            <a:off x="5469385" y="235445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95" y="1955"/>
                </a:lnTo>
                <a:lnTo>
                  <a:pt x="0" y="9753"/>
                </a:lnTo>
                <a:lnTo>
                  <a:pt x="1968" y="14058"/>
                </a:lnTo>
                <a:lnTo>
                  <a:pt x="9728" y="16941"/>
                </a:lnTo>
                <a:lnTo>
                  <a:pt x="14058" y="14986"/>
                </a:lnTo>
                <a:lnTo>
                  <a:pt x="16941" y="7200"/>
                </a:lnTo>
                <a:lnTo>
                  <a:pt x="14960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object 428"/>
          <p:cNvSpPr/>
          <p:nvPr/>
        </p:nvSpPr>
        <p:spPr>
          <a:xfrm>
            <a:off x="5501011" y="236621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41"/>
                </a:lnTo>
                <a:lnTo>
                  <a:pt x="14058" y="14986"/>
                </a:lnTo>
                <a:lnTo>
                  <a:pt x="16941" y="7213"/>
                </a:lnTo>
                <a:lnTo>
                  <a:pt x="14960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" name="object 429"/>
          <p:cNvSpPr/>
          <p:nvPr/>
        </p:nvSpPr>
        <p:spPr>
          <a:xfrm>
            <a:off x="5532625" y="237799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0" y="9728"/>
                </a:lnTo>
                <a:lnTo>
                  <a:pt x="1981" y="14033"/>
                </a:lnTo>
                <a:lnTo>
                  <a:pt x="9740" y="16929"/>
                </a:lnTo>
                <a:lnTo>
                  <a:pt x="14058" y="14960"/>
                </a:lnTo>
                <a:lnTo>
                  <a:pt x="16941" y="7213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" name="object 430"/>
          <p:cNvSpPr/>
          <p:nvPr/>
        </p:nvSpPr>
        <p:spPr>
          <a:xfrm>
            <a:off x="5564225" y="238975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53"/>
                </a:lnTo>
                <a:lnTo>
                  <a:pt x="1993" y="14046"/>
                </a:lnTo>
                <a:lnTo>
                  <a:pt x="9753" y="16941"/>
                </a:lnTo>
                <a:lnTo>
                  <a:pt x="14109" y="14973"/>
                </a:lnTo>
                <a:lnTo>
                  <a:pt x="16954" y="7213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" name="object 431"/>
          <p:cNvSpPr/>
          <p:nvPr/>
        </p:nvSpPr>
        <p:spPr>
          <a:xfrm>
            <a:off x="5595865" y="240151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39" y="0"/>
                </a:moveTo>
                <a:lnTo>
                  <a:pt x="2895" y="1981"/>
                </a:lnTo>
                <a:lnTo>
                  <a:pt x="0" y="9753"/>
                </a:lnTo>
                <a:lnTo>
                  <a:pt x="1993" y="14046"/>
                </a:lnTo>
                <a:lnTo>
                  <a:pt x="9728" y="16954"/>
                </a:lnTo>
                <a:lnTo>
                  <a:pt x="14071" y="14986"/>
                </a:lnTo>
                <a:lnTo>
                  <a:pt x="16967" y="7213"/>
                </a:lnTo>
                <a:lnTo>
                  <a:pt x="14973" y="2908"/>
                </a:lnTo>
                <a:lnTo>
                  <a:pt x="7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" name="object 432"/>
          <p:cNvSpPr/>
          <p:nvPr/>
        </p:nvSpPr>
        <p:spPr>
          <a:xfrm>
            <a:off x="5627490" y="241329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95" y="1955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41"/>
                </a:lnTo>
                <a:lnTo>
                  <a:pt x="14058" y="14960"/>
                </a:lnTo>
                <a:lnTo>
                  <a:pt x="16954" y="7188"/>
                </a:lnTo>
                <a:lnTo>
                  <a:pt x="14986" y="2870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" name="object 433"/>
          <p:cNvSpPr/>
          <p:nvPr/>
        </p:nvSpPr>
        <p:spPr>
          <a:xfrm>
            <a:off x="5659092" y="242505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2006" y="14058"/>
                </a:lnTo>
                <a:lnTo>
                  <a:pt x="9766" y="16941"/>
                </a:lnTo>
                <a:lnTo>
                  <a:pt x="14071" y="14986"/>
                </a:lnTo>
                <a:lnTo>
                  <a:pt x="16954" y="7200"/>
                </a:lnTo>
                <a:lnTo>
                  <a:pt x="14986" y="2882"/>
                </a:lnTo>
                <a:lnTo>
                  <a:pt x="11099" y="146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" name="object 434"/>
          <p:cNvSpPr/>
          <p:nvPr/>
        </p:nvSpPr>
        <p:spPr>
          <a:xfrm>
            <a:off x="4815383" y="208035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53"/>
                </a:lnTo>
                <a:lnTo>
                  <a:pt x="1981" y="14046"/>
                </a:lnTo>
                <a:lnTo>
                  <a:pt x="9728" y="16941"/>
                </a:lnTo>
                <a:lnTo>
                  <a:pt x="14046" y="14973"/>
                </a:lnTo>
                <a:lnTo>
                  <a:pt x="16941" y="7213"/>
                </a:lnTo>
                <a:lnTo>
                  <a:pt x="14960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" name="object 435"/>
          <p:cNvSpPr/>
          <p:nvPr/>
        </p:nvSpPr>
        <p:spPr>
          <a:xfrm>
            <a:off x="4847010" y="209212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40"/>
                </a:lnTo>
                <a:lnTo>
                  <a:pt x="1968" y="14046"/>
                </a:lnTo>
                <a:lnTo>
                  <a:pt x="9728" y="16941"/>
                </a:lnTo>
                <a:lnTo>
                  <a:pt x="14058" y="14973"/>
                </a:lnTo>
                <a:lnTo>
                  <a:pt x="16929" y="7213"/>
                </a:lnTo>
                <a:lnTo>
                  <a:pt x="14960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object 436"/>
          <p:cNvSpPr/>
          <p:nvPr/>
        </p:nvSpPr>
        <p:spPr>
          <a:xfrm>
            <a:off x="4878623" y="210389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55"/>
                </a:lnTo>
                <a:lnTo>
                  <a:pt x="0" y="9740"/>
                </a:lnTo>
                <a:lnTo>
                  <a:pt x="1993" y="14033"/>
                </a:lnTo>
                <a:lnTo>
                  <a:pt x="9740" y="16929"/>
                </a:lnTo>
                <a:lnTo>
                  <a:pt x="14046" y="14960"/>
                </a:lnTo>
                <a:lnTo>
                  <a:pt x="15519" y="11087"/>
                </a:lnTo>
                <a:lnTo>
                  <a:pt x="16941" y="7200"/>
                </a:lnTo>
                <a:lnTo>
                  <a:pt x="14973" y="2870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" name="object 437"/>
          <p:cNvSpPr/>
          <p:nvPr/>
        </p:nvSpPr>
        <p:spPr>
          <a:xfrm>
            <a:off x="4910237" y="211565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1473" y="5854"/>
                </a:lnTo>
                <a:lnTo>
                  <a:pt x="0" y="9740"/>
                </a:lnTo>
                <a:lnTo>
                  <a:pt x="1993" y="14058"/>
                </a:lnTo>
                <a:lnTo>
                  <a:pt x="9753" y="16941"/>
                </a:lnTo>
                <a:lnTo>
                  <a:pt x="14071" y="14960"/>
                </a:lnTo>
                <a:lnTo>
                  <a:pt x="16967" y="7200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" name="object 438"/>
          <p:cNvSpPr/>
          <p:nvPr/>
        </p:nvSpPr>
        <p:spPr>
          <a:xfrm>
            <a:off x="4941876" y="212742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95" y="1955"/>
                </a:lnTo>
                <a:lnTo>
                  <a:pt x="0" y="9740"/>
                </a:lnTo>
                <a:lnTo>
                  <a:pt x="1968" y="14058"/>
                </a:lnTo>
                <a:lnTo>
                  <a:pt x="9728" y="16954"/>
                </a:lnTo>
                <a:lnTo>
                  <a:pt x="14046" y="14986"/>
                </a:lnTo>
                <a:lnTo>
                  <a:pt x="16941" y="7188"/>
                </a:lnTo>
                <a:lnTo>
                  <a:pt x="14973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" name="object 439"/>
          <p:cNvSpPr/>
          <p:nvPr/>
        </p:nvSpPr>
        <p:spPr>
          <a:xfrm>
            <a:off x="4973476" y="213917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93"/>
                </a:lnTo>
                <a:lnTo>
                  <a:pt x="0" y="9753"/>
                </a:lnTo>
                <a:lnTo>
                  <a:pt x="2019" y="14071"/>
                </a:lnTo>
                <a:lnTo>
                  <a:pt x="9766" y="16954"/>
                </a:lnTo>
                <a:lnTo>
                  <a:pt x="14071" y="14998"/>
                </a:lnTo>
                <a:lnTo>
                  <a:pt x="16941" y="7213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" name="object 440"/>
          <p:cNvSpPr/>
          <p:nvPr/>
        </p:nvSpPr>
        <p:spPr>
          <a:xfrm>
            <a:off x="5010166" y="2151620"/>
            <a:ext cx="12065" cy="16510"/>
          </a:xfrm>
          <a:custGeom>
            <a:avLst/>
            <a:gdLst/>
            <a:ahLst/>
            <a:cxnLst/>
            <a:rect l="l" t="t" r="r" b="b"/>
            <a:pathLst>
              <a:path w="12064" h="16510">
                <a:moveTo>
                  <a:pt x="3975" y="0"/>
                </a:moveTo>
                <a:lnTo>
                  <a:pt x="1816" y="203"/>
                </a:lnTo>
                <a:lnTo>
                  <a:pt x="0" y="1130"/>
                </a:lnTo>
                <a:lnTo>
                  <a:pt x="800" y="14833"/>
                </a:lnTo>
                <a:lnTo>
                  <a:pt x="4686" y="16281"/>
                </a:lnTo>
                <a:lnTo>
                  <a:pt x="9004" y="14312"/>
                </a:lnTo>
                <a:lnTo>
                  <a:pt x="11899" y="6540"/>
                </a:lnTo>
                <a:lnTo>
                  <a:pt x="9906" y="2222"/>
                </a:lnTo>
                <a:lnTo>
                  <a:pt x="397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" name="object 441"/>
          <p:cNvSpPr/>
          <p:nvPr/>
        </p:nvSpPr>
        <p:spPr>
          <a:xfrm>
            <a:off x="5036728" y="216273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68"/>
                </a:lnTo>
                <a:lnTo>
                  <a:pt x="0" y="9740"/>
                </a:lnTo>
                <a:lnTo>
                  <a:pt x="1993" y="14046"/>
                </a:lnTo>
                <a:lnTo>
                  <a:pt x="9740" y="16941"/>
                </a:lnTo>
                <a:lnTo>
                  <a:pt x="14058" y="14960"/>
                </a:lnTo>
                <a:lnTo>
                  <a:pt x="16954" y="7188"/>
                </a:lnTo>
                <a:lnTo>
                  <a:pt x="14973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" name="object 442"/>
          <p:cNvSpPr/>
          <p:nvPr/>
        </p:nvSpPr>
        <p:spPr>
          <a:xfrm>
            <a:off x="5068342" y="217448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1473" y="5854"/>
                </a:lnTo>
                <a:lnTo>
                  <a:pt x="0" y="9753"/>
                </a:lnTo>
                <a:lnTo>
                  <a:pt x="1981" y="14046"/>
                </a:lnTo>
                <a:lnTo>
                  <a:pt x="5854" y="15519"/>
                </a:lnTo>
                <a:lnTo>
                  <a:pt x="9766" y="16941"/>
                </a:lnTo>
                <a:lnTo>
                  <a:pt x="14084" y="14973"/>
                </a:lnTo>
                <a:lnTo>
                  <a:pt x="16954" y="7213"/>
                </a:lnTo>
                <a:lnTo>
                  <a:pt x="14985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" name="object 443"/>
          <p:cNvSpPr/>
          <p:nvPr/>
        </p:nvSpPr>
        <p:spPr>
          <a:xfrm>
            <a:off x="5099980" y="218625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70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41"/>
                </a:lnTo>
                <a:lnTo>
                  <a:pt x="14058" y="14986"/>
                </a:lnTo>
                <a:lnTo>
                  <a:pt x="15494" y="11087"/>
                </a:lnTo>
                <a:lnTo>
                  <a:pt x="16954" y="7213"/>
                </a:lnTo>
                <a:lnTo>
                  <a:pt x="14973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" name="object 444"/>
          <p:cNvSpPr/>
          <p:nvPr/>
        </p:nvSpPr>
        <p:spPr>
          <a:xfrm>
            <a:off x="5131583" y="219801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40"/>
                </a:lnTo>
                <a:lnTo>
                  <a:pt x="2006" y="14058"/>
                </a:lnTo>
                <a:lnTo>
                  <a:pt x="9766" y="16954"/>
                </a:lnTo>
                <a:lnTo>
                  <a:pt x="14058" y="14986"/>
                </a:lnTo>
                <a:lnTo>
                  <a:pt x="16954" y="7213"/>
                </a:lnTo>
                <a:lnTo>
                  <a:pt x="14973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" name="object 445"/>
          <p:cNvSpPr/>
          <p:nvPr/>
        </p:nvSpPr>
        <p:spPr>
          <a:xfrm>
            <a:off x="5163221" y="220978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82" y="1981"/>
                </a:lnTo>
                <a:lnTo>
                  <a:pt x="0" y="9740"/>
                </a:lnTo>
                <a:lnTo>
                  <a:pt x="1981" y="14058"/>
                </a:lnTo>
                <a:lnTo>
                  <a:pt x="9740" y="16954"/>
                </a:lnTo>
                <a:lnTo>
                  <a:pt x="14058" y="14986"/>
                </a:lnTo>
                <a:lnTo>
                  <a:pt x="15519" y="11099"/>
                </a:lnTo>
                <a:lnTo>
                  <a:pt x="16929" y="7200"/>
                </a:lnTo>
                <a:lnTo>
                  <a:pt x="14960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" name="object 446"/>
          <p:cNvSpPr/>
          <p:nvPr/>
        </p:nvSpPr>
        <p:spPr>
          <a:xfrm>
            <a:off x="5194847" y="222155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70" y="1981"/>
                </a:lnTo>
                <a:lnTo>
                  <a:pt x="1460" y="5867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54"/>
                </a:lnTo>
                <a:lnTo>
                  <a:pt x="14058" y="14973"/>
                </a:lnTo>
                <a:lnTo>
                  <a:pt x="16941" y="7213"/>
                </a:lnTo>
                <a:lnTo>
                  <a:pt x="14973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" name="object 447"/>
          <p:cNvSpPr/>
          <p:nvPr/>
        </p:nvSpPr>
        <p:spPr>
          <a:xfrm>
            <a:off x="5226448" y="223333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68"/>
                </a:lnTo>
                <a:lnTo>
                  <a:pt x="0" y="9728"/>
                </a:lnTo>
                <a:lnTo>
                  <a:pt x="1981" y="14046"/>
                </a:lnTo>
                <a:lnTo>
                  <a:pt x="9740" y="16941"/>
                </a:lnTo>
                <a:lnTo>
                  <a:pt x="14071" y="14960"/>
                </a:lnTo>
                <a:lnTo>
                  <a:pt x="16954" y="7175"/>
                </a:lnTo>
                <a:lnTo>
                  <a:pt x="14986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object 448"/>
          <p:cNvSpPr/>
          <p:nvPr/>
        </p:nvSpPr>
        <p:spPr>
          <a:xfrm>
            <a:off x="5258101" y="224509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188" y="0"/>
                </a:moveTo>
                <a:lnTo>
                  <a:pt x="2870" y="1955"/>
                </a:lnTo>
                <a:lnTo>
                  <a:pt x="0" y="9753"/>
                </a:lnTo>
                <a:lnTo>
                  <a:pt x="1968" y="14033"/>
                </a:lnTo>
                <a:lnTo>
                  <a:pt x="5829" y="15506"/>
                </a:lnTo>
                <a:lnTo>
                  <a:pt x="9728" y="16941"/>
                </a:lnTo>
                <a:lnTo>
                  <a:pt x="14058" y="14960"/>
                </a:lnTo>
                <a:lnTo>
                  <a:pt x="15468" y="11087"/>
                </a:lnTo>
                <a:lnTo>
                  <a:pt x="16916" y="7200"/>
                </a:lnTo>
                <a:lnTo>
                  <a:pt x="14947" y="2882"/>
                </a:lnTo>
                <a:lnTo>
                  <a:pt x="718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" name="object 449"/>
          <p:cNvSpPr/>
          <p:nvPr/>
        </p:nvSpPr>
        <p:spPr>
          <a:xfrm>
            <a:off x="5289699" y="225685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1460" y="5867"/>
                </a:lnTo>
                <a:lnTo>
                  <a:pt x="0" y="9740"/>
                </a:lnTo>
                <a:lnTo>
                  <a:pt x="1993" y="14058"/>
                </a:lnTo>
                <a:lnTo>
                  <a:pt x="9753" y="16941"/>
                </a:lnTo>
                <a:lnTo>
                  <a:pt x="14058" y="14986"/>
                </a:lnTo>
                <a:lnTo>
                  <a:pt x="15519" y="11099"/>
                </a:lnTo>
                <a:lnTo>
                  <a:pt x="16929" y="7213"/>
                </a:lnTo>
                <a:lnTo>
                  <a:pt x="14973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" name="object 450"/>
          <p:cNvSpPr/>
          <p:nvPr/>
        </p:nvSpPr>
        <p:spPr>
          <a:xfrm>
            <a:off x="5321313" y="226860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1993" y="14058"/>
                </a:lnTo>
                <a:lnTo>
                  <a:pt x="9740" y="16967"/>
                </a:lnTo>
                <a:lnTo>
                  <a:pt x="14084" y="14986"/>
                </a:lnTo>
                <a:lnTo>
                  <a:pt x="16954" y="7213"/>
                </a:lnTo>
                <a:lnTo>
                  <a:pt x="14985" y="2908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" name="object 451"/>
          <p:cNvSpPr/>
          <p:nvPr/>
        </p:nvSpPr>
        <p:spPr>
          <a:xfrm>
            <a:off x="5352940" y="228039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81"/>
                </a:lnTo>
                <a:lnTo>
                  <a:pt x="0" y="9753"/>
                </a:lnTo>
                <a:lnTo>
                  <a:pt x="1993" y="14046"/>
                </a:lnTo>
                <a:lnTo>
                  <a:pt x="9740" y="16941"/>
                </a:lnTo>
                <a:lnTo>
                  <a:pt x="14084" y="14986"/>
                </a:lnTo>
                <a:lnTo>
                  <a:pt x="15506" y="11087"/>
                </a:lnTo>
                <a:lnTo>
                  <a:pt x="16967" y="7188"/>
                </a:lnTo>
                <a:lnTo>
                  <a:pt x="14960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" name="object 452"/>
          <p:cNvSpPr/>
          <p:nvPr/>
        </p:nvSpPr>
        <p:spPr>
          <a:xfrm>
            <a:off x="5384566" y="229216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40"/>
                </a:lnTo>
                <a:lnTo>
                  <a:pt x="1968" y="14046"/>
                </a:lnTo>
                <a:lnTo>
                  <a:pt x="9766" y="16941"/>
                </a:lnTo>
                <a:lnTo>
                  <a:pt x="14058" y="14973"/>
                </a:lnTo>
                <a:lnTo>
                  <a:pt x="16941" y="7200"/>
                </a:lnTo>
                <a:lnTo>
                  <a:pt x="14986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" name="object 453"/>
          <p:cNvSpPr/>
          <p:nvPr/>
        </p:nvSpPr>
        <p:spPr>
          <a:xfrm>
            <a:off x="5416179" y="230393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0" y="9753"/>
                </a:lnTo>
                <a:lnTo>
                  <a:pt x="2006" y="14058"/>
                </a:lnTo>
                <a:lnTo>
                  <a:pt x="9740" y="16941"/>
                </a:lnTo>
                <a:lnTo>
                  <a:pt x="14058" y="14986"/>
                </a:lnTo>
                <a:lnTo>
                  <a:pt x="16954" y="7188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" name="object 454"/>
          <p:cNvSpPr/>
          <p:nvPr/>
        </p:nvSpPr>
        <p:spPr>
          <a:xfrm>
            <a:off x="5447780" y="231568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51" y="0"/>
                </a:moveTo>
                <a:lnTo>
                  <a:pt x="2908" y="1981"/>
                </a:lnTo>
                <a:lnTo>
                  <a:pt x="1473" y="5854"/>
                </a:lnTo>
                <a:lnTo>
                  <a:pt x="0" y="9753"/>
                </a:lnTo>
                <a:lnTo>
                  <a:pt x="2019" y="14058"/>
                </a:lnTo>
                <a:lnTo>
                  <a:pt x="9778" y="16941"/>
                </a:lnTo>
                <a:lnTo>
                  <a:pt x="14096" y="14986"/>
                </a:lnTo>
                <a:lnTo>
                  <a:pt x="16979" y="7213"/>
                </a:lnTo>
                <a:lnTo>
                  <a:pt x="14998" y="2895"/>
                </a:lnTo>
                <a:lnTo>
                  <a:pt x="725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" name="object 455"/>
          <p:cNvSpPr/>
          <p:nvPr/>
        </p:nvSpPr>
        <p:spPr>
          <a:xfrm>
            <a:off x="5479431" y="232747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68"/>
                </a:lnTo>
                <a:lnTo>
                  <a:pt x="1460" y="5854"/>
                </a:lnTo>
                <a:lnTo>
                  <a:pt x="0" y="9728"/>
                </a:lnTo>
                <a:lnTo>
                  <a:pt x="1968" y="14046"/>
                </a:lnTo>
                <a:lnTo>
                  <a:pt x="9728" y="16916"/>
                </a:lnTo>
                <a:lnTo>
                  <a:pt x="14058" y="14960"/>
                </a:lnTo>
                <a:lnTo>
                  <a:pt x="16941" y="7188"/>
                </a:lnTo>
                <a:lnTo>
                  <a:pt x="14973" y="287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" name="object 456"/>
          <p:cNvSpPr/>
          <p:nvPr/>
        </p:nvSpPr>
        <p:spPr>
          <a:xfrm>
            <a:off x="5511057" y="233921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93"/>
                </a:lnTo>
                <a:lnTo>
                  <a:pt x="0" y="9740"/>
                </a:lnTo>
                <a:lnTo>
                  <a:pt x="1981" y="14058"/>
                </a:lnTo>
                <a:lnTo>
                  <a:pt x="9728" y="16954"/>
                </a:lnTo>
                <a:lnTo>
                  <a:pt x="14046" y="14986"/>
                </a:lnTo>
                <a:lnTo>
                  <a:pt x="15506" y="11099"/>
                </a:lnTo>
                <a:lnTo>
                  <a:pt x="16941" y="7200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" name="object 457"/>
          <p:cNvSpPr/>
          <p:nvPr/>
        </p:nvSpPr>
        <p:spPr>
          <a:xfrm>
            <a:off x="5542670" y="235099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68"/>
                </a:lnTo>
                <a:lnTo>
                  <a:pt x="0" y="9740"/>
                </a:lnTo>
                <a:lnTo>
                  <a:pt x="1993" y="14046"/>
                </a:lnTo>
                <a:lnTo>
                  <a:pt x="9753" y="16941"/>
                </a:lnTo>
                <a:lnTo>
                  <a:pt x="14046" y="14973"/>
                </a:lnTo>
                <a:lnTo>
                  <a:pt x="16929" y="7200"/>
                </a:lnTo>
                <a:lnTo>
                  <a:pt x="14960" y="287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" name="object 458"/>
          <p:cNvSpPr/>
          <p:nvPr/>
        </p:nvSpPr>
        <p:spPr>
          <a:xfrm>
            <a:off x="5574272" y="236274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51" y="0"/>
                </a:moveTo>
                <a:lnTo>
                  <a:pt x="2908" y="1981"/>
                </a:lnTo>
                <a:lnTo>
                  <a:pt x="1473" y="5880"/>
                </a:lnTo>
                <a:lnTo>
                  <a:pt x="0" y="9753"/>
                </a:lnTo>
                <a:lnTo>
                  <a:pt x="1993" y="14058"/>
                </a:lnTo>
                <a:lnTo>
                  <a:pt x="5867" y="15532"/>
                </a:lnTo>
                <a:lnTo>
                  <a:pt x="9753" y="16954"/>
                </a:lnTo>
                <a:lnTo>
                  <a:pt x="14084" y="14986"/>
                </a:lnTo>
                <a:lnTo>
                  <a:pt x="16967" y="7226"/>
                </a:lnTo>
                <a:lnTo>
                  <a:pt x="15011" y="2895"/>
                </a:lnTo>
                <a:lnTo>
                  <a:pt x="11112" y="1460"/>
                </a:lnTo>
                <a:lnTo>
                  <a:pt x="725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" name="object 459"/>
          <p:cNvSpPr/>
          <p:nvPr/>
        </p:nvSpPr>
        <p:spPr>
          <a:xfrm>
            <a:off x="5605898" y="237452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68"/>
                </a:lnTo>
                <a:lnTo>
                  <a:pt x="1473" y="5880"/>
                </a:lnTo>
                <a:lnTo>
                  <a:pt x="0" y="9753"/>
                </a:lnTo>
                <a:lnTo>
                  <a:pt x="2019" y="14058"/>
                </a:lnTo>
                <a:lnTo>
                  <a:pt x="9766" y="16941"/>
                </a:lnTo>
                <a:lnTo>
                  <a:pt x="14084" y="14973"/>
                </a:lnTo>
                <a:lnTo>
                  <a:pt x="15519" y="11074"/>
                </a:lnTo>
                <a:lnTo>
                  <a:pt x="16979" y="7213"/>
                </a:lnTo>
                <a:lnTo>
                  <a:pt x="14985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" name="object 460"/>
          <p:cNvSpPr/>
          <p:nvPr/>
        </p:nvSpPr>
        <p:spPr>
          <a:xfrm>
            <a:off x="5637536" y="238628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53"/>
                </a:lnTo>
                <a:lnTo>
                  <a:pt x="1981" y="14058"/>
                </a:lnTo>
                <a:lnTo>
                  <a:pt x="5854" y="15519"/>
                </a:lnTo>
                <a:lnTo>
                  <a:pt x="9740" y="16941"/>
                </a:lnTo>
                <a:lnTo>
                  <a:pt x="14058" y="14986"/>
                </a:lnTo>
                <a:lnTo>
                  <a:pt x="16941" y="7213"/>
                </a:lnTo>
                <a:lnTo>
                  <a:pt x="14973" y="2908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" name="object 461"/>
          <p:cNvSpPr/>
          <p:nvPr/>
        </p:nvSpPr>
        <p:spPr>
          <a:xfrm>
            <a:off x="5669150" y="239806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28"/>
                </a:lnTo>
                <a:lnTo>
                  <a:pt x="1993" y="14046"/>
                </a:lnTo>
                <a:lnTo>
                  <a:pt x="9740" y="16941"/>
                </a:lnTo>
                <a:lnTo>
                  <a:pt x="14071" y="14986"/>
                </a:lnTo>
                <a:lnTo>
                  <a:pt x="16954" y="7188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" name="object 462"/>
          <p:cNvSpPr/>
          <p:nvPr/>
        </p:nvSpPr>
        <p:spPr>
          <a:xfrm>
            <a:off x="4825417" y="205336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40"/>
                </a:lnTo>
                <a:lnTo>
                  <a:pt x="1993" y="14046"/>
                </a:lnTo>
                <a:lnTo>
                  <a:pt x="9740" y="16941"/>
                </a:lnTo>
                <a:lnTo>
                  <a:pt x="14058" y="14973"/>
                </a:lnTo>
                <a:lnTo>
                  <a:pt x="16954" y="7213"/>
                </a:lnTo>
                <a:lnTo>
                  <a:pt x="14985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" name="object 463"/>
          <p:cNvSpPr/>
          <p:nvPr/>
        </p:nvSpPr>
        <p:spPr>
          <a:xfrm>
            <a:off x="4857043" y="206512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81"/>
                </a:lnTo>
                <a:lnTo>
                  <a:pt x="0" y="9753"/>
                </a:lnTo>
                <a:lnTo>
                  <a:pt x="1993" y="14071"/>
                </a:lnTo>
                <a:lnTo>
                  <a:pt x="9753" y="16941"/>
                </a:lnTo>
                <a:lnTo>
                  <a:pt x="14071" y="14973"/>
                </a:lnTo>
                <a:lnTo>
                  <a:pt x="15494" y="11099"/>
                </a:lnTo>
                <a:lnTo>
                  <a:pt x="16954" y="7213"/>
                </a:lnTo>
                <a:lnTo>
                  <a:pt x="14986" y="2895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" name="object 464"/>
          <p:cNvSpPr/>
          <p:nvPr/>
        </p:nvSpPr>
        <p:spPr>
          <a:xfrm>
            <a:off x="4888669" y="207690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0" y="9728"/>
                </a:lnTo>
                <a:lnTo>
                  <a:pt x="1981" y="14046"/>
                </a:lnTo>
                <a:lnTo>
                  <a:pt x="9740" y="16929"/>
                </a:lnTo>
                <a:lnTo>
                  <a:pt x="14058" y="14947"/>
                </a:lnTo>
                <a:lnTo>
                  <a:pt x="16954" y="7188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" name="object 465"/>
          <p:cNvSpPr/>
          <p:nvPr/>
        </p:nvSpPr>
        <p:spPr>
          <a:xfrm>
            <a:off x="4920283" y="208865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40"/>
                </a:lnTo>
                <a:lnTo>
                  <a:pt x="2006" y="14058"/>
                </a:lnTo>
                <a:lnTo>
                  <a:pt x="9753" y="16941"/>
                </a:lnTo>
                <a:lnTo>
                  <a:pt x="14071" y="14986"/>
                </a:lnTo>
                <a:lnTo>
                  <a:pt x="16954" y="7200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" name="object 466"/>
          <p:cNvSpPr/>
          <p:nvPr/>
        </p:nvSpPr>
        <p:spPr>
          <a:xfrm>
            <a:off x="4951921" y="210043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68"/>
                </a:lnTo>
                <a:lnTo>
                  <a:pt x="1422" y="5842"/>
                </a:lnTo>
                <a:lnTo>
                  <a:pt x="0" y="9728"/>
                </a:lnTo>
                <a:lnTo>
                  <a:pt x="1968" y="14046"/>
                </a:lnTo>
                <a:lnTo>
                  <a:pt x="9728" y="16954"/>
                </a:lnTo>
                <a:lnTo>
                  <a:pt x="14033" y="14973"/>
                </a:lnTo>
                <a:lnTo>
                  <a:pt x="15494" y="11087"/>
                </a:lnTo>
                <a:lnTo>
                  <a:pt x="16916" y="7213"/>
                </a:lnTo>
                <a:lnTo>
                  <a:pt x="14947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" name="object 467"/>
          <p:cNvSpPr/>
          <p:nvPr/>
        </p:nvSpPr>
        <p:spPr>
          <a:xfrm>
            <a:off x="4983534" y="211219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82" y="1968"/>
                </a:lnTo>
                <a:lnTo>
                  <a:pt x="1460" y="5867"/>
                </a:lnTo>
                <a:lnTo>
                  <a:pt x="0" y="9740"/>
                </a:lnTo>
                <a:lnTo>
                  <a:pt x="1981" y="14046"/>
                </a:lnTo>
                <a:lnTo>
                  <a:pt x="9740" y="16941"/>
                </a:lnTo>
                <a:lnTo>
                  <a:pt x="14058" y="14973"/>
                </a:lnTo>
                <a:lnTo>
                  <a:pt x="16954" y="7200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" name="object 468"/>
          <p:cNvSpPr/>
          <p:nvPr/>
        </p:nvSpPr>
        <p:spPr>
          <a:xfrm>
            <a:off x="5015136" y="212396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2006" y="14058"/>
                </a:lnTo>
                <a:lnTo>
                  <a:pt x="9779" y="16941"/>
                </a:lnTo>
                <a:lnTo>
                  <a:pt x="14084" y="14973"/>
                </a:lnTo>
                <a:lnTo>
                  <a:pt x="15506" y="11087"/>
                </a:lnTo>
                <a:lnTo>
                  <a:pt x="16967" y="7213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" name="object 469"/>
          <p:cNvSpPr/>
          <p:nvPr/>
        </p:nvSpPr>
        <p:spPr>
          <a:xfrm>
            <a:off x="5046788" y="213573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55"/>
                </a:lnTo>
                <a:lnTo>
                  <a:pt x="1422" y="5842"/>
                </a:lnTo>
                <a:lnTo>
                  <a:pt x="0" y="9728"/>
                </a:lnTo>
                <a:lnTo>
                  <a:pt x="1968" y="14033"/>
                </a:lnTo>
                <a:lnTo>
                  <a:pt x="9728" y="16941"/>
                </a:lnTo>
                <a:lnTo>
                  <a:pt x="14046" y="14960"/>
                </a:lnTo>
                <a:lnTo>
                  <a:pt x="16929" y="7200"/>
                </a:lnTo>
                <a:lnTo>
                  <a:pt x="14960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" name="object 470"/>
          <p:cNvSpPr/>
          <p:nvPr/>
        </p:nvSpPr>
        <p:spPr>
          <a:xfrm>
            <a:off x="5078402" y="214749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40"/>
                </a:lnTo>
                <a:lnTo>
                  <a:pt x="1993" y="14058"/>
                </a:lnTo>
                <a:lnTo>
                  <a:pt x="9728" y="16941"/>
                </a:lnTo>
                <a:lnTo>
                  <a:pt x="14058" y="14986"/>
                </a:lnTo>
                <a:lnTo>
                  <a:pt x="16941" y="7200"/>
                </a:lnTo>
                <a:lnTo>
                  <a:pt x="14960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" name="object 471"/>
          <p:cNvSpPr/>
          <p:nvPr/>
        </p:nvSpPr>
        <p:spPr>
          <a:xfrm>
            <a:off x="5112721" y="2159562"/>
            <a:ext cx="14604" cy="17145"/>
          </a:xfrm>
          <a:custGeom>
            <a:avLst/>
            <a:gdLst/>
            <a:ahLst/>
            <a:cxnLst/>
            <a:rect l="l" t="t" r="r" b="b"/>
            <a:pathLst>
              <a:path w="14604" h="17144">
                <a:moveTo>
                  <a:pt x="5321" y="0"/>
                </a:moveTo>
                <a:lnTo>
                  <a:pt x="1981" y="977"/>
                </a:lnTo>
                <a:lnTo>
                  <a:pt x="0" y="3352"/>
                </a:lnTo>
                <a:lnTo>
                  <a:pt x="3162" y="15189"/>
                </a:lnTo>
                <a:lnTo>
                  <a:pt x="7035" y="16649"/>
                </a:lnTo>
                <a:lnTo>
                  <a:pt x="11366" y="14668"/>
                </a:lnTo>
                <a:lnTo>
                  <a:pt x="14236" y="6896"/>
                </a:lnTo>
                <a:lnTo>
                  <a:pt x="12268" y="2578"/>
                </a:lnTo>
                <a:lnTo>
                  <a:pt x="532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" name="object 472"/>
          <p:cNvSpPr/>
          <p:nvPr/>
        </p:nvSpPr>
        <p:spPr>
          <a:xfrm>
            <a:off x="5141640" y="217103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28"/>
                </a:lnTo>
                <a:lnTo>
                  <a:pt x="1981" y="14046"/>
                </a:lnTo>
                <a:lnTo>
                  <a:pt x="9740" y="16929"/>
                </a:lnTo>
                <a:lnTo>
                  <a:pt x="14058" y="14973"/>
                </a:lnTo>
                <a:lnTo>
                  <a:pt x="16954" y="7188"/>
                </a:lnTo>
                <a:lnTo>
                  <a:pt x="14986" y="2870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" name="object 473"/>
          <p:cNvSpPr/>
          <p:nvPr/>
        </p:nvSpPr>
        <p:spPr>
          <a:xfrm>
            <a:off x="5173254" y="218279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68"/>
                </a:lnTo>
                <a:lnTo>
                  <a:pt x="1473" y="5867"/>
                </a:lnTo>
                <a:lnTo>
                  <a:pt x="0" y="9753"/>
                </a:lnTo>
                <a:lnTo>
                  <a:pt x="1981" y="14046"/>
                </a:lnTo>
                <a:lnTo>
                  <a:pt x="9753" y="16954"/>
                </a:lnTo>
                <a:lnTo>
                  <a:pt x="14071" y="14973"/>
                </a:lnTo>
                <a:lnTo>
                  <a:pt x="15494" y="11074"/>
                </a:lnTo>
                <a:lnTo>
                  <a:pt x="16941" y="7200"/>
                </a:lnTo>
                <a:lnTo>
                  <a:pt x="14986" y="287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" name="object 474"/>
          <p:cNvSpPr/>
          <p:nvPr/>
        </p:nvSpPr>
        <p:spPr>
          <a:xfrm>
            <a:off x="5204867" y="219456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68"/>
                </a:lnTo>
                <a:lnTo>
                  <a:pt x="1473" y="5854"/>
                </a:lnTo>
                <a:lnTo>
                  <a:pt x="0" y="9753"/>
                </a:lnTo>
                <a:lnTo>
                  <a:pt x="2006" y="14033"/>
                </a:lnTo>
                <a:lnTo>
                  <a:pt x="5867" y="15506"/>
                </a:lnTo>
                <a:lnTo>
                  <a:pt x="9766" y="16941"/>
                </a:lnTo>
                <a:lnTo>
                  <a:pt x="14084" y="14960"/>
                </a:lnTo>
                <a:lnTo>
                  <a:pt x="16967" y="7200"/>
                </a:lnTo>
                <a:lnTo>
                  <a:pt x="14998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" name="object 475"/>
          <p:cNvSpPr/>
          <p:nvPr/>
        </p:nvSpPr>
        <p:spPr>
          <a:xfrm>
            <a:off x="5236507" y="220632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82" y="1981"/>
                </a:lnTo>
                <a:lnTo>
                  <a:pt x="1460" y="5854"/>
                </a:lnTo>
                <a:lnTo>
                  <a:pt x="0" y="9753"/>
                </a:lnTo>
                <a:lnTo>
                  <a:pt x="1981" y="14046"/>
                </a:lnTo>
                <a:lnTo>
                  <a:pt x="9740" y="16941"/>
                </a:lnTo>
                <a:lnTo>
                  <a:pt x="14058" y="14986"/>
                </a:lnTo>
                <a:lnTo>
                  <a:pt x="16954" y="7213"/>
                </a:lnTo>
                <a:lnTo>
                  <a:pt x="14960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" name="object 476"/>
          <p:cNvSpPr/>
          <p:nvPr/>
        </p:nvSpPr>
        <p:spPr>
          <a:xfrm>
            <a:off x="5268133" y="221808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81"/>
                </a:lnTo>
                <a:lnTo>
                  <a:pt x="0" y="9753"/>
                </a:lnTo>
                <a:lnTo>
                  <a:pt x="1968" y="14058"/>
                </a:lnTo>
                <a:lnTo>
                  <a:pt x="9728" y="16967"/>
                </a:lnTo>
                <a:lnTo>
                  <a:pt x="14046" y="14998"/>
                </a:lnTo>
                <a:lnTo>
                  <a:pt x="16929" y="7213"/>
                </a:lnTo>
                <a:lnTo>
                  <a:pt x="14973" y="2908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" name="object 477"/>
          <p:cNvSpPr/>
          <p:nvPr/>
        </p:nvSpPr>
        <p:spPr>
          <a:xfrm>
            <a:off x="5299746" y="222986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81"/>
                </a:lnTo>
                <a:lnTo>
                  <a:pt x="0" y="9740"/>
                </a:lnTo>
                <a:lnTo>
                  <a:pt x="1993" y="14046"/>
                </a:lnTo>
                <a:lnTo>
                  <a:pt x="9753" y="16941"/>
                </a:lnTo>
                <a:lnTo>
                  <a:pt x="14058" y="14986"/>
                </a:lnTo>
                <a:lnTo>
                  <a:pt x="16929" y="7188"/>
                </a:lnTo>
                <a:lnTo>
                  <a:pt x="14998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" name="object 478"/>
          <p:cNvSpPr/>
          <p:nvPr/>
        </p:nvSpPr>
        <p:spPr>
          <a:xfrm>
            <a:off x="5331372" y="224164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43"/>
                </a:lnTo>
                <a:lnTo>
                  <a:pt x="1460" y="5854"/>
                </a:lnTo>
                <a:lnTo>
                  <a:pt x="0" y="9728"/>
                </a:lnTo>
                <a:lnTo>
                  <a:pt x="1981" y="14033"/>
                </a:lnTo>
                <a:lnTo>
                  <a:pt x="5854" y="15506"/>
                </a:lnTo>
                <a:lnTo>
                  <a:pt x="9740" y="16916"/>
                </a:lnTo>
                <a:lnTo>
                  <a:pt x="14058" y="14960"/>
                </a:lnTo>
                <a:lnTo>
                  <a:pt x="16954" y="7188"/>
                </a:lnTo>
                <a:lnTo>
                  <a:pt x="14973" y="2870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" name="object 479"/>
          <p:cNvSpPr/>
          <p:nvPr/>
        </p:nvSpPr>
        <p:spPr>
          <a:xfrm>
            <a:off x="5362973" y="225340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0" y="9728"/>
                </a:lnTo>
                <a:lnTo>
                  <a:pt x="1981" y="14033"/>
                </a:lnTo>
                <a:lnTo>
                  <a:pt x="9740" y="16941"/>
                </a:lnTo>
                <a:lnTo>
                  <a:pt x="14084" y="14960"/>
                </a:lnTo>
                <a:lnTo>
                  <a:pt x="16954" y="7188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" name="object 480"/>
          <p:cNvSpPr/>
          <p:nvPr/>
        </p:nvSpPr>
        <p:spPr>
          <a:xfrm>
            <a:off x="5394624" y="226516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68"/>
                </a:lnTo>
                <a:lnTo>
                  <a:pt x="1460" y="5854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41"/>
                </a:lnTo>
                <a:lnTo>
                  <a:pt x="14058" y="14986"/>
                </a:lnTo>
                <a:lnTo>
                  <a:pt x="16929" y="7200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" name="object 481"/>
          <p:cNvSpPr/>
          <p:nvPr/>
        </p:nvSpPr>
        <p:spPr>
          <a:xfrm>
            <a:off x="5426226" y="227691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40"/>
                </a:lnTo>
                <a:lnTo>
                  <a:pt x="2006" y="14058"/>
                </a:lnTo>
                <a:lnTo>
                  <a:pt x="9753" y="16954"/>
                </a:lnTo>
                <a:lnTo>
                  <a:pt x="14058" y="14986"/>
                </a:lnTo>
                <a:lnTo>
                  <a:pt x="16954" y="7213"/>
                </a:lnTo>
                <a:lnTo>
                  <a:pt x="14973" y="2908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" name="object 482"/>
          <p:cNvSpPr/>
          <p:nvPr/>
        </p:nvSpPr>
        <p:spPr>
          <a:xfrm>
            <a:off x="5457851" y="228868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53"/>
                </a:lnTo>
                <a:lnTo>
                  <a:pt x="1981" y="14046"/>
                </a:lnTo>
                <a:lnTo>
                  <a:pt x="9753" y="16954"/>
                </a:lnTo>
                <a:lnTo>
                  <a:pt x="14046" y="14986"/>
                </a:lnTo>
                <a:lnTo>
                  <a:pt x="15506" y="11112"/>
                </a:lnTo>
                <a:lnTo>
                  <a:pt x="16941" y="7200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" name="object 483"/>
          <p:cNvSpPr/>
          <p:nvPr/>
        </p:nvSpPr>
        <p:spPr>
          <a:xfrm>
            <a:off x="5489478" y="230045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70" y="1981"/>
                </a:lnTo>
                <a:lnTo>
                  <a:pt x="1473" y="5854"/>
                </a:lnTo>
                <a:lnTo>
                  <a:pt x="0" y="9753"/>
                </a:lnTo>
                <a:lnTo>
                  <a:pt x="1981" y="14058"/>
                </a:lnTo>
                <a:lnTo>
                  <a:pt x="9753" y="16941"/>
                </a:lnTo>
                <a:lnTo>
                  <a:pt x="14071" y="14986"/>
                </a:lnTo>
                <a:lnTo>
                  <a:pt x="15494" y="11087"/>
                </a:lnTo>
                <a:lnTo>
                  <a:pt x="16954" y="7213"/>
                </a:lnTo>
                <a:lnTo>
                  <a:pt x="14973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" name="object 484"/>
          <p:cNvSpPr/>
          <p:nvPr/>
        </p:nvSpPr>
        <p:spPr>
          <a:xfrm>
            <a:off x="5521091" y="231221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1460" y="5880"/>
                </a:lnTo>
                <a:lnTo>
                  <a:pt x="0" y="9753"/>
                </a:lnTo>
                <a:lnTo>
                  <a:pt x="1981" y="14058"/>
                </a:lnTo>
                <a:lnTo>
                  <a:pt x="5854" y="15532"/>
                </a:lnTo>
                <a:lnTo>
                  <a:pt x="9740" y="16967"/>
                </a:lnTo>
                <a:lnTo>
                  <a:pt x="14058" y="14986"/>
                </a:lnTo>
                <a:lnTo>
                  <a:pt x="16954" y="7213"/>
                </a:lnTo>
                <a:lnTo>
                  <a:pt x="14986" y="2908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" name="object 485"/>
          <p:cNvSpPr/>
          <p:nvPr/>
        </p:nvSpPr>
        <p:spPr>
          <a:xfrm>
            <a:off x="5552729" y="232399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28"/>
                </a:lnTo>
                <a:lnTo>
                  <a:pt x="1981" y="14058"/>
                </a:lnTo>
                <a:lnTo>
                  <a:pt x="9728" y="16941"/>
                </a:lnTo>
                <a:lnTo>
                  <a:pt x="14046" y="14986"/>
                </a:lnTo>
                <a:lnTo>
                  <a:pt x="16929" y="7213"/>
                </a:lnTo>
                <a:lnTo>
                  <a:pt x="14960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" name="object 486"/>
          <p:cNvSpPr/>
          <p:nvPr/>
        </p:nvSpPr>
        <p:spPr>
          <a:xfrm>
            <a:off x="5584343" y="233575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41"/>
                </a:lnTo>
                <a:lnTo>
                  <a:pt x="14046" y="14998"/>
                </a:lnTo>
                <a:lnTo>
                  <a:pt x="15506" y="11099"/>
                </a:lnTo>
                <a:lnTo>
                  <a:pt x="16929" y="7213"/>
                </a:lnTo>
                <a:lnTo>
                  <a:pt x="14947" y="2895"/>
                </a:lnTo>
                <a:lnTo>
                  <a:pt x="11099" y="143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" name="object 487"/>
          <p:cNvSpPr/>
          <p:nvPr/>
        </p:nvSpPr>
        <p:spPr>
          <a:xfrm>
            <a:off x="5615956" y="234751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2006"/>
                </a:lnTo>
                <a:lnTo>
                  <a:pt x="0" y="9753"/>
                </a:lnTo>
                <a:lnTo>
                  <a:pt x="1993" y="14084"/>
                </a:lnTo>
                <a:lnTo>
                  <a:pt x="9740" y="16954"/>
                </a:lnTo>
                <a:lnTo>
                  <a:pt x="14058" y="14998"/>
                </a:lnTo>
                <a:lnTo>
                  <a:pt x="16954" y="7213"/>
                </a:lnTo>
                <a:lnTo>
                  <a:pt x="14986" y="2908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" name="object 488"/>
          <p:cNvSpPr/>
          <p:nvPr/>
        </p:nvSpPr>
        <p:spPr>
          <a:xfrm>
            <a:off x="5647582" y="235928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95" y="1981"/>
                </a:lnTo>
                <a:lnTo>
                  <a:pt x="1460" y="5880"/>
                </a:lnTo>
                <a:lnTo>
                  <a:pt x="0" y="9766"/>
                </a:lnTo>
                <a:lnTo>
                  <a:pt x="1981" y="14071"/>
                </a:lnTo>
                <a:lnTo>
                  <a:pt x="9728" y="16967"/>
                </a:lnTo>
                <a:lnTo>
                  <a:pt x="14071" y="14998"/>
                </a:lnTo>
                <a:lnTo>
                  <a:pt x="16954" y="7213"/>
                </a:lnTo>
                <a:lnTo>
                  <a:pt x="14960" y="2895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" name="object 489"/>
          <p:cNvSpPr/>
          <p:nvPr/>
        </p:nvSpPr>
        <p:spPr>
          <a:xfrm>
            <a:off x="5679208" y="237106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188" y="0"/>
                </a:moveTo>
                <a:lnTo>
                  <a:pt x="2870" y="1968"/>
                </a:lnTo>
                <a:lnTo>
                  <a:pt x="1447" y="5867"/>
                </a:lnTo>
                <a:lnTo>
                  <a:pt x="0" y="9740"/>
                </a:lnTo>
                <a:lnTo>
                  <a:pt x="1968" y="14046"/>
                </a:lnTo>
                <a:lnTo>
                  <a:pt x="5842" y="15519"/>
                </a:lnTo>
                <a:lnTo>
                  <a:pt x="9740" y="16941"/>
                </a:lnTo>
                <a:lnTo>
                  <a:pt x="14058" y="14973"/>
                </a:lnTo>
                <a:lnTo>
                  <a:pt x="16941" y="7200"/>
                </a:lnTo>
                <a:lnTo>
                  <a:pt x="14947" y="2882"/>
                </a:lnTo>
                <a:lnTo>
                  <a:pt x="718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" name="object 490"/>
          <p:cNvSpPr/>
          <p:nvPr/>
        </p:nvSpPr>
        <p:spPr>
          <a:xfrm>
            <a:off x="4835464" y="202635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40"/>
                </a:lnTo>
                <a:lnTo>
                  <a:pt x="1981" y="14071"/>
                </a:lnTo>
                <a:lnTo>
                  <a:pt x="9740" y="16954"/>
                </a:lnTo>
                <a:lnTo>
                  <a:pt x="14058" y="14973"/>
                </a:lnTo>
                <a:lnTo>
                  <a:pt x="16954" y="7200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" name="object 491"/>
          <p:cNvSpPr/>
          <p:nvPr/>
        </p:nvSpPr>
        <p:spPr>
          <a:xfrm>
            <a:off x="4867102" y="203812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81"/>
                </a:lnTo>
                <a:lnTo>
                  <a:pt x="0" y="9753"/>
                </a:lnTo>
                <a:lnTo>
                  <a:pt x="1993" y="14071"/>
                </a:lnTo>
                <a:lnTo>
                  <a:pt x="9728" y="16941"/>
                </a:lnTo>
                <a:lnTo>
                  <a:pt x="14058" y="14986"/>
                </a:lnTo>
                <a:lnTo>
                  <a:pt x="16929" y="7213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" name="object 492"/>
          <p:cNvSpPr/>
          <p:nvPr/>
        </p:nvSpPr>
        <p:spPr>
          <a:xfrm>
            <a:off x="4898714" y="204988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53"/>
                </a:lnTo>
                <a:lnTo>
                  <a:pt x="1993" y="14071"/>
                </a:lnTo>
                <a:lnTo>
                  <a:pt x="9753" y="16941"/>
                </a:lnTo>
                <a:lnTo>
                  <a:pt x="14071" y="14986"/>
                </a:lnTo>
                <a:lnTo>
                  <a:pt x="15519" y="11099"/>
                </a:lnTo>
                <a:lnTo>
                  <a:pt x="16929" y="7213"/>
                </a:lnTo>
                <a:lnTo>
                  <a:pt x="14960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" name="object 493"/>
          <p:cNvSpPr/>
          <p:nvPr/>
        </p:nvSpPr>
        <p:spPr>
          <a:xfrm>
            <a:off x="4930329" y="206166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40"/>
                </a:lnTo>
                <a:lnTo>
                  <a:pt x="1981" y="14058"/>
                </a:lnTo>
                <a:lnTo>
                  <a:pt x="9740" y="16941"/>
                </a:lnTo>
                <a:lnTo>
                  <a:pt x="14058" y="14973"/>
                </a:lnTo>
                <a:lnTo>
                  <a:pt x="16954" y="7200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" name="object 494"/>
          <p:cNvSpPr/>
          <p:nvPr/>
        </p:nvSpPr>
        <p:spPr>
          <a:xfrm>
            <a:off x="4961954" y="207342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95" y="1981"/>
                </a:lnTo>
                <a:lnTo>
                  <a:pt x="0" y="9753"/>
                </a:lnTo>
                <a:lnTo>
                  <a:pt x="1993" y="14058"/>
                </a:lnTo>
                <a:lnTo>
                  <a:pt x="5854" y="15519"/>
                </a:lnTo>
                <a:lnTo>
                  <a:pt x="9753" y="16941"/>
                </a:lnTo>
                <a:lnTo>
                  <a:pt x="14084" y="14986"/>
                </a:lnTo>
                <a:lnTo>
                  <a:pt x="15494" y="11087"/>
                </a:lnTo>
                <a:lnTo>
                  <a:pt x="16954" y="7200"/>
                </a:lnTo>
                <a:lnTo>
                  <a:pt x="14986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" name="object 495"/>
          <p:cNvSpPr/>
          <p:nvPr/>
        </p:nvSpPr>
        <p:spPr>
          <a:xfrm>
            <a:off x="4993581" y="208520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28"/>
                </a:lnTo>
                <a:lnTo>
                  <a:pt x="1981" y="14046"/>
                </a:lnTo>
                <a:lnTo>
                  <a:pt x="9753" y="16941"/>
                </a:lnTo>
                <a:lnTo>
                  <a:pt x="14058" y="14960"/>
                </a:lnTo>
                <a:lnTo>
                  <a:pt x="16941" y="7200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" name="object 496"/>
          <p:cNvSpPr/>
          <p:nvPr/>
        </p:nvSpPr>
        <p:spPr>
          <a:xfrm>
            <a:off x="5025194" y="209696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40"/>
                </a:lnTo>
                <a:lnTo>
                  <a:pt x="1981" y="14033"/>
                </a:lnTo>
                <a:lnTo>
                  <a:pt x="5854" y="15506"/>
                </a:lnTo>
                <a:lnTo>
                  <a:pt x="9740" y="16929"/>
                </a:lnTo>
                <a:lnTo>
                  <a:pt x="14058" y="14960"/>
                </a:lnTo>
                <a:lnTo>
                  <a:pt x="16954" y="7200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" name="object 497"/>
          <p:cNvSpPr/>
          <p:nvPr/>
        </p:nvSpPr>
        <p:spPr>
          <a:xfrm>
            <a:off x="5056832" y="210872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188" y="0"/>
                </a:moveTo>
                <a:lnTo>
                  <a:pt x="2895" y="1993"/>
                </a:lnTo>
                <a:lnTo>
                  <a:pt x="1422" y="5867"/>
                </a:lnTo>
                <a:lnTo>
                  <a:pt x="0" y="9740"/>
                </a:lnTo>
                <a:lnTo>
                  <a:pt x="1968" y="14046"/>
                </a:lnTo>
                <a:lnTo>
                  <a:pt x="9740" y="16941"/>
                </a:lnTo>
                <a:lnTo>
                  <a:pt x="14058" y="14986"/>
                </a:lnTo>
                <a:lnTo>
                  <a:pt x="16929" y="7213"/>
                </a:lnTo>
                <a:lnTo>
                  <a:pt x="14947" y="2895"/>
                </a:lnTo>
                <a:lnTo>
                  <a:pt x="718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" name="object 498"/>
          <p:cNvSpPr/>
          <p:nvPr/>
        </p:nvSpPr>
        <p:spPr>
          <a:xfrm>
            <a:off x="5091165" y="2120804"/>
            <a:ext cx="14604" cy="15875"/>
          </a:xfrm>
          <a:custGeom>
            <a:avLst/>
            <a:gdLst/>
            <a:ahLst/>
            <a:cxnLst/>
            <a:rect l="l" t="t" r="r" b="b"/>
            <a:pathLst>
              <a:path w="14604" h="15875">
                <a:moveTo>
                  <a:pt x="5321" y="0"/>
                </a:moveTo>
                <a:lnTo>
                  <a:pt x="2006" y="965"/>
                </a:lnTo>
                <a:lnTo>
                  <a:pt x="0" y="3314"/>
                </a:lnTo>
                <a:lnTo>
                  <a:pt x="5562" y="15659"/>
                </a:lnTo>
                <a:lnTo>
                  <a:pt x="8699" y="15735"/>
                </a:lnTo>
                <a:lnTo>
                  <a:pt x="11645" y="13855"/>
                </a:lnTo>
                <a:lnTo>
                  <a:pt x="12788" y="10782"/>
                </a:lnTo>
                <a:lnTo>
                  <a:pt x="14198" y="6896"/>
                </a:lnTo>
                <a:lnTo>
                  <a:pt x="12268" y="2578"/>
                </a:lnTo>
                <a:lnTo>
                  <a:pt x="532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" name="object 499"/>
          <p:cNvSpPr/>
          <p:nvPr/>
        </p:nvSpPr>
        <p:spPr>
          <a:xfrm>
            <a:off x="5120060" y="213225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40"/>
                </a:lnTo>
                <a:lnTo>
                  <a:pt x="1981" y="14058"/>
                </a:lnTo>
                <a:lnTo>
                  <a:pt x="9753" y="16954"/>
                </a:lnTo>
                <a:lnTo>
                  <a:pt x="14071" y="14986"/>
                </a:lnTo>
                <a:lnTo>
                  <a:pt x="16954" y="7213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" name="object 500"/>
          <p:cNvSpPr/>
          <p:nvPr/>
        </p:nvSpPr>
        <p:spPr>
          <a:xfrm>
            <a:off x="5151699" y="214403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188" y="0"/>
                </a:moveTo>
                <a:lnTo>
                  <a:pt x="2870" y="1968"/>
                </a:lnTo>
                <a:lnTo>
                  <a:pt x="0" y="9753"/>
                </a:lnTo>
                <a:lnTo>
                  <a:pt x="1981" y="14046"/>
                </a:lnTo>
                <a:lnTo>
                  <a:pt x="5829" y="15506"/>
                </a:lnTo>
                <a:lnTo>
                  <a:pt x="9740" y="16941"/>
                </a:lnTo>
                <a:lnTo>
                  <a:pt x="14071" y="14973"/>
                </a:lnTo>
                <a:lnTo>
                  <a:pt x="15468" y="11087"/>
                </a:lnTo>
                <a:lnTo>
                  <a:pt x="16929" y="7213"/>
                </a:lnTo>
                <a:lnTo>
                  <a:pt x="14947" y="2882"/>
                </a:lnTo>
                <a:lnTo>
                  <a:pt x="718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" name="object 501"/>
          <p:cNvSpPr/>
          <p:nvPr/>
        </p:nvSpPr>
        <p:spPr>
          <a:xfrm>
            <a:off x="5183313" y="215580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55"/>
                </a:lnTo>
                <a:lnTo>
                  <a:pt x="1460" y="5854"/>
                </a:lnTo>
                <a:lnTo>
                  <a:pt x="0" y="9740"/>
                </a:lnTo>
                <a:lnTo>
                  <a:pt x="1968" y="14033"/>
                </a:lnTo>
                <a:lnTo>
                  <a:pt x="9728" y="16929"/>
                </a:lnTo>
                <a:lnTo>
                  <a:pt x="14058" y="14947"/>
                </a:lnTo>
                <a:lnTo>
                  <a:pt x="16941" y="7200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" name="object 502"/>
          <p:cNvSpPr/>
          <p:nvPr/>
        </p:nvSpPr>
        <p:spPr>
          <a:xfrm>
            <a:off x="5214938" y="216758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95" y="1955"/>
                </a:lnTo>
                <a:lnTo>
                  <a:pt x="0" y="9728"/>
                </a:lnTo>
                <a:lnTo>
                  <a:pt x="1981" y="14046"/>
                </a:lnTo>
                <a:lnTo>
                  <a:pt x="9728" y="16941"/>
                </a:lnTo>
                <a:lnTo>
                  <a:pt x="14046" y="14947"/>
                </a:lnTo>
                <a:lnTo>
                  <a:pt x="16941" y="7188"/>
                </a:lnTo>
                <a:lnTo>
                  <a:pt x="14960" y="2870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" name="object 503"/>
          <p:cNvSpPr/>
          <p:nvPr/>
        </p:nvSpPr>
        <p:spPr>
          <a:xfrm>
            <a:off x="5246540" y="217932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53"/>
                </a:lnTo>
                <a:lnTo>
                  <a:pt x="1981" y="14071"/>
                </a:lnTo>
                <a:lnTo>
                  <a:pt x="9753" y="16954"/>
                </a:lnTo>
                <a:lnTo>
                  <a:pt x="14071" y="14973"/>
                </a:lnTo>
                <a:lnTo>
                  <a:pt x="16967" y="7200"/>
                </a:lnTo>
                <a:lnTo>
                  <a:pt x="14986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" name="object 504"/>
          <p:cNvSpPr/>
          <p:nvPr/>
        </p:nvSpPr>
        <p:spPr>
          <a:xfrm>
            <a:off x="5278179" y="219109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81"/>
                </a:lnTo>
                <a:lnTo>
                  <a:pt x="1460" y="5880"/>
                </a:lnTo>
                <a:lnTo>
                  <a:pt x="0" y="9753"/>
                </a:lnTo>
                <a:lnTo>
                  <a:pt x="1968" y="14058"/>
                </a:lnTo>
                <a:lnTo>
                  <a:pt x="9728" y="16954"/>
                </a:lnTo>
                <a:lnTo>
                  <a:pt x="14071" y="14986"/>
                </a:lnTo>
                <a:lnTo>
                  <a:pt x="16941" y="7188"/>
                </a:lnTo>
                <a:lnTo>
                  <a:pt x="14986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" name="object 505"/>
          <p:cNvSpPr/>
          <p:nvPr/>
        </p:nvSpPr>
        <p:spPr>
          <a:xfrm>
            <a:off x="5309779" y="220286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40"/>
                </a:lnTo>
                <a:lnTo>
                  <a:pt x="2019" y="14046"/>
                </a:lnTo>
                <a:lnTo>
                  <a:pt x="9753" y="16954"/>
                </a:lnTo>
                <a:lnTo>
                  <a:pt x="14071" y="14973"/>
                </a:lnTo>
                <a:lnTo>
                  <a:pt x="16967" y="7200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" name="object 506"/>
          <p:cNvSpPr/>
          <p:nvPr/>
        </p:nvSpPr>
        <p:spPr>
          <a:xfrm>
            <a:off x="5341418" y="221463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28" y="16941"/>
                </a:lnTo>
                <a:lnTo>
                  <a:pt x="14046" y="14973"/>
                </a:lnTo>
                <a:lnTo>
                  <a:pt x="16941" y="7213"/>
                </a:lnTo>
                <a:lnTo>
                  <a:pt x="14960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" name="object 507"/>
          <p:cNvSpPr/>
          <p:nvPr/>
        </p:nvSpPr>
        <p:spPr>
          <a:xfrm>
            <a:off x="5373044" y="222639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28" y="16941"/>
                </a:lnTo>
                <a:lnTo>
                  <a:pt x="14058" y="14986"/>
                </a:lnTo>
                <a:lnTo>
                  <a:pt x="16941" y="7200"/>
                </a:lnTo>
                <a:lnTo>
                  <a:pt x="14986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" name="object 508"/>
          <p:cNvSpPr/>
          <p:nvPr/>
        </p:nvSpPr>
        <p:spPr>
          <a:xfrm>
            <a:off x="5404657" y="223816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93"/>
                </a:lnTo>
                <a:lnTo>
                  <a:pt x="0" y="9753"/>
                </a:lnTo>
                <a:lnTo>
                  <a:pt x="1981" y="14058"/>
                </a:lnTo>
                <a:lnTo>
                  <a:pt x="9728" y="16941"/>
                </a:lnTo>
                <a:lnTo>
                  <a:pt x="14046" y="14973"/>
                </a:lnTo>
                <a:lnTo>
                  <a:pt x="16929" y="7200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" name="object 509"/>
          <p:cNvSpPr/>
          <p:nvPr/>
        </p:nvSpPr>
        <p:spPr>
          <a:xfrm>
            <a:off x="5436284" y="224993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81"/>
                </a:lnTo>
                <a:lnTo>
                  <a:pt x="1460" y="5854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41"/>
                </a:lnTo>
                <a:lnTo>
                  <a:pt x="14058" y="14986"/>
                </a:lnTo>
                <a:lnTo>
                  <a:pt x="15494" y="11087"/>
                </a:lnTo>
                <a:lnTo>
                  <a:pt x="16954" y="7213"/>
                </a:lnTo>
                <a:lnTo>
                  <a:pt x="14960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" name="object 510"/>
          <p:cNvSpPr/>
          <p:nvPr/>
        </p:nvSpPr>
        <p:spPr>
          <a:xfrm>
            <a:off x="5467884" y="226171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0" y="9728"/>
                </a:lnTo>
                <a:lnTo>
                  <a:pt x="2019" y="14033"/>
                </a:lnTo>
                <a:lnTo>
                  <a:pt x="5867" y="15493"/>
                </a:lnTo>
                <a:lnTo>
                  <a:pt x="9753" y="16929"/>
                </a:lnTo>
                <a:lnTo>
                  <a:pt x="14097" y="14960"/>
                </a:lnTo>
                <a:lnTo>
                  <a:pt x="15506" y="11061"/>
                </a:lnTo>
                <a:lnTo>
                  <a:pt x="16967" y="7200"/>
                </a:lnTo>
                <a:lnTo>
                  <a:pt x="14986" y="287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" name="object 511"/>
          <p:cNvSpPr/>
          <p:nvPr/>
        </p:nvSpPr>
        <p:spPr>
          <a:xfrm>
            <a:off x="5499535" y="227347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70" y="1968"/>
                </a:lnTo>
                <a:lnTo>
                  <a:pt x="0" y="9728"/>
                </a:lnTo>
                <a:lnTo>
                  <a:pt x="1981" y="14046"/>
                </a:lnTo>
                <a:lnTo>
                  <a:pt x="9728" y="16941"/>
                </a:lnTo>
                <a:lnTo>
                  <a:pt x="14046" y="14960"/>
                </a:lnTo>
                <a:lnTo>
                  <a:pt x="15506" y="11087"/>
                </a:lnTo>
                <a:lnTo>
                  <a:pt x="16916" y="7188"/>
                </a:lnTo>
                <a:lnTo>
                  <a:pt x="14960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" name="object 512"/>
          <p:cNvSpPr/>
          <p:nvPr/>
        </p:nvSpPr>
        <p:spPr>
          <a:xfrm>
            <a:off x="5531149" y="228522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81"/>
                </a:lnTo>
                <a:lnTo>
                  <a:pt x="0" y="9740"/>
                </a:lnTo>
                <a:lnTo>
                  <a:pt x="1981" y="14058"/>
                </a:lnTo>
                <a:lnTo>
                  <a:pt x="9740" y="16954"/>
                </a:lnTo>
                <a:lnTo>
                  <a:pt x="14058" y="14973"/>
                </a:lnTo>
                <a:lnTo>
                  <a:pt x="16954" y="7213"/>
                </a:lnTo>
                <a:lnTo>
                  <a:pt x="14947" y="2895"/>
                </a:lnTo>
                <a:lnTo>
                  <a:pt x="11099" y="143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" name="object 513"/>
          <p:cNvSpPr/>
          <p:nvPr/>
        </p:nvSpPr>
        <p:spPr>
          <a:xfrm>
            <a:off x="5562751" y="229699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1460" y="5867"/>
                </a:lnTo>
                <a:lnTo>
                  <a:pt x="0" y="9740"/>
                </a:lnTo>
                <a:lnTo>
                  <a:pt x="2006" y="14046"/>
                </a:lnTo>
                <a:lnTo>
                  <a:pt x="5854" y="15506"/>
                </a:lnTo>
                <a:lnTo>
                  <a:pt x="9740" y="16941"/>
                </a:lnTo>
                <a:lnTo>
                  <a:pt x="14058" y="14986"/>
                </a:lnTo>
                <a:lnTo>
                  <a:pt x="16954" y="7200"/>
                </a:lnTo>
                <a:lnTo>
                  <a:pt x="14986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" name="object 514"/>
          <p:cNvSpPr/>
          <p:nvPr/>
        </p:nvSpPr>
        <p:spPr>
          <a:xfrm>
            <a:off x="5594376" y="230876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55"/>
                </a:lnTo>
                <a:lnTo>
                  <a:pt x="0" y="9753"/>
                </a:lnTo>
                <a:lnTo>
                  <a:pt x="2006" y="14046"/>
                </a:lnTo>
                <a:lnTo>
                  <a:pt x="5854" y="15506"/>
                </a:lnTo>
                <a:lnTo>
                  <a:pt x="9766" y="16941"/>
                </a:lnTo>
                <a:lnTo>
                  <a:pt x="14058" y="14986"/>
                </a:lnTo>
                <a:lnTo>
                  <a:pt x="15519" y="11087"/>
                </a:lnTo>
                <a:lnTo>
                  <a:pt x="16941" y="7200"/>
                </a:lnTo>
                <a:lnTo>
                  <a:pt x="14985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" name="object 515"/>
          <p:cNvSpPr/>
          <p:nvPr/>
        </p:nvSpPr>
        <p:spPr>
          <a:xfrm>
            <a:off x="5625989" y="232052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39" y="0"/>
                </a:moveTo>
                <a:lnTo>
                  <a:pt x="2895" y="1981"/>
                </a:lnTo>
                <a:lnTo>
                  <a:pt x="1473" y="5854"/>
                </a:lnTo>
                <a:lnTo>
                  <a:pt x="0" y="9753"/>
                </a:lnTo>
                <a:lnTo>
                  <a:pt x="2006" y="14058"/>
                </a:lnTo>
                <a:lnTo>
                  <a:pt x="9766" y="16954"/>
                </a:lnTo>
                <a:lnTo>
                  <a:pt x="14084" y="14986"/>
                </a:lnTo>
                <a:lnTo>
                  <a:pt x="16979" y="7213"/>
                </a:lnTo>
                <a:lnTo>
                  <a:pt x="14986" y="2895"/>
                </a:lnTo>
                <a:lnTo>
                  <a:pt x="7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" name="object 516"/>
          <p:cNvSpPr/>
          <p:nvPr/>
        </p:nvSpPr>
        <p:spPr>
          <a:xfrm>
            <a:off x="5657616" y="233230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0" y="9753"/>
                </a:lnTo>
                <a:lnTo>
                  <a:pt x="1993" y="14033"/>
                </a:lnTo>
                <a:lnTo>
                  <a:pt x="5854" y="15506"/>
                </a:lnTo>
                <a:lnTo>
                  <a:pt x="9753" y="16941"/>
                </a:lnTo>
                <a:lnTo>
                  <a:pt x="14071" y="14960"/>
                </a:lnTo>
                <a:lnTo>
                  <a:pt x="16954" y="7188"/>
                </a:lnTo>
                <a:lnTo>
                  <a:pt x="15645" y="4325"/>
                </a:lnTo>
                <a:lnTo>
                  <a:pt x="13235" y="223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" name="object 517"/>
          <p:cNvSpPr/>
          <p:nvPr/>
        </p:nvSpPr>
        <p:spPr>
          <a:xfrm>
            <a:off x="5689254" y="2353232"/>
            <a:ext cx="4445" cy="5715"/>
          </a:xfrm>
          <a:custGeom>
            <a:avLst/>
            <a:gdLst/>
            <a:ahLst/>
            <a:cxnLst/>
            <a:rect l="l" t="t" r="r" b="b"/>
            <a:pathLst>
              <a:path w="4445" h="5714">
                <a:moveTo>
                  <a:pt x="215" y="0"/>
                </a:moveTo>
                <a:lnTo>
                  <a:pt x="0" y="585"/>
                </a:lnTo>
                <a:lnTo>
                  <a:pt x="1981" y="4878"/>
                </a:lnTo>
                <a:lnTo>
                  <a:pt x="4032" y="5650"/>
                </a:lnTo>
                <a:lnTo>
                  <a:pt x="21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" name="object 518"/>
          <p:cNvSpPr/>
          <p:nvPr/>
        </p:nvSpPr>
        <p:spPr>
          <a:xfrm>
            <a:off x="4826776" y="1990360"/>
            <a:ext cx="4445" cy="13335"/>
          </a:xfrm>
          <a:custGeom>
            <a:avLst/>
            <a:gdLst/>
            <a:ahLst/>
            <a:cxnLst/>
            <a:rect l="l" t="t" r="r" b="b"/>
            <a:pathLst>
              <a:path w="4445" h="13335">
                <a:moveTo>
                  <a:pt x="1757" y="0"/>
                </a:moveTo>
                <a:lnTo>
                  <a:pt x="0" y="12752"/>
                </a:lnTo>
                <a:lnTo>
                  <a:pt x="1178" y="12215"/>
                </a:lnTo>
                <a:lnTo>
                  <a:pt x="4061" y="4430"/>
                </a:lnTo>
                <a:lnTo>
                  <a:pt x="2092" y="124"/>
                </a:lnTo>
                <a:lnTo>
                  <a:pt x="175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" name="object 519"/>
          <p:cNvSpPr/>
          <p:nvPr/>
        </p:nvSpPr>
        <p:spPr>
          <a:xfrm>
            <a:off x="4845509" y="199936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53"/>
                </a:lnTo>
                <a:lnTo>
                  <a:pt x="1993" y="14046"/>
                </a:lnTo>
                <a:lnTo>
                  <a:pt x="9753" y="16941"/>
                </a:lnTo>
                <a:lnTo>
                  <a:pt x="14084" y="14960"/>
                </a:lnTo>
                <a:lnTo>
                  <a:pt x="16967" y="7213"/>
                </a:lnTo>
                <a:lnTo>
                  <a:pt x="14960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" name="object 520"/>
          <p:cNvSpPr/>
          <p:nvPr/>
        </p:nvSpPr>
        <p:spPr>
          <a:xfrm>
            <a:off x="4877135" y="201113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68"/>
                </a:lnTo>
                <a:lnTo>
                  <a:pt x="1460" y="5854"/>
                </a:lnTo>
                <a:lnTo>
                  <a:pt x="0" y="9728"/>
                </a:lnTo>
                <a:lnTo>
                  <a:pt x="1968" y="14058"/>
                </a:lnTo>
                <a:lnTo>
                  <a:pt x="9740" y="16929"/>
                </a:lnTo>
                <a:lnTo>
                  <a:pt x="14058" y="14973"/>
                </a:lnTo>
                <a:lnTo>
                  <a:pt x="16941" y="7200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" name="object 521"/>
          <p:cNvSpPr/>
          <p:nvPr/>
        </p:nvSpPr>
        <p:spPr>
          <a:xfrm>
            <a:off x="4908749" y="202291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1473" y="5841"/>
                </a:lnTo>
                <a:lnTo>
                  <a:pt x="0" y="9728"/>
                </a:lnTo>
                <a:lnTo>
                  <a:pt x="2006" y="14046"/>
                </a:lnTo>
                <a:lnTo>
                  <a:pt x="9766" y="16929"/>
                </a:lnTo>
                <a:lnTo>
                  <a:pt x="14084" y="14960"/>
                </a:lnTo>
                <a:lnTo>
                  <a:pt x="15506" y="11074"/>
                </a:lnTo>
                <a:lnTo>
                  <a:pt x="16967" y="7188"/>
                </a:lnTo>
                <a:lnTo>
                  <a:pt x="14998" y="287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" name="object 522"/>
          <p:cNvSpPr/>
          <p:nvPr/>
        </p:nvSpPr>
        <p:spPr>
          <a:xfrm>
            <a:off x="4940387" y="203467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55"/>
                </a:lnTo>
                <a:lnTo>
                  <a:pt x="0" y="9728"/>
                </a:lnTo>
                <a:lnTo>
                  <a:pt x="1981" y="14033"/>
                </a:lnTo>
                <a:lnTo>
                  <a:pt x="9740" y="16941"/>
                </a:lnTo>
                <a:lnTo>
                  <a:pt x="14058" y="14960"/>
                </a:lnTo>
                <a:lnTo>
                  <a:pt x="16941" y="7188"/>
                </a:lnTo>
                <a:lnTo>
                  <a:pt x="14960" y="2870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" name="object 523"/>
          <p:cNvSpPr/>
          <p:nvPr/>
        </p:nvSpPr>
        <p:spPr>
          <a:xfrm>
            <a:off x="4977362" y="2047154"/>
            <a:ext cx="12065" cy="13970"/>
          </a:xfrm>
          <a:custGeom>
            <a:avLst/>
            <a:gdLst/>
            <a:ahLst/>
            <a:cxnLst/>
            <a:rect l="l" t="t" r="r" b="b"/>
            <a:pathLst>
              <a:path w="12064" h="13969">
                <a:moveTo>
                  <a:pt x="3797" y="0"/>
                </a:moveTo>
                <a:lnTo>
                  <a:pt x="1752" y="139"/>
                </a:lnTo>
                <a:lnTo>
                  <a:pt x="0" y="939"/>
                </a:lnTo>
                <a:lnTo>
                  <a:pt x="7912" y="13538"/>
                </a:lnTo>
                <a:lnTo>
                  <a:pt x="8877" y="12725"/>
                </a:lnTo>
                <a:lnTo>
                  <a:pt x="9664" y="11645"/>
                </a:lnTo>
                <a:lnTo>
                  <a:pt x="11582" y="6489"/>
                </a:lnTo>
                <a:lnTo>
                  <a:pt x="9626" y="2158"/>
                </a:lnTo>
                <a:lnTo>
                  <a:pt x="379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" name="object 524"/>
          <p:cNvSpPr/>
          <p:nvPr/>
        </p:nvSpPr>
        <p:spPr>
          <a:xfrm>
            <a:off x="5003627" y="205819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53"/>
                </a:lnTo>
                <a:lnTo>
                  <a:pt x="1981" y="14046"/>
                </a:lnTo>
                <a:lnTo>
                  <a:pt x="9728" y="16941"/>
                </a:lnTo>
                <a:lnTo>
                  <a:pt x="14046" y="14986"/>
                </a:lnTo>
                <a:lnTo>
                  <a:pt x="16941" y="7213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" name="object 525"/>
          <p:cNvSpPr/>
          <p:nvPr/>
        </p:nvSpPr>
        <p:spPr>
          <a:xfrm>
            <a:off x="5035228" y="206996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1473" y="5854"/>
                </a:lnTo>
                <a:lnTo>
                  <a:pt x="0" y="9753"/>
                </a:lnTo>
                <a:lnTo>
                  <a:pt x="2006" y="14071"/>
                </a:lnTo>
                <a:lnTo>
                  <a:pt x="9766" y="16941"/>
                </a:lnTo>
                <a:lnTo>
                  <a:pt x="14071" y="14973"/>
                </a:lnTo>
                <a:lnTo>
                  <a:pt x="16967" y="7213"/>
                </a:lnTo>
                <a:lnTo>
                  <a:pt x="14998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" name="object 526"/>
          <p:cNvSpPr/>
          <p:nvPr/>
        </p:nvSpPr>
        <p:spPr>
          <a:xfrm>
            <a:off x="5070964" y="2082274"/>
            <a:ext cx="13335" cy="15240"/>
          </a:xfrm>
          <a:custGeom>
            <a:avLst/>
            <a:gdLst/>
            <a:ahLst/>
            <a:cxnLst/>
            <a:rect l="l" t="t" r="r" b="b"/>
            <a:pathLst>
              <a:path w="13335" h="15239">
                <a:moveTo>
                  <a:pt x="4559" y="0"/>
                </a:moveTo>
                <a:lnTo>
                  <a:pt x="1955" y="431"/>
                </a:lnTo>
                <a:lnTo>
                  <a:pt x="0" y="1841"/>
                </a:lnTo>
                <a:lnTo>
                  <a:pt x="7505" y="14744"/>
                </a:lnTo>
                <a:lnTo>
                  <a:pt x="9258" y="13944"/>
                </a:lnTo>
                <a:lnTo>
                  <a:pt x="10680" y="12471"/>
                </a:lnTo>
                <a:lnTo>
                  <a:pt x="12852" y="6667"/>
                </a:lnTo>
                <a:lnTo>
                  <a:pt x="10883" y="2349"/>
                </a:lnTo>
                <a:lnTo>
                  <a:pt x="455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" name="object 527"/>
          <p:cNvSpPr/>
          <p:nvPr/>
        </p:nvSpPr>
        <p:spPr>
          <a:xfrm>
            <a:off x="5098506" y="209349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70" y="1981"/>
                </a:lnTo>
                <a:lnTo>
                  <a:pt x="0" y="9740"/>
                </a:lnTo>
                <a:lnTo>
                  <a:pt x="1981" y="14058"/>
                </a:lnTo>
                <a:lnTo>
                  <a:pt x="9728" y="16954"/>
                </a:lnTo>
                <a:lnTo>
                  <a:pt x="14046" y="14973"/>
                </a:lnTo>
                <a:lnTo>
                  <a:pt x="16941" y="7200"/>
                </a:lnTo>
                <a:lnTo>
                  <a:pt x="14947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" name="object 528"/>
          <p:cNvSpPr/>
          <p:nvPr/>
        </p:nvSpPr>
        <p:spPr>
          <a:xfrm>
            <a:off x="5130107" y="210527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40"/>
                </a:lnTo>
                <a:lnTo>
                  <a:pt x="1993" y="14046"/>
                </a:lnTo>
                <a:lnTo>
                  <a:pt x="9740" y="16929"/>
                </a:lnTo>
                <a:lnTo>
                  <a:pt x="14058" y="14960"/>
                </a:lnTo>
                <a:lnTo>
                  <a:pt x="16941" y="7213"/>
                </a:lnTo>
                <a:lnTo>
                  <a:pt x="14973" y="287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" name="object 529"/>
          <p:cNvSpPr/>
          <p:nvPr/>
        </p:nvSpPr>
        <p:spPr>
          <a:xfrm>
            <a:off x="5161745" y="211702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81"/>
                </a:lnTo>
                <a:lnTo>
                  <a:pt x="0" y="9753"/>
                </a:lnTo>
                <a:lnTo>
                  <a:pt x="1968" y="14071"/>
                </a:lnTo>
                <a:lnTo>
                  <a:pt x="9715" y="16941"/>
                </a:lnTo>
                <a:lnTo>
                  <a:pt x="14046" y="14973"/>
                </a:lnTo>
                <a:lnTo>
                  <a:pt x="16929" y="7213"/>
                </a:lnTo>
                <a:lnTo>
                  <a:pt x="14960" y="2895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" name="object 530"/>
          <p:cNvSpPr/>
          <p:nvPr/>
        </p:nvSpPr>
        <p:spPr>
          <a:xfrm>
            <a:off x="5193346" y="212880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68"/>
                </a:lnTo>
                <a:lnTo>
                  <a:pt x="1473" y="5854"/>
                </a:lnTo>
                <a:lnTo>
                  <a:pt x="0" y="9740"/>
                </a:lnTo>
                <a:lnTo>
                  <a:pt x="2006" y="14033"/>
                </a:lnTo>
                <a:lnTo>
                  <a:pt x="9766" y="16954"/>
                </a:lnTo>
                <a:lnTo>
                  <a:pt x="14084" y="14973"/>
                </a:lnTo>
                <a:lnTo>
                  <a:pt x="15506" y="11087"/>
                </a:lnTo>
                <a:lnTo>
                  <a:pt x="16979" y="7200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" name="object 531"/>
          <p:cNvSpPr/>
          <p:nvPr/>
        </p:nvSpPr>
        <p:spPr>
          <a:xfrm>
            <a:off x="5224972" y="214056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40"/>
                </a:lnTo>
                <a:lnTo>
                  <a:pt x="2006" y="14058"/>
                </a:lnTo>
                <a:lnTo>
                  <a:pt x="9740" y="16941"/>
                </a:lnTo>
                <a:lnTo>
                  <a:pt x="14058" y="14973"/>
                </a:lnTo>
                <a:lnTo>
                  <a:pt x="16954" y="7200"/>
                </a:lnTo>
                <a:lnTo>
                  <a:pt x="14960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" name="object 532"/>
          <p:cNvSpPr/>
          <p:nvPr/>
        </p:nvSpPr>
        <p:spPr>
          <a:xfrm>
            <a:off x="5256584" y="215234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39" y="0"/>
                </a:moveTo>
                <a:lnTo>
                  <a:pt x="2908" y="1955"/>
                </a:lnTo>
                <a:lnTo>
                  <a:pt x="0" y="9728"/>
                </a:lnTo>
                <a:lnTo>
                  <a:pt x="2006" y="14046"/>
                </a:lnTo>
                <a:lnTo>
                  <a:pt x="9753" y="16941"/>
                </a:lnTo>
                <a:lnTo>
                  <a:pt x="14084" y="14973"/>
                </a:lnTo>
                <a:lnTo>
                  <a:pt x="16954" y="7200"/>
                </a:lnTo>
                <a:lnTo>
                  <a:pt x="14973" y="2882"/>
                </a:lnTo>
                <a:lnTo>
                  <a:pt x="7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" name="object 533"/>
          <p:cNvSpPr/>
          <p:nvPr/>
        </p:nvSpPr>
        <p:spPr>
          <a:xfrm>
            <a:off x="5288225" y="216409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81"/>
                </a:lnTo>
                <a:lnTo>
                  <a:pt x="0" y="9766"/>
                </a:lnTo>
                <a:lnTo>
                  <a:pt x="1993" y="14058"/>
                </a:lnTo>
                <a:lnTo>
                  <a:pt x="9728" y="16954"/>
                </a:lnTo>
                <a:lnTo>
                  <a:pt x="14058" y="14986"/>
                </a:lnTo>
                <a:lnTo>
                  <a:pt x="16941" y="7200"/>
                </a:lnTo>
                <a:lnTo>
                  <a:pt x="14960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" name="object 534"/>
          <p:cNvSpPr/>
          <p:nvPr/>
        </p:nvSpPr>
        <p:spPr>
          <a:xfrm>
            <a:off x="5319838" y="217586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1460" y="5867"/>
                </a:lnTo>
                <a:lnTo>
                  <a:pt x="0" y="9740"/>
                </a:lnTo>
                <a:lnTo>
                  <a:pt x="1993" y="14046"/>
                </a:lnTo>
                <a:lnTo>
                  <a:pt x="9740" y="16941"/>
                </a:lnTo>
                <a:lnTo>
                  <a:pt x="14058" y="14986"/>
                </a:lnTo>
                <a:lnTo>
                  <a:pt x="16954" y="7213"/>
                </a:lnTo>
                <a:lnTo>
                  <a:pt x="14986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" name="object 535"/>
          <p:cNvSpPr/>
          <p:nvPr/>
        </p:nvSpPr>
        <p:spPr>
          <a:xfrm>
            <a:off x="5351451" y="218764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55"/>
                </a:lnTo>
                <a:lnTo>
                  <a:pt x="0" y="9728"/>
                </a:lnTo>
                <a:lnTo>
                  <a:pt x="1993" y="14046"/>
                </a:lnTo>
                <a:lnTo>
                  <a:pt x="9766" y="16929"/>
                </a:lnTo>
                <a:lnTo>
                  <a:pt x="14046" y="14973"/>
                </a:lnTo>
                <a:lnTo>
                  <a:pt x="15519" y="11087"/>
                </a:lnTo>
                <a:lnTo>
                  <a:pt x="16967" y="7188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" name="object 536"/>
          <p:cNvSpPr/>
          <p:nvPr/>
        </p:nvSpPr>
        <p:spPr>
          <a:xfrm>
            <a:off x="5383078" y="219940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38" y="0"/>
                </a:moveTo>
                <a:lnTo>
                  <a:pt x="2882" y="1955"/>
                </a:lnTo>
                <a:lnTo>
                  <a:pt x="0" y="9728"/>
                </a:lnTo>
                <a:lnTo>
                  <a:pt x="1981" y="14033"/>
                </a:lnTo>
                <a:lnTo>
                  <a:pt x="9740" y="16954"/>
                </a:lnTo>
                <a:lnTo>
                  <a:pt x="14071" y="14973"/>
                </a:lnTo>
                <a:lnTo>
                  <a:pt x="16954" y="7188"/>
                </a:lnTo>
                <a:lnTo>
                  <a:pt x="14985" y="2882"/>
                </a:lnTo>
                <a:lnTo>
                  <a:pt x="723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" name="object 537"/>
          <p:cNvSpPr/>
          <p:nvPr/>
        </p:nvSpPr>
        <p:spPr>
          <a:xfrm>
            <a:off x="5414703" y="221116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53"/>
                </a:lnTo>
                <a:lnTo>
                  <a:pt x="1981" y="14058"/>
                </a:lnTo>
                <a:lnTo>
                  <a:pt x="9753" y="16967"/>
                </a:lnTo>
                <a:lnTo>
                  <a:pt x="14058" y="14986"/>
                </a:lnTo>
                <a:lnTo>
                  <a:pt x="16954" y="7200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" name="object 538"/>
          <p:cNvSpPr/>
          <p:nvPr/>
        </p:nvSpPr>
        <p:spPr>
          <a:xfrm>
            <a:off x="5446317" y="222294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68"/>
                </a:lnTo>
                <a:lnTo>
                  <a:pt x="0" y="9728"/>
                </a:lnTo>
                <a:lnTo>
                  <a:pt x="2006" y="14046"/>
                </a:lnTo>
                <a:lnTo>
                  <a:pt x="9753" y="16941"/>
                </a:lnTo>
                <a:lnTo>
                  <a:pt x="14058" y="14973"/>
                </a:lnTo>
                <a:lnTo>
                  <a:pt x="16941" y="7188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" name="object 539"/>
          <p:cNvSpPr/>
          <p:nvPr/>
        </p:nvSpPr>
        <p:spPr>
          <a:xfrm>
            <a:off x="5477957" y="223470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81"/>
                </a:lnTo>
                <a:lnTo>
                  <a:pt x="0" y="9753"/>
                </a:lnTo>
                <a:lnTo>
                  <a:pt x="1968" y="14058"/>
                </a:lnTo>
                <a:lnTo>
                  <a:pt x="9715" y="16941"/>
                </a:lnTo>
                <a:lnTo>
                  <a:pt x="14058" y="14986"/>
                </a:lnTo>
                <a:lnTo>
                  <a:pt x="15468" y="11087"/>
                </a:lnTo>
                <a:lnTo>
                  <a:pt x="16929" y="7213"/>
                </a:lnTo>
                <a:lnTo>
                  <a:pt x="14947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" name="object 540"/>
          <p:cNvSpPr/>
          <p:nvPr/>
        </p:nvSpPr>
        <p:spPr>
          <a:xfrm>
            <a:off x="5509569" y="224645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81"/>
                </a:lnTo>
                <a:lnTo>
                  <a:pt x="0" y="9766"/>
                </a:lnTo>
                <a:lnTo>
                  <a:pt x="2006" y="14058"/>
                </a:lnTo>
                <a:lnTo>
                  <a:pt x="9740" y="16941"/>
                </a:lnTo>
                <a:lnTo>
                  <a:pt x="14058" y="14986"/>
                </a:lnTo>
                <a:lnTo>
                  <a:pt x="16941" y="7213"/>
                </a:lnTo>
                <a:lnTo>
                  <a:pt x="14973" y="2908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" name="object 541"/>
          <p:cNvSpPr/>
          <p:nvPr/>
        </p:nvSpPr>
        <p:spPr>
          <a:xfrm>
            <a:off x="5541169" y="225824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1473" y="5854"/>
                </a:lnTo>
                <a:lnTo>
                  <a:pt x="0" y="9728"/>
                </a:lnTo>
                <a:lnTo>
                  <a:pt x="2006" y="14058"/>
                </a:lnTo>
                <a:lnTo>
                  <a:pt x="9766" y="16941"/>
                </a:lnTo>
                <a:lnTo>
                  <a:pt x="14084" y="14986"/>
                </a:lnTo>
                <a:lnTo>
                  <a:pt x="16967" y="7200"/>
                </a:lnTo>
                <a:lnTo>
                  <a:pt x="16137" y="5392"/>
                </a:lnTo>
                <a:lnTo>
                  <a:pt x="11252" y="1504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" name="object 542"/>
          <p:cNvSpPr/>
          <p:nvPr/>
        </p:nvSpPr>
        <p:spPr>
          <a:xfrm>
            <a:off x="5572809" y="2277242"/>
            <a:ext cx="12065" cy="10160"/>
          </a:xfrm>
          <a:custGeom>
            <a:avLst/>
            <a:gdLst/>
            <a:ahLst/>
            <a:cxnLst/>
            <a:rect l="l" t="t" r="r" b="b"/>
            <a:pathLst>
              <a:path w="12064" h="10160">
                <a:moveTo>
                  <a:pt x="931" y="0"/>
                </a:moveTo>
                <a:lnTo>
                  <a:pt x="0" y="2509"/>
                </a:lnTo>
                <a:lnTo>
                  <a:pt x="1981" y="6814"/>
                </a:lnTo>
                <a:lnTo>
                  <a:pt x="9740" y="9697"/>
                </a:lnTo>
                <a:lnTo>
                  <a:pt x="11552" y="8879"/>
                </a:lnTo>
                <a:lnTo>
                  <a:pt x="9716" y="7449"/>
                </a:lnTo>
                <a:lnTo>
                  <a:pt x="93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" name="object 543"/>
          <p:cNvSpPr/>
          <p:nvPr/>
        </p:nvSpPr>
        <p:spPr>
          <a:xfrm>
            <a:off x="4831825" y="1961582"/>
            <a:ext cx="9525" cy="15240"/>
          </a:xfrm>
          <a:custGeom>
            <a:avLst/>
            <a:gdLst/>
            <a:ahLst/>
            <a:cxnLst/>
            <a:rect l="l" t="t" r="r" b="b"/>
            <a:pathLst>
              <a:path w="9525" h="15239">
                <a:moveTo>
                  <a:pt x="876" y="0"/>
                </a:moveTo>
                <a:lnTo>
                  <a:pt x="0" y="14973"/>
                </a:lnTo>
                <a:lnTo>
                  <a:pt x="3276" y="15240"/>
                </a:lnTo>
                <a:lnTo>
                  <a:pt x="6426" y="13322"/>
                </a:lnTo>
                <a:lnTo>
                  <a:pt x="9080" y="6223"/>
                </a:lnTo>
                <a:lnTo>
                  <a:pt x="7086" y="1917"/>
                </a:lnTo>
                <a:lnTo>
                  <a:pt x="2425" y="177"/>
                </a:lnTo>
                <a:lnTo>
                  <a:pt x="1651" y="25"/>
                </a:lnTo>
                <a:lnTo>
                  <a:pt x="87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" name="object 544"/>
          <p:cNvSpPr/>
          <p:nvPr/>
        </p:nvSpPr>
        <p:spPr>
          <a:xfrm>
            <a:off x="4855542" y="197236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51" y="0"/>
                </a:moveTo>
                <a:lnTo>
                  <a:pt x="2908" y="1981"/>
                </a:lnTo>
                <a:lnTo>
                  <a:pt x="1473" y="5867"/>
                </a:lnTo>
                <a:lnTo>
                  <a:pt x="0" y="9753"/>
                </a:lnTo>
                <a:lnTo>
                  <a:pt x="2006" y="14071"/>
                </a:lnTo>
                <a:lnTo>
                  <a:pt x="9753" y="16941"/>
                </a:lnTo>
                <a:lnTo>
                  <a:pt x="14084" y="14986"/>
                </a:lnTo>
                <a:lnTo>
                  <a:pt x="15506" y="11099"/>
                </a:lnTo>
                <a:lnTo>
                  <a:pt x="16967" y="7213"/>
                </a:lnTo>
                <a:lnTo>
                  <a:pt x="14986" y="2895"/>
                </a:lnTo>
                <a:lnTo>
                  <a:pt x="11099" y="1460"/>
                </a:lnTo>
                <a:lnTo>
                  <a:pt x="725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" name="object 545"/>
          <p:cNvSpPr/>
          <p:nvPr/>
        </p:nvSpPr>
        <p:spPr>
          <a:xfrm>
            <a:off x="4887193" y="198413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40"/>
                </a:lnTo>
                <a:lnTo>
                  <a:pt x="1981" y="14046"/>
                </a:lnTo>
                <a:lnTo>
                  <a:pt x="9740" y="16929"/>
                </a:lnTo>
                <a:lnTo>
                  <a:pt x="14058" y="14973"/>
                </a:lnTo>
                <a:lnTo>
                  <a:pt x="16929" y="7200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" name="object 546"/>
          <p:cNvSpPr/>
          <p:nvPr/>
        </p:nvSpPr>
        <p:spPr>
          <a:xfrm>
            <a:off x="4918807" y="199588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93"/>
                </a:lnTo>
                <a:lnTo>
                  <a:pt x="0" y="9753"/>
                </a:lnTo>
                <a:lnTo>
                  <a:pt x="1993" y="14071"/>
                </a:lnTo>
                <a:lnTo>
                  <a:pt x="9740" y="16954"/>
                </a:lnTo>
                <a:lnTo>
                  <a:pt x="14046" y="14986"/>
                </a:lnTo>
                <a:lnTo>
                  <a:pt x="16941" y="7213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" name="object 547"/>
          <p:cNvSpPr/>
          <p:nvPr/>
        </p:nvSpPr>
        <p:spPr>
          <a:xfrm>
            <a:off x="4950420" y="2008748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7213" y="0"/>
                </a:moveTo>
                <a:lnTo>
                  <a:pt x="4660" y="431"/>
                </a:lnTo>
                <a:lnTo>
                  <a:pt x="2413" y="2184"/>
                </a:lnTo>
                <a:lnTo>
                  <a:pt x="0" y="8674"/>
                </a:lnTo>
                <a:lnTo>
                  <a:pt x="1981" y="12966"/>
                </a:lnTo>
                <a:lnTo>
                  <a:pt x="9728" y="15862"/>
                </a:lnTo>
                <a:lnTo>
                  <a:pt x="14084" y="13893"/>
                </a:lnTo>
                <a:lnTo>
                  <a:pt x="15506" y="9994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" name="object 548"/>
          <p:cNvSpPr/>
          <p:nvPr/>
        </p:nvSpPr>
        <p:spPr>
          <a:xfrm>
            <a:off x="4982048" y="201943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39" y="0"/>
                </a:moveTo>
                <a:lnTo>
                  <a:pt x="2895" y="1968"/>
                </a:lnTo>
                <a:lnTo>
                  <a:pt x="1473" y="5854"/>
                </a:lnTo>
                <a:lnTo>
                  <a:pt x="0" y="9740"/>
                </a:lnTo>
                <a:lnTo>
                  <a:pt x="1981" y="14058"/>
                </a:lnTo>
                <a:lnTo>
                  <a:pt x="9753" y="16941"/>
                </a:lnTo>
                <a:lnTo>
                  <a:pt x="14071" y="14973"/>
                </a:lnTo>
                <a:lnTo>
                  <a:pt x="15494" y="11099"/>
                </a:lnTo>
                <a:lnTo>
                  <a:pt x="16954" y="7200"/>
                </a:lnTo>
                <a:lnTo>
                  <a:pt x="14998" y="2882"/>
                </a:lnTo>
                <a:lnTo>
                  <a:pt x="7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" name="object 549"/>
          <p:cNvSpPr/>
          <p:nvPr/>
        </p:nvSpPr>
        <p:spPr>
          <a:xfrm>
            <a:off x="5013661" y="203120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40"/>
                </a:lnTo>
                <a:lnTo>
                  <a:pt x="1981" y="14058"/>
                </a:lnTo>
                <a:lnTo>
                  <a:pt x="9766" y="16941"/>
                </a:lnTo>
                <a:lnTo>
                  <a:pt x="14071" y="14986"/>
                </a:lnTo>
                <a:lnTo>
                  <a:pt x="16954" y="7200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" name="object 550"/>
          <p:cNvSpPr/>
          <p:nvPr/>
        </p:nvSpPr>
        <p:spPr>
          <a:xfrm>
            <a:off x="5045298" y="204297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40"/>
                </a:lnTo>
                <a:lnTo>
                  <a:pt x="1981" y="14033"/>
                </a:lnTo>
                <a:lnTo>
                  <a:pt x="9728" y="16954"/>
                </a:lnTo>
                <a:lnTo>
                  <a:pt x="14046" y="14973"/>
                </a:lnTo>
                <a:lnTo>
                  <a:pt x="16941" y="7200"/>
                </a:lnTo>
                <a:lnTo>
                  <a:pt x="14960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" name="object 551"/>
          <p:cNvSpPr/>
          <p:nvPr/>
        </p:nvSpPr>
        <p:spPr>
          <a:xfrm>
            <a:off x="5076926" y="205474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70" y="1968"/>
                </a:lnTo>
                <a:lnTo>
                  <a:pt x="1460" y="5841"/>
                </a:lnTo>
                <a:lnTo>
                  <a:pt x="0" y="9728"/>
                </a:lnTo>
                <a:lnTo>
                  <a:pt x="1968" y="14033"/>
                </a:lnTo>
                <a:lnTo>
                  <a:pt x="9728" y="16941"/>
                </a:lnTo>
                <a:lnTo>
                  <a:pt x="14058" y="14960"/>
                </a:lnTo>
                <a:lnTo>
                  <a:pt x="16929" y="7188"/>
                </a:lnTo>
                <a:lnTo>
                  <a:pt x="14973" y="2870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" name="object 552"/>
          <p:cNvSpPr/>
          <p:nvPr/>
        </p:nvSpPr>
        <p:spPr>
          <a:xfrm>
            <a:off x="5108526" y="206649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1993" y="14046"/>
                </a:lnTo>
                <a:lnTo>
                  <a:pt x="9740" y="16954"/>
                </a:lnTo>
                <a:lnTo>
                  <a:pt x="14084" y="14973"/>
                </a:lnTo>
                <a:lnTo>
                  <a:pt x="16967" y="7200"/>
                </a:lnTo>
                <a:lnTo>
                  <a:pt x="14985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" name="object 553"/>
          <p:cNvSpPr/>
          <p:nvPr/>
        </p:nvSpPr>
        <p:spPr>
          <a:xfrm>
            <a:off x="5140153" y="207826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921" y="1968"/>
                </a:lnTo>
                <a:lnTo>
                  <a:pt x="1447" y="5854"/>
                </a:lnTo>
                <a:lnTo>
                  <a:pt x="0" y="9753"/>
                </a:lnTo>
                <a:lnTo>
                  <a:pt x="1993" y="14058"/>
                </a:lnTo>
                <a:lnTo>
                  <a:pt x="9753" y="16941"/>
                </a:lnTo>
                <a:lnTo>
                  <a:pt x="14071" y="14973"/>
                </a:lnTo>
                <a:lnTo>
                  <a:pt x="16967" y="7213"/>
                </a:lnTo>
                <a:lnTo>
                  <a:pt x="14973" y="2895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" name="object 554"/>
          <p:cNvSpPr/>
          <p:nvPr/>
        </p:nvSpPr>
        <p:spPr>
          <a:xfrm>
            <a:off x="5171779" y="209003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53" y="16941"/>
                </a:lnTo>
                <a:lnTo>
                  <a:pt x="14058" y="14973"/>
                </a:lnTo>
                <a:lnTo>
                  <a:pt x="16941" y="7213"/>
                </a:lnTo>
                <a:lnTo>
                  <a:pt x="14960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" name="object 555"/>
          <p:cNvSpPr/>
          <p:nvPr/>
        </p:nvSpPr>
        <p:spPr>
          <a:xfrm>
            <a:off x="5203393" y="210179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93"/>
                </a:lnTo>
                <a:lnTo>
                  <a:pt x="0" y="9753"/>
                </a:lnTo>
                <a:lnTo>
                  <a:pt x="2006" y="14071"/>
                </a:lnTo>
                <a:lnTo>
                  <a:pt x="9753" y="16954"/>
                </a:lnTo>
                <a:lnTo>
                  <a:pt x="14071" y="14986"/>
                </a:lnTo>
                <a:lnTo>
                  <a:pt x="16941" y="7213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" name="object 556"/>
          <p:cNvSpPr/>
          <p:nvPr/>
        </p:nvSpPr>
        <p:spPr>
          <a:xfrm>
            <a:off x="5235031" y="211357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95" y="1968"/>
                </a:lnTo>
                <a:lnTo>
                  <a:pt x="0" y="9728"/>
                </a:lnTo>
                <a:lnTo>
                  <a:pt x="1981" y="14046"/>
                </a:lnTo>
                <a:lnTo>
                  <a:pt x="9728" y="16941"/>
                </a:lnTo>
                <a:lnTo>
                  <a:pt x="14046" y="14973"/>
                </a:lnTo>
                <a:lnTo>
                  <a:pt x="16954" y="7188"/>
                </a:lnTo>
                <a:lnTo>
                  <a:pt x="14947" y="2882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" name="object 557"/>
          <p:cNvSpPr/>
          <p:nvPr/>
        </p:nvSpPr>
        <p:spPr>
          <a:xfrm>
            <a:off x="5266632" y="212534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28"/>
                </a:lnTo>
                <a:lnTo>
                  <a:pt x="1981" y="14046"/>
                </a:lnTo>
                <a:lnTo>
                  <a:pt x="9740" y="16941"/>
                </a:lnTo>
                <a:lnTo>
                  <a:pt x="14071" y="14973"/>
                </a:lnTo>
                <a:lnTo>
                  <a:pt x="16954" y="7188"/>
                </a:lnTo>
                <a:lnTo>
                  <a:pt x="14960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" name="object 558"/>
          <p:cNvSpPr/>
          <p:nvPr/>
        </p:nvSpPr>
        <p:spPr>
          <a:xfrm>
            <a:off x="5298258" y="213710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0" y="9753"/>
                </a:lnTo>
                <a:lnTo>
                  <a:pt x="1993" y="14046"/>
                </a:lnTo>
                <a:lnTo>
                  <a:pt x="9766" y="16941"/>
                </a:lnTo>
                <a:lnTo>
                  <a:pt x="14084" y="14973"/>
                </a:lnTo>
                <a:lnTo>
                  <a:pt x="16941" y="7213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" name="object 559"/>
          <p:cNvSpPr/>
          <p:nvPr/>
        </p:nvSpPr>
        <p:spPr>
          <a:xfrm>
            <a:off x="5329871" y="214887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39" y="0"/>
                </a:moveTo>
                <a:lnTo>
                  <a:pt x="2921" y="1968"/>
                </a:lnTo>
                <a:lnTo>
                  <a:pt x="0" y="9740"/>
                </a:lnTo>
                <a:lnTo>
                  <a:pt x="2006" y="14033"/>
                </a:lnTo>
                <a:lnTo>
                  <a:pt x="9766" y="16929"/>
                </a:lnTo>
                <a:lnTo>
                  <a:pt x="14071" y="14973"/>
                </a:lnTo>
                <a:lnTo>
                  <a:pt x="15532" y="11087"/>
                </a:lnTo>
                <a:lnTo>
                  <a:pt x="16954" y="7200"/>
                </a:lnTo>
                <a:lnTo>
                  <a:pt x="14986" y="2882"/>
                </a:lnTo>
                <a:lnTo>
                  <a:pt x="7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" name="object 560"/>
          <p:cNvSpPr/>
          <p:nvPr/>
        </p:nvSpPr>
        <p:spPr>
          <a:xfrm>
            <a:off x="5361497" y="216062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54"/>
                </a:lnTo>
                <a:lnTo>
                  <a:pt x="14058" y="14973"/>
                </a:lnTo>
                <a:lnTo>
                  <a:pt x="16954" y="7213"/>
                </a:lnTo>
                <a:lnTo>
                  <a:pt x="14973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" name="object 561"/>
          <p:cNvSpPr/>
          <p:nvPr/>
        </p:nvSpPr>
        <p:spPr>
          <a:xfrm>
            <a:off x="5393136" y="217240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40"/>
                </a:lnTo>
                <a:lnTo>
                  <a:pt x="1993" y="14046"/>
                </a:lnTo>
                <a:lnTo>
                  <a:pt x="9740" y="16954"/>
                </a:lnTo>
                <a:lnTo>
                  <a:pt x="14058" y="14973"/>
                </a:lnTo>
                <a:lnTo>
                  <a:pt x="15506" y="11099"/>
                </a:lnTo>
                <a:lnTo>
                  <a:pt x="16929" y="7200"/>
                </a:lnTo>
                <a:lnTo>
                  <a:pt x="14973" y="2882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" name="object 562"/>
          <p:cNvSpPr/>
          <p:nvPr/>
        </p:nvSpPr>
        <p:spPr>
          <a:xfrm>
            <a:off x="5424750" y="2186522"/>
            <a:ext cx="15240" cy="14604"/>
          </a:xfrm>
          <a:custGeom>
            <a:avLst/>
            <a:gdLst/>
            <a:ahLst/>
            <a:cxnLst/>
            <a:rect l="l" t="t" r="r" b="b"/>
            <a:pathLst>
              <a:path w="15239" h="14605">
                <a:moveTo>
                  <a:pt x="2752" y="0"/>
                </a:moveTo>
                <a:lnTo>
                  <a:pt x="0" y="7392"/>
                </a:lnTo>
                <a:lnTo>
                  <a:pt x="1981" y="11697"/>
                </a:lnTo>
                <a:lnTo>
                  <a:pt x="9753" y="14593"/>
                </a:lnTo>
                <a:lnTo>
                  <a:pt x="14058" y="12637"/>
                </a:lnTo>
                <a:lnTo>
                  <a:pt x="14993" y="10120"/>
                </a:lnTo>
                <a:lnTo>
                  <a:pt x="27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" name="object 563"/>
          <p:cNvSpPr/>
          <p:nvPr/>
        </p:nvSpPr>
        <p:spPr>
          <a:xfrm>
            <a:off x="5488601" y="2218793"/>
            <a:ext cx="11430" cy="6350"/>
          </a:xfrm>
          <a:custGeom>
            <a:avLst/>
            <a:gdLst/>
            <a:ahLst/>
            <a:cxnLst/>
            <a:rect l="l" t="t" r="r" b="b"/>
            <a:pathLst>
              <a:path w="11429" h="6350">
                <a:moveTo>
                  <a:pt x="0" y="0"/>
                </a:moveTo>
                <a:lnTo>
                  <a:pt x="1382" y="2966"/>
                </a:lnTo>
                <a:lnTo>
                  <a:pt x="9155" y="5862"/>
                </a:lnTo>
                <a:lnTo>
                  <a:pt x="11293" y="4881"/>
                </a:lnTo>
                <a:lnTo>
                  <a:pt x="2256" y="430"/>
                </a:ln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" name="object 564"/>
          <p:cNvSpPr/>
          <p:nvPr/>
        </p:nvSpPr>
        <p:spPr>
          <a:xfrm>
            <a:off x="4817562" y="1925207"/>
            <a:ext cx="1905" cy="5080"/>
          </a:xfrm>
          <a:custGeom>
            <a:avLst/>
            <a:gdLst/>
            <a:ahLst/>
            <a:cxnLst/>
            <a:rect l="l" t="t" r="r" b="b"/>
            <a:pathLst>
              <a:path w="1904" h="5080">
                <a:moveTo>
                  <a:pt x="0" y="0"/>
                </a:moveTo>
                <a:lnTo>
                  <a:pt x="1362" y="4903"/>
                </a:lnTo>
                <a:lnTo>
                  <a:pt x="1766" y="3837"/>
                </a:ln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" name="object 565"/>
          <p:cNvSpPr/>
          <p:nvPr/>
        </p:nvSpPr>
        <p:spPr>
          <a:xfrm>
            <a:off x="4833987" y="193360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40"/>
                </a:lnTo>
                <a:lnTo>
                  <a:pt x="1993" y="14058"/>
                </a:lnTo>
                <a:lnTo>
                  <a:pt x="9740" y="16941"/>
                </a:lnTo>
                <a:lnTo>
                  <a:pt x="14058" y="14986"/>
                </a:lnTo>
                <a:lnTo>
                  <a:pt x="16941" y="7200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" name="object 566"/>
          <p:cNvSpPr/>
          <p:nvPr/>
        </p:nvSpPr>
        <p:spPr>
          <a:xfrm>
            <a:off x="4865613" y="194537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55"/>
                </a:lnTo>
                <a:lnTo>
                  <a:pt x="0" y="9740"/>
                </a:lnTo>
                <a:lnTo>
                  <a:pt x="1981" y="14046"/>
                </a:lnTo>
                <a:lnTo>
                  <a:pt x="9728" y="16929"/>
                </a:lnTo>
                <a:lnTo>
                  <a:pt x="14058" y="14973"/>
                </a:lnTo>
                <a:lnTo>
                  <a:pt x="15519" y="11087"/>
                </a:lnTo>
                <a:lnTo>
                  <a:pt x="16941" y="7200"/>
                </a:lnTo>
                <a:lnTo>
                  <a:pt x="14985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" name="object 567"/>
          <p:cNvSpPr/>
          <p:nvPr/>
        </p:nvSpPr>
        <p:spPr>
          <a:xfrm>
            <a:off x="4897226" y="195714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55"/>
                </a:lnTo>
                <a:lnTo>
                  <a:pt x="0" y="9728"/>
                </a:lnTo>
                <a:lnTo>
                  <a:pt x="2006" y="14046"/>
                </a:lnTo>
                <a:lnTo>
                  <a:pt x="9766" y="16941"/>
                </a:lnTo>
                <a:lnTo>
                  <a:pt x="14071" y="14973"/>
                </a:lnTo>
                <a:lnTo>
                  <a:pt x="15506" y="11074"/>
                </a:lnTo>
                <a:lnTo>
                  <a:pt x="16967" y="7188"/>
                </a:lnTo>
                <a:lnTo>
                  <a:pt x="14973" y="2870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" name="object 568"/>
          <p:cNvSpPr/>
          <p:nvPr/>
        </p:nvSpPr>
        <p:spPr>
          <a:xfrm>
            <a:off x="4928853" y="1969862"/>
            <a:ext cx="14604" cy="15875"/>
          </a:xfrm>
          <a:custGeom>
            <a:avLst/>
            <a:gdLst/>
            <a:ahLst/>
            <a:cxnLst/>
            <a:rect l="l" t="t" r="r" b="b"/>
            <a:pathLst>
              <a:path w="14604" h="15875">
                <a:moveTo>
                  <a:pt x="8483" y="0"/>
                </a:moveTo>
                <a:lnTo>
                  <a:pt x="5435" y="0"/>
                </a:lnTo>
                <a:lnTo>
                  <a:pt x="2565" y="1879"/>
                </a:lnTo>
                <a:lnTo>
                  <a:pt x="1460" y="4902"/>
                </a:lnTo>
                <a:lnTo>
                  <a:pt x="0" y="8775"/>
                </a:lnTo>
                <a:lnTo>
                  <a:pt x="1981" y="13106"/>
                </a:lnTo>
                <a:lnTo>
                  <a:pt x="9017" y="15722"/>
                </a:lnTo>
                <a:lnTo>
                  <a:pt x="12484" y="14617"/>
                </a:lnTo>
                <a:lnTo>
                  <a:pt x="14439" y="12065"/>
                </a:lnTo>
                <a:lnTo>
                  <a:pt x="84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" name="object 569"/>
          <p:cNvSpPr/>
          <p:nvPr/>
        </p:nvSpPr>
        <p:spPr>
          <a:xfrm>
            <a:off x="4960454" y="198066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1473" y="5867"/>
                </a:lnTo>
                <a:lnTo>
                  <a:pt x="0" y="9753"/>
                </a:lnTo>
                <a:lnTo>
                  <a:pt x="2019" y="14071"/>
                </a:lnTo>
                <a:lnTo>
                  <a:pt x="9766" y="16954"/>
                </a:lnTo>
                <a:lnTo>
                  <a:pt x="14096" y="14973"/>
                </a:lnTo>
                <a:lnTo>
                  <a:pt x="16967" y="7213"/>
                </a:lnTo>
                <a:lnTo>
                  <a:pt x="14985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" name="object 570"/>
          <p:cNvSpPr/>
          <p:nvPr/>
        </p:nvSpPr>
        <p:spPr>
          <a:xfrm>
            <a:off x="4992104" y="199243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70" y="1968"/>
                </a:lnTo>
                <a:lnTo>
                  <a:pt x="0" y="9740"/>
                </a:lnTo>
                <a:lnTo>
                  <a:pt x="1981" y="14058"/>
                </a:lnTo>
                <a:lnTo>
                  <a:pt x="9740" y="16941"/>
                </a:lnTo>
                <a:lnTo>
                  <a:pt x="14046" y="14973"/>
                </a:lnTo>
                <a:lnTo>
                  <a:pt x="15506" y="11087"/>
                </a:lnTo>
                <a:lnTo>
                  <a:pt x="16929" y="7200"/>
                </a:lnTo>
                <a:lnTo>
                  <a:pt x="14960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" name="object 571"/>
          <p:cNvSpPr/>
          <p:nvPr/>
        </p:nvSpPr>
        <p:spPr>
          <a:xfrm>
            <a:off x="5023720" y="200419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41"/>
                </a:lnTo>
                <a:lnTo>
                  <a:pt x="14058" y="14986"/>
                </a:lnTo>
                <a:lnTo>
                  <a:pt x="16954" y="7213"/>
                </a:lnTo>
                <a:lnTo>
                  <a:pt x="14986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" name="object 572"/>
          <p:cNvSpPr/>
          <p:nvPr/>
        </p:nvSpPr>
        <p:spPr>
          <a:xfrm>
            <a:off x="5055320" y="201595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93"/>
                </a:lnTo>
                <a:lnTo>
                  <a:pt x="0" y="9753"/>
                </a:lnTo>
                <a:lnTo>
                  <a:pt x="2006" y="14071"/>
                </a:lnTo>
                <a:lnTo>
                  <a:pt x="9778" y="16954"/>
                </a:lnTo>
                <a:lnTo>
                  <a:pt x="14058" y="14986"/>
                </a:lnTo>
                <a:lnTo>
                  <a:pt x="16954" y="7213"/>
                </a:lnTo>
                <a:lnTo>
                  <a:pt x="14985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" name="object 573"/>
          <p:cNvSpPr/>
          <p:nvPr/>
        </p:nvSpPr>
        <p:spPr>
          <a:xfrm>
            <a:off x="5086959" y="202774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39" y="0"/>
                </a:moveTo>
                <a:lnTo>
                  <a:pt x="2882" y="1968"/>
                </a:lnTo>
                <a:lnTo>
                  <a:pt x="1460" y="5854"/>
                </a:lnTo>
                <a:lnTo>
                  <a:pt x="0" y="9740"/>
                </a:lnTo>
                <a:lnTo>
                  <a:pt x="1993" y="14046"/>
                </a:lnTo>
                <a:lnTo>
                  <a:pt x="5867" y="15506"/>
                </a:lnTo>
                <a:lnTo>
                  <a:pt x="9753" y="16929"/>
                </a:lnTo>
                <a:lnTo>
                  <a:pt x="14071" y="14960"/>
                </a:lnTo>
                <a:lnTo>
                  <a:pt x="16941" y="7188"/>
                </a:lnTo>
                <a:lnTo>
                  <a:pt x="14986" y="2870"/>
                </a:lnTo>
                <a:lnTo>
                  <a:pt x="7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" name="object 574"/>
          <p:cNvSpPr/>
          <p:nvPr/>
        </p:nvSpPr>
        <p:spPr>
          <a:xfrm>
            <a:off x="5118585" y="203950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68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41"/>
                </a:lnTo>
                <a:lnTo>
                  <a:pt x="14058" y="14986"/>
                </a:lnTo>
                <a:lnTo>
                  <a:pt x="16954" y="7213"/>
                </a:lnTo>
                <a:lnTo>
                  <a:pt x="14960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" name="object 575"/>
          <p:cNvSpPr/>
          <p:nvPr/>
        </p:nvSpPr>
        <p:spPr>
          <a:xfrm>
            <a:off x="5150199" y="205128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55"/>
                </a:lnTo>
                <a:lnTo>
                  <a:pt x="0" y="9728"/>
                </a:lnTo>
                <a:lnTo>
                  <a:pt x="1993" y="14033"/>
                </a:lnTo>
                <a:lnTo>
                  <a:pt x="9740" y="16929"/>
                </a:lnTo>
                <a:lnTo>
                  <a:pt x="14084" y="14960"/>
                </a:lnTo>
                <a:lnTo>
                  <a:pt x="15494" y="11087"/>
                </a:lnTo>
                <a:lnTo>
                  <a:pt x="16941" y="7200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" name="object 576"/>
          <p:cNvSpPr/>
          <p:nvPr/>
        </p:nvSpPr>
        <p:spPr>
          <a:xfrm>
            <a:off x="5181837" y="206303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82" y="1968"/>
                </a:lnTo>
                <a:lnTo>
                  <a:pt x="0" y="9740"/>
                </a:lnTo>
                <a:lnTo>
                  <a:pt x="1968" y="14058"/>
                </a:lnTo>
                <a:lnTo>
                  <a:pt x="9715" y="16954"/>
                </a:lnTo>
                <a:lnTo>
                  <a:pt x="14058" y="14986"/>
                </a:lnTo>
                <a:lnTo>
                  <a:pt x="16941" y="7213"/>
                </a:lnTo>
                <a:lnTo>
                  <a:pt x="14947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" name="object 577"/>
          <p:cNvSpPr/>
          <p:nvPr/>
        </p:nvSpPr>
        <p:spPr>
          <a:xfrm>
            <a:off x="5213438" y="207480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0" y="9753"/>
                </a:lnTo>
                <a:lnTo>
                  <a:pt x="1993" y="14046"/>
                </a:lnTo>
                <a:lnTo>
                  <a:pt x="9766" y="16941"/>
                </a:lnTo>
                <a:lnTo>
                  <a:pt x="14071" y="14973"/>
                </a:lnTo>
                <a:lnTo>
                  <a:pt x="16967" y="7200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" name="object 578"/>
          <p:cNvSpPr/>
          <p:nvPr/>
        </p:nvSpPr>
        <p:spPr>
          <a:xfrm>
            <a:off x="5245051" y="208655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93"/>
                </a:lnTo>
                <a:lnTo>
                  <a:pt x="1473" y="5880"/>
                </a:lnTo>
                <a:lnTo>
                  <a:pt x="0" y="9753"/>
                </a:lnTo>
                <a:lnTo>
                  <a:pt x="1993" y="14058"/>
                </a:lnTo>
                <a:lnTo>
                  <a:pt x="9766" y="16954"/>
                </a:lnTo>
                <a:lnTo>
                  <a:pt x="14084" y="14986"/>
                </a:lnTo>
                <a:lnTo>
                  <a:pt x="15506" y="11099"/>
                </a:lnTo>
                <a:lnTo>
                  <a:pt x="16967" y="7213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" name="object 579"/>
          <p:cNvSpPr/>
          <p:nvPr/>
        </p:nvSpPr>
        <p:spPr>
          <a:xfrm>
            <a:off x="5276703" y="209833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70" y="1981"/>
                </a:lnTo>
                <a:lnTo>
                  <a:pt x="0" y="9753"/>
                </a:lnTo>
                <a:lnTo>
                  <a:pt x="1968" y="14046"/>
                </a:lnTo>
                <a:lnTo>
                  <a:pt x="9728" y="16941"/>
                </a:lnTo>
                <a:lnTo>
                  <a:pt x="14058" y="14973"/>
                </a:lnTo>
                <a:lnTo>
                  <a:pt x="15481" y="11087"/>
                </a:lnTo>
                <a:lnTo>
                  <a:pt x="16929" y="7213"/>
                </a:lnTo>
                <a:lnTo>
                  <a:pt x="14947" y="2882"/>
                </a:lnTo>
                <a:lnTo>
                  <a:pt x="11048" y="1447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" name="object 580"/>
          <p:cNvSpPr/>
          <p:nvPr/>
        </p:nvSpPr>
        <p:spPr>
          <a:xfrm>
            <a:off x="5308304" y="2110104"/>
            <a:ext cx="16510" cy="17145"/>
          </a:xfrm>
          <a:custGeom>
            <a:avLst/>
            <a:gdLst/>
            <a:ahLst/>
            <a:cxnLst/>
            <a:rect l="l" t="t" r="r" b="b"/>
            <a:pathLst>
              <a:path w="16510" h="17144">
                <a:moveTo>
                  <a:pt x="7226" y="0"/>
                </a:moveTo>
                <a:lnTo>
                  <a:pt x="2908" y="1968"/>
                </a:lnTo>
                <a:lnTo>
                  <a:pt x="0" y="9753"/>
                </a:lnTo>
                <a:lnTo>
                  <a:pt x="2006" y="14058"/>
                </a:lnTo>
                <a:lnTo>
                  <a:pt x="9740" y="16941"/>
                </a:lnTo>
                <a:lnTo>
                  <a:pt x="14058" y="14986"/>
                </a:lnTo>
                <a:lnTo>
                  <a:pt x="16305" y="8937"/>
                </a:lnTo>
                <a:lnTo>
                  <a:pt x="14420" y="7199"/>
                </a:lnTo>
                <a:lnTo>
                  <a:pt x="9742" y="93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" name="object 581"/>
          <p:cNvSpPr/>
          <p:nvPr/>
        </p:nvSpPr>
        <p:spPr>
          <a:xfrm>
            <a:off x="5339929" y="2131090"/>
            <a:ext cx="13335" cy="8255"/>
          </a:xfrm>
          <a:custGeom>
            <a:avLst/>
            <a:gdLst/>
            <a:ahLst/>
            <a:cxnLst/>
            <a:rect l="l" t="t" r="r" b="b"/>
            <a:pathLst>
              <a:path w="13335" h="8255">
                <a:moveTo>
                  <a:pt x="198" y="0"/>
                </a:moveTo>
                <a:lnTo>
                  <a:pt x="0" y="533"/>
                </a:lnTo>
                <a:lnTo>
                  <a:pt x="1993" y="4838"/>
                </a:lnTo>
                <a:lnTo>
                  <a:pt x="9740" y="7734"/>
                </a:lnTo>
                <a:lnTo>
                  <a:pt x="13006" y="6235"/>
                </a:lnTo>
                <a:lnTo>
                  <a:pt x="3328" y="1972"/>
                </a:lnTo>
                <a:lnTo>
                  <a:pt x="19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" name="object 582"/>
          <p:cNvSpPr/>
          <p:nvPr/>
        </p:nvSpPr>
        <p:spPr>
          <a:xfrm>
            <a:off x="4812407" y="189483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40"/>
                </a:lnTo>
                <a:lnTo>
                  <a:pt x="1993" y="14058"/>
                </a:lnTo>
                <a:lnTo>
                  <a:pt x="9740" y="16941"/>
                </a:lnTo>
                <a:lnTo>
                  <a:pt x="14058" y="14973"/>
                </a:lnTo>
                <a:lnTo>
                  <a:pt x="16954" y="7200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" name="object 583"/>
          <p:cNvSpPr/>
          <p:nvPr/>
        </p:nvSpPr>
        <p:spPr>
          <a:xfrm>
            <a:off x="4844034" y="190660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95" y="1981"/>
                </a:lnTo>
                <a:lnTo>
                  <a:pt x="0" y="9740"/>
                </a:lnTo>
                <a:lnTo>
                  <a:pt x="1993" y="14058"/>
                </a:lnTo>
                <a:lnTo>
                  <a:pt x="9753" y="16954"/>
                </a:lnTo>
                <a:lnTo>
                  <a:pt x="14084" y="14986"/>
                </a:lnTo>
                <a:lnTo>
                  <a:pt x="16954" y="7200"/>
                </a:lnTo>
                <a:lnTo>
                  <a:pt x="14960" y="2895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" name="object 584"/>
          <p:cNvSpPr/>
          <p:nvPr/>
        </p:nvSpPr>
        <p:spPr>
          <a:xfrm>
            <a:off x="4875659" y="191837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55"/>
                </a:lnTo>
                <a:lnTo>
                  <a:pt x="1460" y="5854"/>
                </a:lnTo>
                <a:lnTo>
                  <a:pt x="0" y="9728"/>
                </a:lnTo>
                <a:lnTo>
                  <a:pt x="1968" y="14046"/>
                </a:lnTo>
                <a:lnTo>
                  <a:pt x="9740" y="16941"/>
                </a:lnTo>
                <a:lnTo>
                  <a:pt x="14058" y="14973"/>
                </a:lnTo>
                <a:lnTo>
                  <a:pt x="16941" y="7200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" name="object 585"/>
          <p:cNvSpPr/>
          <p:nvPr/>
        </p:nvSpPr>
        <p:spPr>
          <a:xfrm>
            <a:off x="4907273" y="1931123"/>
            <a:ext cx="14604" cy="15875"/>
          </a:xfrm>
          <a:custGeom>
            <a:avLst/>
            <a:gdLst/>
            <a:ahLst/>
            <a:cxnLst/>
            <a:rect l="l" t="t" r="r" b="b"/>
            <a:pathLst>
              <a:path w="14604" h="15875">
                <a:moveTo>
                  <a:pt x="7988" y="0"/>
                </a:moveTo>
                <a:lnTo>
                  <a:pt x="5130" y="203"/>
                </a:lnTo>
                <a:lnTo>
                  <a:pt x="2501" y="2031"/>
                </a:lnTo>
                <a:lnTo>
                  <a:pt x="0" y="8750"/>
                </a:lnTo>
                <a:lnTo>
                  <a:pt x="1993" y="13068"/>
                </a:lnTo>
                <a:lnTo>
                  <a:pt x="9004" y="15684"/>
                </a:lnTo>
                <a:lnTo>
                  <a:pt x="12446" y="14604"/>
                </a:lnTo>
                <a:lnTo>
                  <a:pt x="14401" y="12090"/>
                </a:lnTo>
                <a:lnTo>
                  <a:pt x="798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" name="object 586"/>
          <p:cNvSpPr/>
          <p:nvPr/>
        </p:nvSpPr>
        <p:spPr>
          <a:xfrm>
            <a:off x="4938899" y="194191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68"/>
                </a:lnTo>
                <a:lnTo>
                  <a:pt x="0" y="9728"/>
                </a:lnTo>
                <a:lnTo>
                  <a:pt x="1993" y="14046"/>
                </a:lnTo>
                <a:lnTo>
                  <a:pt x="9753" y="16941"/>
                </a:lnTo>
                <a:lnTo>
                  <a:pt x="14071" y="14960"/>
                </a:lnTo>
                <a:lnTo>
                  <a:pt x="16929" y="7200"/>
                </a:lnTo>
                <a:lnTo>
                  <a:pt x="14960" y="2870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" name="object 587"/>
          <p:cNvSpPr/>
          <p:nvPr/>
        </p:nvSpPr>
        <p:spPr>
          <a:xfrm>
            <a:off x="4970524" y="195366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82" y="1968"/>
                </a:lnTo>
                <a:lnTo>
                  <a:pt x="0" y="9740"/>
                </a:lnTo>
                <a:lnTo>
                  <a:pt x="1968" y="14058"/>
                </a:lnTo>
                <a:lnTo>
                  <a:pt x="9728" y="16941"/>
                </a:lnTo>
                <a:lnTo>
                  <a:pt x="14058" y="14973"/>
                </a:lnTo>
                <a:lnTo>
                  <a:pt x="16941" y="7213"/>
                </a:lnTo>
                <a:lnTo>
                  <a:pt x="14947" y="2895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" name="object 588"/>
          <p:cNvSpPr/>
          <p:nvPr/>
        </p:nvSpPr>
        <p:spPr>
          <a:xfrm>
            <a:off x="5002138" y="196543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908" y="1968"/>
                </a:lnTo>
                <a:lnTo>
                  <a:pt x="0" y="9753"/>
                </a:lnTo>
                <a:lnTo>
                  <a:pt x="1993" y="14058"/>
                </a:lnTo>
                <a:lnTo>
                  <a:pt x="9766" y="16954"/>
                </a:lnTo>
                <a:lnTo>
                  <a:pt x="14084" y="14986"/>
                </a:lnTo>
                <a:lnTo>
                  <a:pt x="16941" y="7200"/>
                </a:lnTo>
                <a:lnTo>
                  <a:pt x="14973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" name="object 589"/>
          <p:cNvSpPr/>
          <p:nvPr/>
        </p:nvSpPr>
        <p:spPr>
          <a:xfrm>
            <a:off x="5033751" y="197720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38" y="0"/>
                </a:moveTo>
                <a:lnTo>
                  <a:pt x="2895" y="1968"/>
                </a:lnTo>
                <a:lnTo>
                  <a:pt x="0" y="9740"/>
                </a:lnTo>
                <a:lnTo>
                  <a:pt x="1993" y="14058"/>
                </a:lnTo>
                <a:lnTo>
                  <a:pt x="9766" y="16941"/>
                </a:lnTo>
                <a:lnTo>
                  <a:pt x="14071" y="14973"/>
                </a:lnTo>
                <a:lnTo>
                  <a:pt x="16954" y="7200"/>
                </a:lnTo>
                <a:lnTo>
                  <a:pt x="14985" y="2882"/>
                </a:lnTo>
                <a:lnTo>
                  <a:pt x="723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" name="object 590"/>
          <p:cNvSpPr/>
          <p:nvPr/>
        </p:nvSpPr>
        <p:spPr>
          <a:xfrm>
            <a:off x="5065379" y="198897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53"/>
                </a:lnTo>
                <a:lnTo>
                  <a:pt x="1981" y="14058"/>
                </a:lnTo>
                <a:lnTo>
                  <a:pt x="9740" y="16941"/>
                </a:lnTo>
                <a:lnTo>
                  <a:pt x="14071" y="14973"/>
                </a:lnTo>
                <a:lnTo>
                  <a:pt x="16954" y="7200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" name="object 591"/>
          <p:cNvSpPr/>
          <p:nvPr/>
        </p:nvSpPr>
        <p:spPr>
          <a:xfrm>
            <a:off x="5097004" y="200073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40"/>
                </a:lnTo>
                <a:lnTo>
                  <a:pt x="2006" y="14058"/>
                </a:lnTo>
                <a:lnTo>
                  <a:pt x="9753" y="16954"/>
                </a:lnTo>
                <a:lnTo>
                  <a:pt x="14071" y="14973"/>
                </a:lnTo>
                <a:lnTo>
                  <a:pt x="15519" y="11087"/>
                </a:lnTo>
                <a:lnTo>
                  <a:pt x="16929" y="7200"/>
                </a:lnTo>
                <a:lnTo>
                  <a:pt x="14973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" name="object 592"/>
          <p:cNvSpPr/>
          <p:nvPr/>
        </p:nvSpPr>
        <p:spPr>
          <a:xfrm>
            <a:off x="5128617" y="201251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40"/>
                </a:lnTo>
                <a:lnTo>
                  <a:pt x="1993" y="14046"/>
                </a:lnTo>
                <a:lnTo>
                  <a:pt x="9753" y="16941"/>
                </a:lnTo>
                <a:lnTo>
                  <a:pt x="14071" y="14960"/>
                </a:lnTo>
                <a:lnTo>
                  <a:pt x="15519" y="11087"/>
                </a:lnTo>
                <a:lnTo>
                  <a:pt x="16941" y="7200"/>
                </a:lnTo>
                <a:lnTo>
                  <a:pt x="14998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" name="object 593"/>
          <p:cNvSpPr/>
          <p:nvPr/>
        </p:nvSpPr>
        <p:spPr>
          <a:xfrm>
            <a:off x="5160245" y="202426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13" y="0"/>
                </a:moveTo>
                <a:lnTo>
                  <a:pt x="2895" y="1981"/>
                </a:lnTo>
                <a:lnTo>
                  <a:pt x="0" y="9753"/>
                </a:lnTo>
                <a:lnTo>
                  <a:pt x="1981" y="14071"/>
                </a:lnTo>
                <a:lnTo>
                  <a:pt x="9740" y="16941"/>
                </a:lnTo>
                <a:lnTo>
                  <a:pt x="14084" y="14998"/>
                </a:lnTo>
                <a:lnTo>
                  <a:pt x="15506" y="11099"/>
                </a:lnTo>
                <a:lnTo>
                  <a:pt x="16954" y="7213"/>
                </a:lnTo>
                <a:lnTo>
                  <a:pt x="14986" y="2895"/>
                </a:lnTo>
                <a:lnTo>
                  <a:pt x="7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" name="object 594"/>
          <p:cNvSpPr/>
          <p:nvPr/>
        </p:nvSpPr>
        <p:spPr>
          <a:xfrm>
            <a:off x="5191884" y="203603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00" y="0"/>
                </a:moveTo>
                <a:lnTo>
                  <a:pt x="2870" y="1993"/>
                </a:lnTo>
                <a:lnTo>
                  <a:pt x="1447" y="5880"/>
                </a:lnTo>
                <a:lnTo>
                  <a:pt x="0" y="9753"/>
                </a:lnTo>
                <a:lnTo>
                  <a:pt x="1993" y="14058"/>
                </a:lnTo>
                <a:lnTo>
                  <a:pt x="5829" y="15519"/>
                </a:lnTo>
                <a:lnTo>
                  <a:pt x="9702" y="16954"/>
                </a:lnTo>
                <a:lnTo>
                  <a:pt x="14058" y="14986"/>
                </a:lnTo>
                <a:lnTo>
                  <a:pt x="16929" y="7213"/>
                </a:lnTo>
                <a:lnTo>
                  <a:pt x="14960" y="2895"/>
                </a:lnTo>
                <a:lnTo>
                  <a:pt x="720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" name="object 595"/>
          <p:cNvSpPr/>
          <p:nvPr/>
        </p:nvSpPr>
        <p:spPr>
          <a:xfrm>
            <a:off x="5223497" y="204780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93"/>
                </a:lnTo>
                <a:lnTo>
                  <a:pt x="0" y="9740"/>
                </a:lnTo>
                <a:lnTo>
                  <a:pt x="1981" y="14058"/>
                </a:lnTo>
                <a:lnTo>
                  <a:pt x="9740" y="16941"/>
                </a:lnTo>
                <a:lnTo>
                  <a:pt x="14058" y="14986"/>
                </a:lnTo>
                <a:lnTo>
                  <a:pt x="16941" y="7200"/>
                </a:lnTo>
                <a:lnTo>
                  <a:pt x="14973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" name="object 596"/>
          <p:cNvSpPr/>
          <p:nvPr/>
        </p:nvSpPr>
        <p:spPr>
          <a:xfrm>
            <a:off x="5255110" y="2062851"/>
            <a:ext cx="15240" cy="13970"/>
          </a:xfrm>
          <a:custGeom>
            <a:avLst/>
            <a:gdLst/>
            <a:ahLst/>
            <a:cxnLst/>
            <a:rect l="l" t="t" r="r" b="b"/>
            <a:pathLst>
              <a:path w="15239" h="13969">
                <a:moveTo>
                  <a:pt x="2418" y="0"/>
                </a:moveTo>
                <a:lnTo>
                  <a:pt x="0" y="6468"/>
                </a:lnTo>
                <a:lnTo>
                  <a:pt x="1993" y="10774"/>
                </a:lnTo>
                <a:lnTo>
                  <a:pt x="5854" y="12234"/>
                </a:lnTo>
                <a:lnTo>
                  <a:pt x="9740" y="13657"/>
                </a:lnTo>
                <a:lnTo>
                  <a:pt x="14058" y="11701"/>
                </a:lnTo>
                <a:lnTo>
                  <a:pt x="15136" y="8824"/>
                </a:lnTo>
                <a:lnTo>
                  <a:pt x="241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" name="object 597"/>
          <p:cNvSpPr/>
          <p:nvPr/>
        </p:nvSpPr>
        <p:spPr>
          <a:xfrm>
            <a:off x="5288092" y="2084058"/>
            <a:ext cx="3810" cy="2540"/>
          </a:xfrm>
          <a:custGeom>
            <a:avLst/>
            <a:gdLst/>
            <a:ahLst/>
            <a:cxnLst/>
            <a:rect l="l" t="t" r="r" b="b"/>
            <a:pathLst>
              <a:path w="3810" h="2539">
                <a:moveTo>
                  <a:pt x="0" y="0"/>
                </a:moveTo>
                <a:lnTo>
                  <a:pt x="612" y="1343"/>
                </a:lnTo>
                <a:lnTo>
                  <a:pt x="3471" y="2409"/>
                </a:ln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" name="object 598"/>
          <p:cNvSpPr/>
          <p:nvPr/>
        </p:nvSpPr>
        <p:spPr>
          <a:xfrm>
            <a:off x="4831832" y="1868860"/>
            <a:ext cx="7620" cy="15240"/>
          </a:xfrm>
          <a:custGeom>
            <a:avLst/>
            <a:gdLst/>
            <a:ahLst/>
            <a:cxnLst/>
            <a:rect l="l" t="t" r="r" b="b"/>
            <a:pathLst>
              <a:path w="7620" h="15239">
                <a:moveTo>
                  <a:pt x="0" y="0"/>
                </a:moveTo>
                <a:lnTo>
                  <a:pt x="165" y="14884"/>
                </a:lnTo>
                <a:lnTo>
                  <a:pt x="2781" y="14503"/>
                </a:lnTo>
                <a:lnTo>
                  <a:pt x="5143" y="12738"/>
                </a:lnTo>
                <a:lnTo>
                  <a:pt x="7594" y="6184"/>
                </a:lnTo>
                <a:lnTo>
                  <a:pt x="5588" y="1866"/>
                </a:lnTo>
                <a:lnTo>
                  <a:pt x="1714" y="431"/>
                </a:lnTo>
                <a:lnTo>
                  <a:pt x="1155" y="203"/>
                </a:lnTo>
                <a:lnTo>
                  <a:pt x="571" y="76"/>
                </a:ln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" name="object 599"/>
          <p:cNvSpPr/>
          <p:nvPr/>
        </p:nvSpPr>
        <p:spPr>
          <a:xfrm>
            <a:off x="4854066" y="187961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81"/>
                </a:lnTo>
                <a:lnTo>
                  <a:pt x="0" y="9728"/>
                </a:lnTo>
                <a:lnTo>
                  <a:pt x="2006" y="14046"/>
                </a:lnTo>
                <a:lnTo>
                  <a:pt x="9753" y="16941"/>
                </a:lnTo>
                <a:lnTo>
                  <a:pt x="14084" y="14973"/>
                </a:lnTo>
                <a:lnTo>
                  <a:pt x="16954" y="7200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" name="object 600"/>
          <p:cNvSpPr/>
          <p:nvPr/>
        </p:nvSpPr>
        <p:spPr>
          <a:xfrm>
            <a:off x="4885715" y="1893034"/>
            <a:ext cx="14604" cy="15240"/>
          </a:xfrm>
          <a:custGeom>
            <a:avLst/>
            <a:gdLst/>
            <a:ahLst/>
            <a:cxnLst/>
            <a:rect l="l" t="t" r="r" b="b"/>
            <a:pathLst>
              <a:path w="14604" h="15239">
                <a:moveTo>
                  <a:pt x="5346" y="0"/>
                </a:moveTo>
                <a:lnTo>
                  <a:pt x="3606" y="787"/>
                </a:lnTo>
                <a:lnTo>
                  <a:pt x="2146" y="2260"/>
                </a:lnTo>
                <a:lnTo>
                  <a:pt x="0" y="8077"/>
                </a:lnTo>
                <a:lnTo>
                  <a:pt x="1981" y="12395"/>
                </a:lnTo>
                <a:lnTo>
                  <a:pt x="8813" y="14947"/>
                </a:lnTo>
                <a:lnTo>
                  <a:pt x="12026" y="14058"/>
                </a:lnTo>
                <a:lnTo>
                  <a:pt x="14033" y="11849"/>
                </a:lnTo>
                <a:lnTo>
                  <a:pt x="534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" name="object 601"/>
          <p:cNvSpPr/>
          <p:nvPr/>
        </p:nvSpPr>
        <p:spPr>
          <a:xfrm>
            <a:off x="4917319" y="190313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895" y="1981"/>
                </a:lnTo>
                <a:lnTo>
                  <a:pt x="0" y="9753"/>
                </a:lnTo>
                <a:lnTo>
                  <a:pt x="1993" y="14071"/>
                </a:lnTo>
                <a:lnTo>
                  <a:pt x="5854" y="15519"/>
                </a:lnTo>
                <a:lnTo>
                  <a:pt x="9753" y="16941"/>
                </a:lnTo>
                <a:lnTo>
                  <a:pt x="14058" y="14986"/>
                </a:lnTo>
                <a:lnTo>
                  <a:pt x="16954" y="7213"/>
                </a:lnTo>
                <a:lnTo>
                  <a:pt x="14986" y="2895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" name="object 602"/>
          <p:cNvSpPr/>
          <p:nvPr/>
        </p:nvSpPr>
        <p:spPr>
          <a:xfrm>
            <a:off x="4948933" y="1917906"/>
            <a:ext cx="15240" cy="13970"/>
          </a:xfrm>
          <a:custGeom>
            <a:avLst/>
            <a:gdLst/>
            <a:ahLst/>
            <a:cxnLst/>
            <a:rect l="l" t="t" r="r" b="b"/>
            <a:pathLst>
              <a:path w="15239" h="13969">
                <a:moveTo>
                  <a:pt x="2525" y="0"/>
                </a:moveTo>
                <a:lnTo>
                  <a:pt x="0" y="6745"/>
                </a:lnTo>
                <a:lnTo>
                  <a:pt x="1981" y="11063"/>
                </a:lnTo>
                <a:lnTo>
                  <a:pt x="9766" y="13946"/>
                </a:lnTo>
                <a:lnTo>
                  <a:pt x="14097" y="11965"/>
                </a:lnTo>
                <a:lnTo>
                  <a:pt x="14996" y="9494"/>
                </a:lnTo>
                <a:lnTo>
                  <a:pt x="252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" name="object 603"/>
          <p:cNvSpPr/>
          <p:nvPr/>
        </p:nvSpPr>
        <p:spPr>
          <a:xfrm>
            <a:off x="4982334" y="1940232"/>
            <a:ext cx="6985" cy="3175"/>
          </a:xfrm>
          <a:custGeom>
            <a:avLst/>
            <a:gdLst/>
            <a:ahLst/>
            <a:cxnLst/>
            <a:rect l="l" t="t" r="r" b="b"/>
            <a:pathLst>
              <a:path w="6985" h="3175">
                <a:moveTo>
                  <a:pt x="0" y="0"/>
                </a:moveTo>
                <a:lnTo>
                  <a:pt x="230" y="501"/>
                </a:lnTo>
                <a:lnTo>
                  <a:pt x="6929" y="3003"/>
                </a:ln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" name="object 604"/>
          <p:cNvSpPr/>
          <p:nvPr/>
        </p:nvSpPr>
        <p:spPr>
          <a:xfrm>
            <a:off x="5045416" y="1963379"/>
            <a:ext cx="13335" cy="3810"/>
          </a:xfrm>
          <a:custGeom>
            <a:avLst/>
            <a:gdLst/>
            <a:ahLst/>
            <a:cxnLst/>
            <a:rect l="l" t="t" r="r" b="b"/>
            <a:pathLst>
              <a:path w="13335" h="3810">
                <a:moveTo>
                  <a:pt x="13134" y="0"/>
                </a:moveTo>
                <a:lnTo>
                  <a:pt x="434" y="43"/>
                </a:lnTo>
                <a:lnTo>
                  <a:pt x="0" y="66"/>
                </a:lnTo>
                <a:lnTo>
                  <a:pt x="376" y="881"/>
                </a:lnTo>
                <a:lnTo>
                  <a:pt x="8135" y="3777"/>
                </a:lnTo>
                <a:lnTo>
                  <a:pt x="12466" y="1808"/>
                </a:lnTo>
                <a:lnTo>
                  <a:pt x="1313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" name="object 605"/>
          <p:cNvSpPr/>
          <p:nvPr/>
        </p:nvSpPr>
        <p:spPr>
          <a:xfrm>
            <a:off x="5075425" y="1964357"/>
            <a:ext cx="17145" cy="14604"/>
          </a:xfrm>
          <a:custGeom>
            <a:avLst/>
            <a:gdLst/>
            <a:ahLst/>
            <a:cxnLst/>
            <a:rect l="l" t="t" r="r" b="b"/>
            <a:pathLst>
              <a:path w="17145" h="14605">
                <a:moveTo>
                  <a:pt x="2744" y="0"/>
                </a:moveTo>
                <a:lnTo>
                  <a:pt x="1460" y="3488"/>
                </a:lnTo>
                <a:lnTo>
                  <a:pt x="0" y="7374"/>
                </a:lnTo>
                <a:lnTo>
                  <a:pt x="1993" y="11667"/>
                </a:lnTo>
                <a:lnTo>
                  <a:pt x="9740" y="14562"/>
                </a:lnTo>
                <a:lnTo>
                  <a:pt x="14071" y="12594"/>
                </a:lnTo>
                <a:lnTo>
                  <a:pt x="15494" y="8720"/>
                </a:lnTo>
                <a:lnTo>
                  <a:pt x="16954" y="4821"/>
                </a:lnTo>
                <a:lnTo>
                  <a:pt x="15294" y="1156"/>
                </a:lnTo>
                <a:lnTo>
                  <a:pt x="274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" name="object 606"/>
          <p:cNvSpPr/>
          <p:nvPr/>
        </p:nvSpPr>
        <p:spPr>
          <a:xfrm>
            <a:off x="5107051" y="197375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55"/>
                </a:lnTo>
                <a:lnTo>
                  <a:pt x="0" y="9740"/>
                </a:lnTo>
                <a:lnTo>
                  <a:pt x="1981" y="14033"/>
                </a:lnTo>
                <a:lnTo>
                  <a:pt x="9753" y="16941"/>
                </a:lnTo>
                <a:lnTo>
                  <a:pt x="14058" y="14960"/>
                </a:lnTo>
                <a:lnTo>
                  <a:pt x="16954" y="7175"/>
                </a:lnTo>
                <a:lnTo>
                  <a:pt x="14986" y="2882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" name="object 607"/>
          <p:cNvSpPr/>
          <p:nvPr/>
        </p:nvSpPr>
        <p:spPr>
          <a:xfrm>
            <a:off x="5138663" y="1988048"/>
            <a:ext cx="15875" cy="14604"/>
          </a:xfrm>
          <a:custGeom>
            <a:avLst/>
            <a:gdLst/>
            <a:ahLst/>
            <a:cxnLst/>
            <a:rect l="l" t="t" r="r" b="b"/>
            <a:pathLst>
              <a:path w="15875" h="14605">
                <a:moveTo>
                  <a:pt x="2696" y="0"/>
                </a:moveTo>
                <a:lnTo>
                  <a:pt x="1473" y="3313"/>
                </a:lnTo>
                <a:lnTo>
                  <a:pt x="0" y="7199"/>
                </a:lnTo>
                <a:lnTo>
                  <a:pt x="2006" y="11517"/>
                </a:lnTo>
                <a:lnTo>
                  <a:pt x="9753" y="14413"/>
                </a:lnTo>
                <a:lnTo>
                  <a:pt x="14071" y="12419"/>
                </a:lnTo>
                <a:lnTo>
                  <a:pt x="15711" y="8072"/>
                </a:lnTo>
                <a:lnTo>
                  <a:pt x="5658" y="1767"/>
                </a:lnTo>
                <a:lnTo>
                  <a:pt x="26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" name="object 608"/>
          <p:cNvSpPr/>
          <p:nvPr/>
        </p:nvSpPr>
        <p:spPr>
          <a:xfrm>
            <a:off x="5170303" y="2006279"/>
            <a:ext cx="12065" cy="8255"/>
          </a:xfrm>
          <a:custGeom>
            <a:avLst/>
            <a:gdLst/>
            <a:ahLst/>
            <a:cxnLst/>
            <a:rect l="l" t="t" r="r" b="b"/>
            <a:pathLst>
              <a:path w="12064" h="8255">
                <a:moveTo>
                  <a:pt x="271" y="0"/>
                </a:moveTo>
                <a:lnTo>
                  <a:pt x="0" y="738"/>
                </a:lnTo>
                <a:lnTo>
                  <a:pt x="1968" y="5056"/>
                </a:lnTo>
                <a:lnTo>
                  <a:pt x="9728" y="7952"/>
                </a:lnTo>
                <a:lnTo>
                  <a:pt x="11586" y="7096"/>
                </a:lnTo>
                <a:lnTo>
                  <a:pt x="27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" name="object 609"/>
          <p:cNvSpPr/>
          <p:nvPr/>
        </p:nvSpPr>
        <p:spPr>
          <a:xfrm>
            <a:off x="4832499" y="184085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7226" y="0"/>
                </a:moveTo>
                <a:lnTo>
                  <a:pt x="2908" y="1968"/>
                </a:lnTo>
                <a:lnTo>
                  <a:pt x="0" y="9728"/>
                </a:lnTo>
                <a:lnTo>
                  <a:pt x="1993" y="14046"/>
                </a:lnTo>
                <a:lnTo>
                  <a:pt x="9753" y="16941"/>
                </a:lnTo>
                <a:lnTo>
                  <a:pt x="14071" y="14960"/>
                </a:lnTo>
                <a:lnTo>
                  <a:pt x="16941" y="7188"/>
                </a:lnTo>
                <a:lnTo>
                  <a:pt x="14973" y="2870"/>
                </a:lnTo>
                <a:lnTo>
                  <a:pt x="7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" name="object 610"/>
          <p:cNvSpPr/>
          <p:nvPr/>
        </p:nvSpPr>
        <p:spPr>
          <a:xfrm>
            <a:off x="4864148" y="1854267"/>
            <a:ext cx="13335" cy="15240"/>
          </a:xfrm>
          <a:custGeom>
            <a:avLst/>
            <a:gdLst/>
            <a:ahLst/>
            <a:cxnLst/>
            <a:rect l="l" t="t" r="r" b="b"/>
            <a:pathLst>
              <a:path w="13335" h="15239">
                <a:moveTo>
                  <a:pt x="5346" y="0"/>
                </a:moveTo>
                <a:lnTo>
                  <a:pt x="3594" y="800"/>
                </a:lnTo>
                <a:lnTo>
                  <a:pt x="2159" y="2260"/>
                </a:lnTo>
                <a:lnTo>
                  <a:pt x="0" y="8077"/>
                </a:lnTo>
                <a:lnTo>
                  <a:pt x="1955" y="12395"/>
                </a:lnTo>
                <a:lnTo>
                  <a:pt x="8331" y="14770"/>
                </a:lnTo>
                <a:lnTo>
                  <a:pt x="10998" y="14300"/>
                </a:lnTo>
                <a:lnTo>
                  <a:pt x="12966" y="12814"/>
                </a:lnTo>
                <a:lnTo>
                  <a:pt x="534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" name="object 611"/>
          <p:cNvSpPr/>
          <p:nvPr/>
        </p:nvSpPr>
        <p:spPr>
          <a:xfrm>
            <a:off x="4895739" y="1871979"/>
            <a:ext cx="10795" cy="9525"/>
          </a:xfrm>
          <a:custGeom>
            <a:avLst/>
            <a:gdLst/>
            <a:ahLst/>
            <a:cxnLst/>
            <a:rect l="l" t="t" r="r" b="b"/>
            <a:pathLst>
              <a:path w="10795" h="9525">
                <a:moveTo>
                  <a:pt x="801" y="0"/>
                </a:moveTo>
                <a:lnTo>
                  <a:pt x="0" y="2126"/>
                </a:lnTo>
                <a:lnTo>
                  <a:pt x="2006" y="6457"/>
                </a:lnTo>
                <a:lnTo>
                  <a:pt x="9753" y="9352"/>
                </a:lnTo>
                <a:lnTo>
                  <a:pt x="10436" y="9039"/>
                </a:lnTo>
                <a:lnTo>
                  <a:pt x="80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" name="object 612"/>
          <p:cNvSpPr/>
          <p:nvPr/>
        </p:nvSpPr>
        <p:spPr>
          <a:xfrm>
            <a:off x="4842532" y="1817977"/>
            <a:ext cx="12700" cy="13335"/>
          </a:xfrm>
          <a:custGeom>
            <a:avLst/>
            <a:gdLst/>
            <a:ahLst/>
            <a:cxnLst/>
            <a:rect l="l" t="t" r="r" b="b"/>
            <a:pathLst>
              <a:path w="12700" h="13335">
                <a:moveTo>
                  <a:pt x="2113" y="0"/>
                </a:moveTo>
                <a:lnTo>
                  <a:pt x="0" y="5607"/>
                </a:lnTo>
                <a:lnTo>
                  <a:pt x="2019" y="9925"/>
                </a:lnTo>
                <a:lnTo>
                  <a:pt x="5880" y="11386"/>
                </a:lnTo>
                <a:lnTo>
                  <a:pt x="9766" y="12808"/>
                </a:lnTo>
                <a:lnTo>
                  <a:pt x="12150" y="11721"/>
                </a:lnTo>
                <a:lnTo>
                  <a:pt x="7025" y="1970"/>
                </a:lnTo>
                <a:lnTo>
                  <a:pt x="21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" name="object 613"/>
          <p:cNvSpPr/>
          <p:nvPr/>
        </p:nvSpPr>
        <p:spPr>
          <a:xfrm>
            <a:off x="4771854" y="1817564"/>
            <a:ext cx="929005" cy="1093470"/>
          </a:xfrm>
          <a:custGeom>
            <a:avLst/>
            <a:gdLst/>
            <a:ahLst/>
            <a:cxnLst/>
            <a:rect l="l" t="t" r="r" b="b"/>
            <a:pathLst>
              <a:path w="929004" h="1093470">
                <a:moveTo>
                  <a:pt x="446239" y="1093412"/>
                </a:moveTo>
                <a:lnTo>
                  <a:pt x="457899" y="1045860"/>
                </a:lnTo>
                <a:lnTo>
                  <a:pt x="461680" y="1001225"/>
                </a:lnTo>
                <a:lnTo>
                  <a:pt x="465055" y="960853"/>
                </a:lnTo>
                <a:lnTo>
                  <a:pt x="468842" y="919666"/>
                </a:lnTo>
                <a:lnTo>
                  <a:pt x="472426" y="888307"/>
                </a:lnTo>
                <a:lnTo>
                  <a:pt x="475035" y="861484"/>
                </a:lnTo>
                <a:lnTo>
                  <a:pt x="478864" y="812714"/>
                </a:lnTo>
                <a:lnTo>
                  <a:pt x="483531" y="750242"/>
                </a:lnTo>
                <a:lnTo>
                  <a:pt x="488658" y="682313"/>
                </a:lnTo>
                <a:lnTo>
                  <a:pt x="493862" y="617173"/>
                </a:lnTo>
                <a:lnTo>
                  <a:pt x="498764" y="563066"/>
                </a:lnTo>
                <a:lnTo>
                  <a:pt x="514907" y="502315"/>
                </a:lnTo>
                <a:lnTo>
                  <a:pt x="534608" y="497674"/>
                </a:lnTo>
                <a:lnTo>
                  <a:pt x="557582" y="506131"/>
                </a:lnTo>
                <a:lnTo>
                  <a:pt x="579322" y="519499"/>
                </a:lnTo>
                <a:lnTo>
                  <a:pt x="604681" y="533574"/>
                </a:lnTo>
                <a:lnTo>
                  <a:pt x="649010" y="555709"/>
                </a:lnTo>
                <a:lnTo>
                  <a:pt x="704004" y="581966"/>
                </a:lnTo>
                <a:lnTo>
                  <a:pt x="761361" y="608406"/>
                </a:lnTo>
                <a:lnTo>
                  <a:pt x="812776" y="631090"/>
                </a:lnTo>
                <a:lnTo>
                  <a:pt x="849946" y="646080"/>
                </a:lnTo>
                <a:lnTo>
                  <a:pt x="881474" y="652316"/>
                </a:lnTo>
                <a:lnTo>
                  <a:pt x="897663" y="646890"/>
                </a:lnTo>
                <a:lnTo>
                  <a:pt x="903628" y="637783"/>
                </a:lnTo>
                <a:lnTo>
                  <a:pt x="904480" y="632974"/>
                </a:lnTo>
                <a:lnTo>
                  <a:pt x="911006" y="611159"/>
                </a:lnTo>
                <a:lnTo>
                  <a:pt x="915685" y="597523"/>
                </a:lnTo>
                <a:lnTo>
                  <a:pt x="920768" y="586338"/>
                </a:lnTo>
                <a:lnTo>
                  <a:pt x="928508" y="571874"/>
                </a:lnTo>
                <a:lnTo>
                  <a:pt x="928276" y="551445"/>
                </a:lnTo>
                <a:lnTo>
                  <a:pt x="913511" y="529588"/>
                </a:lnTo>
                <a:lnTo>
                  <a:pt x="892606" y="511415"/>
                </a:lnTo>
                <a:lnTo>
                  <a:pt x="873949" y="502037"/>
                </a:lnTo>
                <a:lnTo>
                  <a:pt x="858226" y="496893"/>
                </a:lnTo>
                <a:lnTo>
                  <a:pt x="841483" y="488676"/>
                </a:lnTo>
                <a:lnTo>
                  <a:pt x="825152" y="478412"/>
                </a:lnTo>
                <a:lnTo>
                  <a:pt x="810665" y="467125"/>
                </a:lnTo>
                <a:lnTo>
                  <a:pt x="791733" y="451069"/>
                </a:lnTo>
                <a:lnTo>
                  <a:pt x="765647" y="430304"/>
                </a:lnTo>
                <a:lnTo>
                  <a:pt x="739156" y="411582"/>
                </a:lnTo>
                <a:lnTo>
                  <a:pt x="719009" y="401656"/>
                </a:lnTo>
                <a:lnTo>
                  <a:pt x="705954" y="399165"/>
                </a:lnTo>
                <a:lnTo>
                  <a:pt x="694738" y="396473"/>
                </a:lnTo>
                <a:lnTo>
                  <a:pt x="683110" y="390921"/>
                </a:lnTo>
                <a:lnTo>
                  <a:pt x="668819" y="379850"/>
                </a:lnTo>
                <a:lnTo>
                  <a:pt x="648774" y="363274"/>
                </a:lnTo>
                <a:lnTo>
                  <a:pt x="624629" y="345471"/>
                </a:lnTo>
                <a:lnTo>
                  <a:pt x="601303" y="330126"/>
                </a:lnTo>
                <a:lnTo>
                  <a:pt x="583716" y="320922"/>
                </a:lnTo>
                <a:lnTo>
                  <a:pt x="571404" y="315503"/>
                </a:lnTo>
                <a:lnTo>
                  <a:pt x="560526" y="308648"/>
                </a:lnTo>
                <a:lnTo>
                  <a:pt x="550876" y="299745"/>
                </a:lnTo>
                <a:lnTo>
                  <a:pt x="542251" y="288182"/>
                </a:lnTo>
                <a:lnTo>
                  <a:pt x="519709" y="268899"/>
                </a:lnTo>
                <a:lnTo>
                  <a:pt x="474546" y="237565"/>
                </a:lnTo>
                <a:lnTo>
                  <a:pt x="420796" y="202559"/>
                </a:lnTo>
                <a:lnTo>
                  <a:pt x="372494" y="172264"/>
                </a:lnTo>
                <a:lnTo>
                  <a:pt x="321270" y="148175"/>
                </a:lnTo>
                <a:lnTo>
                  <a:pt x="295385" y="145794"/>
                </a:lnTo>
                <a:lnTo>
                  <a:pt x="274000" y="145868"/>
                </a:lnTo>
                <a:lnTo>
                  <a:pt x="265099" y="146348"/>
                </a:lnTo>
                <a:lnTo>
                  <a:pt x="206881" y="121111"/>
                </a:lnTo>
                <a:lnTo>
                  <a:pt x="147947" y="76238"/>
                </a:lnTo>
                <a:lnTo>
                  <a:pt x="102310" y="33412"/>
                </a:lnTo>
                <a:lnTo>
                  <a:pt x="83984" y="14319"/>
                </a:lnTo>
                <a:lnTo>
                  <a:pt x="75963" y="3529"/>
                </a:lnTo>
                <a:lnTo>
                  <a:pt x="68966" y="0"/>
                </a:lnTo>
                <a:lnTo>
                  <a:pt x="64017" y="356"/>
                </a:lnTo>
                <a:lnTo>
                  <a:pt x="62140" y="1225"/>
                </a:lnTo>
                <a:lnTo>
                  <a:pt x="53083" y="27255"/>
                </a:lnTo>
                <a:lnTo>
                  <a:pt x="46882" y="41729"/>
                </a:lnTo>
                <a:lnTo>
                  <a:pt x="40675" y="49863"/>
                </a:lnTo>
                <a:lnTo>
                  <a:pt x="31596" y="56876"/>
                </a:lnTo>
                <a:lnTo>
                  <a:pt x="47896" y="115516"/>
                </a:lnTo>
                <a:lnTo>
                  <a:pt x="55602" y="149609"/>
                </a:lnTo>
                <a:lnTo>
                  <a:pt x="56760" y="172248"/>
                </a:lnTo>
                <a:lnTo>
                  <a:pt x="53415" y="196526"/>
                </a:lnTo>
                <a:lnTo>
                  <a:pt x="45312" y="230863"/>
                </a:lnTo>
                <a:lnTo>
                  <a:pt x="32704" y="271545"/>
                </a:lnTo>
                <a:lnTo>
                  <a:pt x="18453" y="313455"/>
                </a:lnTo>
                <a:lnTo>
                  <a:pt x="5422" y="351478"/>
                </a:lnTo>
                <a:lnTo>
                  <a:pt x="0" y="384238"/>
                </a:lnTo>
                <a:lnTo>
                  <a:pt x="4602" y="413937"/>
                </a:lnTo>
                <a:lnTo>
                  <a:pt x="16159" y="440779"/>
                </a:lnTo>
                <a:lnTo>
                  <a:pt x="31596" y="464966"/>
                </a:lnTo>
                <a:lnTo>
                  <a:pt x="34327" y="503250"/>
                </a:lnTo>
                <a:lnTo>
                  <a:pt x="37059" y="525784"/>
                </a:lnTo>
                <a:lnTo>
                  <a:pt x="41431" y="541363"/>
                </a:lnTo>
                <a:lnTo>
                  <a:pt x="49084" y="558780"/>
                </a:lnTo>
                <a:lnTo>
                  <a:pt x="58646" y="580742"/>
                </a:lnTo>
                <a:lnTo>
                  <a:pt x="66788" y="605158"/>
                </a:lnTo>
                <a:lnTo>
                  <a:pt x="72073" y="633665"/>
                </a:lnTo>
                <a:lnTo>
                  <a:pt x="73062" y="667899"/>
                </a:lnTo>
                <a:lnTo>
                  <a:pt x="72718" y="708326"/>
                </a:lnTo>
                <a:lnTo>
                  <a:pt x="73944" y="762479"/>
                </a:lnTo>
                <a:lnTo>
                  <a:pt x="76214" y="819987"/>
                </a:lnTo>
                <a:lnTo>
                  <a:pt x="79003" y="870480"/>
                </a:lnTo>
                <a:lnTo>
                  <a:pt x="81787" y="903585"/>
                </a:lnTo>
                <a:lnTo>
                  <a:pt x="85336" y="947969"/>
                </a:lnTo>
                <a:lnTo>
                  <a:pt x="88886" y="1011586"/>
                </a:lnTo>
                <a:lnTo>
                  <a:pt x="91617" y="1068660"/>
                </a:lnTo>
                <a:lnTo>
                  <a:pt x="92709" y="1093412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" name="object 614"/>
          <p:cNvSpPr/>
          <p:nvPr/>
        </p:nvSpPr>
        <p:spPr>
          <a:xfrm>
            <a:off x="4988577" y="2573494"/>
            <a:ext cx="96775" cy="1001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" name="object 615"/>
          <p:cNvSpPr/>
          <p:nvPr/>
        </p:nvSpPr>
        <p:spPr>
          <a:xfrm>
            <a:off x="4856924" y="1832979"/>
            <a:ext cx="231775" cy="755650"/>
          </a:xfrm>
          <a:custGeom>
            <a:avLst/>
            <a:gdLst/>
            <a:ahLst/>
            <a:cxnLst/>
            <a:rect l="l" t="t" r="r" b="b"/>
            <a:pathLst>
              <a:path w="231775" h="755650">
                <a:moveTo>
                  <a:pt x="215328" y="755497"/>
                </a:moveTo>
                <a:lnTo>
                  <a:pt x="224575" y="747504"/>
                </a:lnTo>
                <a:lnTo>
                  <a:pt x="231594" y="726487"/>
                </a:lnTo>
                <a:lnTo>
                  <a:pt x="230387" y="686035"/>
                </a:lnTo>
                <a:lnTo>
                  <a:pt x="214960" y="619734"/>
                </a:lnTo>
                <a:lnTo>
                  <a:pt x="200634" y="566233"/>
                </a:lnTo>
                <a:lnTo>
                  <a:pt x="188355" y="510047"/>
                </a:lnTo>
                <a:lnTo>
                  <a:pt x="177509" y="452993"/>
                </a:lnTo>
                <a:lnTo>
                  <a:pt x="167482" y="396884"/>
                </a:lnTo>
                <a:lnTo>
                  <a:pt x="157661" y="343536"/>
                </a:lnTo>
                <a:lnTo>
                  <a:pt x="147432" y="294765"/>
                </a:lnTo>
                <a:lnTo>
                  <a:pt x="136180" y="252385"/>
                </a:lnTo>
                <a:lnTo>
                  <a:pt x="88377" y="150972"/>
                </a:lnTo>
                <a:lnTo>
                  <a:pt x="47734" y="79644"/>
                </a:lnTo>
                <a:lnTo>
                  <a:pt x="14047" y="23047"/>
                </a:lnTo>
                <a:lnTo>
                  <a:pt x="0" y="0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" name="object 616"/>
          <p:cNvSpPr/>
          <p:nvPr/>
        </p:nvSpPr>
        <p:spPr>
          <a:xfrm>
            <a:off x="4803457" y="2284693"/>
            <a:ext cx="186690" cy="316230"/>
          </a:xfrm>
          <a:custGeom>
            <a:avLst/>
            <a:gdLst/>
            <a:ahLst/>
            <a:cxnLst/>
            <a:rect l="l" t="t" r="r" b="b"/>
            <a:pathLst>
              <a:path w="186689" h="316230">
                <a:moveTo>
                  <a:pt x="0" y="0"/>
                </a:moveTo>
                <a:lnTo>
                  <a:pt x="29247" y="26224"/>
                </a:lnTo>
                <a:lnTo>
                  <a:pt x="45815" y="46105"/>
                </a:lnTo>
                <a:lnTo>
                  <a:pt x="55839" y="69671"/>
                </a:lnTo>
                <a:lnTo>
                  <a:pt x="65455" y="106946"/>
                </a:lnTo>
                <a:lnTo>
                  <a:pt x="77485" y="151872"/>
                </a:lnTo>
                <a:lnTo>
                  <a:pt x="95575" y="205371"/>
                </a:lnTo>
                <a:lnTo>
                  <a:pt x="119723" y="257329"/>
                </a:lnTo>
                <a:lnTo>
                  <a:pt x="149926" y="297636"/>
                </a:lnTo>
                <a:lnTo>
                  <a:pt x="186182" y="316179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" name="object 617"/>
          <p:cNvSpPr/>
          <p:nvPr/>
        </p:nvSpPr>
        <p:spPr>
          <a:xfrm>
            <a:off x="4840554" y="2424355"/>
            <a:ext cx="108585" cy="487045"/>
          </a:xfrm>
          <a:custGeom>
            <a:avLst/>
            <a:gdLst/>
            <a:ahLst/>
            <a:cxnLst/>
            <a:rect l="l" t="t" r="r" b="b"/>
            <a:pathLst>
              <a:path w="108585" h="487044">
                <a:moveTo>
                  <a:pt x="0" y="0"/>
                </a:moveTo>
                <a:lnTo>
                  <a:pt x="16395" y="57424"/>
                </a:lnTo>
                <a:lnTo>
                  <a:pt x="24814" y="91112"/>
                </a:lnTo>
                <a:lnTo>
                  <a:pt x="27915" y="114157"/>
                </a:lnTo>
                <a:lnTo>
                  <a:pt x="28359" y="139649"/>
                </a:lnTo>
                <a:lnTo>
                  <a:pt x="30340" y="178700"/>
                </a:lnTo>
                <a:lnTo>
                  <a:pt x="36007" y="227771"/>
                </a:lnTo>
                <a:lnTo>
                  <a:pt x="44946" y="278066"/>
                </a:lnTo>
                <a:lnTo>
                  <a:pt x="56743" y="320789"/>
                </a:lnTo>
                <a:lnTo>
                  <a:pt x="72210" y="366953"/>
                </a:lnTo>
                <a:lnTo>
                  <a:pt x="89212" y="421709"/>
                </a:lnTo>
                <a:lnTo>
                  <a:pt x="102940" y="467464"/>
                </a:lnTo>
                <a:lnTo>
                  <a:pt x="108585" y="486625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" name="object 618"/>
          <p:cNvSpPr/>
          <p:nvPr/>
        </p:nvSpPr>
        <p:spPr>
          <a:xfrm>
            <a:off x="5039131" y="1992275"/>
            <a:ext cx="153035" cy="478155"/>
          </a:xfrm>
          <a:custGeom>
            <a:avLst/>
            <a:gdLst/>
            <a:ahLst/>
            <a:cxnLst/>
            <a:rect l="l" t="t" r="r" b="b"/>
            <a:pathLst>
              <a:path w="153035" h="478155">
                <a:moveTo>
                  <a:pt x="0" y="0"/>
                </a:moveTo>
                <a:lnTo>
                  <a:pt x="13064" y="43718"/>
                </a:lnTo>
                <a:lnTo>
                  <a:pt x="22647" y="71475"/>
                </a:lnTo>
                <a:lnTo>
                  <a:pt x="33454" y="95136"/>
                </a:lnTo>
                <a:lnTo>
                  <a:pt x="50190" y="126568"/>
                </a:lnTo>
                <a:lnTo>
                  <a:pt x="64699" y="154157"/>
                </a:lnTo>
                <a:lnTo>
                  <a:pt x="82562" y="191253"/>
                </a:lnTo>
                <a:lnTo>
                  <a:pt x="101796" y="236673"/>
                </a:lnTo>
                <a:lnTo>
                  <a:pt x="120417" y="289232"/>
                </a:lnTo>
                <a:lnTo>
                  <a:pt x="136439" y="347745"/>
                </a:lnTo>
                <a:lnTo>
                  <a:pt x="147880" y="411029"/>
                </a:lnTo>
                <a:lnTo>
                  <a:pt x="152755" y="477901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" name="object 619"/>
          <p:cNvSpPr/>
          <p:nvPr/>
        </p:nvSpPr>
        <p:spPr>
          <a:xfrm>
            <a:off x="4823104" y="1830782"/>
            <a:ext cx="15875" cy="192405"/>
          </a:xfrm>
          <a:custGeom>
            <a:avLst/>
            <a:gdLst/>
            <a:ahLst/>
            <a:cxnLst/>
            <a:rect l="l" t="t" r="r" b="b"/>
            <a:pathLst>
              <a:path w="15875" h="192405">
                <a:moveTo>
                  <a:pt x="6540" y="0"/>
                </a:moveTo>
                <a:lnTo>
                  <a:pt x="13810" y="80338"/>
                </a:lnTo>
                <a:lnTo>
                  <a:pt x="15552" y="127122"/>
                </a:lnTo>
                <a:lnTo>
                  <a:pt x="11153" y="158353"/>
                </a:lnTo>
                <a:lnTo>
                  <a:pt x="0" y="192036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" name="object 620"/>
          <p:cNvSpPr/>
          <p:nvPr/>
        </p:nvSpPr>
        <p:spPr>
          <a:xfrm>
            <a:off x="5098072" y="2670938"/>
            <a:ext cx="9525" cy="240665"/>
          </a:xfrm>
          <a:custGeom>
            <a:avLst/>
            <a:gdLst/>
            <a:ahLst/>
            <a:cxnLst/>
            <a:rect l="l" t="t" r="r" b="b"/>
            <a:pathLst>
              <a:path w="9525" h="240664">
                <a:moveTo>
                  <a:pt x="0" y="0"/>
                </a:moveTo>
                <a:lnTo>
                  <a:pt x="102" y="64756"/>
                </a:lnTo>
                <a:lnTo>
                  <a:pt x="819" y="100663"/>
                </a:lnTo>
                <a:lnTo>
                  <a:pt x="2764" y="120611"/>
                </a:lnTo>
                <a:lnTo>
                  <a:pt x="6553" y="137490"/>
                </a:lnTo>
                <a:lnTo>
                  <a:pt x="9221" y="164556"/>
                </a:lnTo>
                <a:lnTo>
                  <a:pt x="8728" y="198581"/>
                </a:lnTo>
                <a:lnTo>
                  <a:pt x="7010" y="227699"/>
                </a:lnTo>
                <a:lnTo>
                  <a:pt x="6007" y="240042"/>
                </a:lnTo>
              </a:path>
            </a:pathLst>
          </a:custGeom>
          <a:ln w="4356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" name="object 621"/>
          <p:cNvSpPr/>
          <p:nvPr/>
        </p:nvSpPr>
        <p:spPr>
          <a:xfrm>
            <a:off x="5841338" y="1625059"/>
            <a:ext cx="1228840" cy="128917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" name="object 622"/>
          <p:cNvSpPr/>
          <p:nvPr/>
        </p:nvSpPr>
        <p:spPr>
          <a:xfrm>
            <a:off x="4879095" y="1619666"/>
            <a:ext cx="239591" cy="22740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" name="object 623"/>
          <p:cNvSpPr/>
          <p:nvPr/>
        </p:nvSpPr>
        <p:spPr>
          <a:xfrm>
            <a:off x="4595569" y="3429513"/>
            <a:ext cx="1088720" cy="117338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" name="object 624"/>
          <p:cNvSpPr/>
          <p:nvPr/>
        </p:nvSpPr>
        <p:spPr>
          <a:xfrm>
            <a:off x="5918524" y="3388030"/>
            <a:ext cx="1140167" cy="115922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" name="object 625"/>
          <p:cNvSpPr/>
          <p:nvPr/>
        </p:nvSpPr>
        <p:spPr>
          <a:xfrm>
            <a:off x="5957391" y="5900266"/>
            <a:ext cx="89535" cy="32384"/>
          </a:xfrm>
          <a:custGeom>
            <a:avLst/>
            <a:gdLst/>
            <a:ahLst/>
            <a:cxnLst/>
            <a:rect l="l" t="t" r="r" b="b"/>
            <a:pathLst>
              <a:path w="89535" h="32385">
                <a:moveTo>
                  <a:pt x="39843" y="23171"/>
                </a:moveTo>
                <a:lnTo>
                  <a:pt x="0" y="31953"/>
                </a:lnTo>
                <a:lnTo>
                  <a:pt x="17273" y="31453"/>
                </a:lnTo>
                <a:lnTo>
                  <a:pt x="31035" y="27959"/>
                </a:lnTo>
                <a:lnTo>
                  <a:pt x="39843" y="23171"/>
                </a:lnTo>
                <a:close/>
              </a:path>
              <a:path w="89535" h="32385">
                <a:moveTo>
                  <a:pt x="76834" y="0"/>
                </a:moveTo>
                <a:lnTo>
                  <a:pt x="48488" y="18472"/>
                </a:lnTo>
                <a:lnTo>
                  <a:pt x="39843" y="23171"/>
                </a:lnTo>
                <a:lnTo>
                  <a:pt x="88912" y="12357"/>
                </a:lnTo>
                <a:lnTo>
                  <a:pt x="76834" y="0"/>
                </a:lnTo>
                <a:close/>
              </a:path>
            </a:pathLst>
          </a:custGeom>
          <a:solidFill>
            <a:srgbClr val="FDF9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" name="object 626"/>
          <p:cNvSpPr/>
          <p:nvPr/>
        </p:nvSpPr>
        <p:spPr>
          <a:xfrm>
            <a:off x="6924300" y="5492546"/>
            <a:ext cx="126364" cy="0"/>
          </a:xfrm>
          <a:custGeom>
            <a:avLst/>
            <a:gdLst/>
            <a:ahLst/>
            <a:cxnLst/>
            <a:rect l="l" t="t" r="r" b="b"/>
            <a:pathLst>
              <a:path w="126365">
                <a:moveTo>
                  <a:pt x="0" y="0"/>
                </a:moveTo>
                <a:lnTo>
                  <a:pt x="125780" y="0"/>
                </a:lnTo>
              </a:path>
            </a:pathLst>
          </a:custGeom>
          <a:ln w="36461">
            <a:solidFill>
              <a:srgbClr val="D2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" name="object 627"/>
          <p:cNvSpPr/>
          <p:nvPr/>
        </p:nvSpPr>
        <p:spPr>
          <a:xfrm>
            <a:off x="6922039" y="5472093"/>
            <a:ext cx="131445" cy="41275"/>
          </a:xfrm>
          <a:custGeom>
            <a:avLst/>
            <a:gdLst/>
            <a:ahLst/>
            <a:cxnLst/>
            <a:rect l="l" t="t" r="r" b="b"/>
            <a:pathLst>
              <a:path w="131445" h="41275">
                <a:moveTo>
                  <a:pt x="2032" y="0"/>
                </a:moveTo>
                <a:lnTo>
                  <a:pt x="0" y="40843"/>
                </a:lnTo>
                <a:lnTo>
                  <a:pt x="130886" y="40843"/>
                </a:lnTo>
                <a:lnTo>
                  <a:pt x="129686" y="36525"/>
                </a:lnTo>
                <a:lnTo>
                  <a:pt x="4533" y="36525"/>
                </a:lnTo>
                <a:lnTo>
                  <a:pt x="6134" y="4444"/>
                </a:lnTo>
                <a:lnTo>
                  <a:pt x="118977" y="4444"/>
                </a:lnTo>
                <a:lnTo>
                  <a:pt x="118999" y="3708"/>
                </a:lnTo>
                <a:lnTo>
                  <a:pt x="2032" y="0"/>
                </a:lnTo>
                <a:close/>
              </a:path>
              <a:path w="131445" h="41275">
                <a:moveTo>
                  <a:pt x="118999" y="3708"/>
                </a:moveTo>
                <a:lnTo>
                  <a:pt x="118872" y="8026"/>
                </a:lnTo>
                <a:lnTo>
                  <a:pt x="117289" y="8026"/>
                </a:lnTo>
                <a:lnTo>
                  <a:pt x="125196" y="36525"/>
                </a:lnTo>
                <a:lnTo>
                  <a:pt x="129686" y="36525"/>
                </a:lnTo>
                <a:lnTo>
                  <a:pt x="121771" y="8026"/>
                </a:lnTo>
                <a:lnTo>
                  <a:pt x="118872" y="8026"/>
                </a:lnTo>
                <a:lnTo>
                  <a:pt x="117275" y="7975"/>
                </a:lnTo>
                <a:lnTo>
                  <a:pt x="121757" y="7975"/>
                </a:lnTo>
                <a:lnTo>
                  <a:pt x="120586" y="3759"/>
                </a:lnTo>
                <a:lnTo>
                  <a:pt x="118999" y="3708"/>
                </a:lnTo>
                <a:close/>
              </a:path>
              <a:path w="131445" h="41275">
                <a:moveTo>
                  <a:pt x="118935" y="5867"/>
                </a:moveTo>
                <a:lnTo>
                  <a:pt x="116852" y="6451"/>
                </a:lnTo>
                <a:lnTo>
                  <a:pt x="117275" y="7975"/>
                </a:lnTo>
                <a:lnTo>
                  <a:pt x="118872" y="8026"/>
                </a:lnTo>
                <a:lnTo>
                  <a:pt x="118935" y="5867"/>
                </a:lnTo>
                <a:close/>
              </a:path>
              <a:path w="131445" h="41275">
                <a:moveTo>
                  <a:pt x="118977" y="4444"/>
                </a:moveTo>
                <a:lnTo>
                  <a:pt x="6134" y="4444"/>
                </a:lnTo>
                <a:lnTo>
                  <a:pt x="117275" y="7975"/>
                </a:lnTo>
                <a:lnTo>
                  <a:pt x="116852" y="6451"/>
                </a:lnTo>
                <a:lnTo>
                  <a:pt x="118935" y="5867"/>
                </a:lnTo>
                <a:lnTo>
                  <a:pt x="118977" y="4444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" name="object 628"/>
          <p:cNvSpPr/>
          <p:nvPr/>
        </p:nvSpPr>
        <p:spPr>
          <a:xfrm>
            <a:off x="5866712" y="5474915"/>
            <a:ext cx="245538" cy="23590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" name="object 629"/>
          <p:cNvSpPr/>
          <p:nvPr/>
        </p:nvSpPr>
        <p:spPr>
          <a:xfrm>
            <a:off x="5602479" y="5851026"/>
            <a:ext cx="310515" cy="290830"/>
          </a:xfrm>
          <a:custGeom>
            <a:avLst/>
            <a:gdLst/>
            <a:ahLst/>
            <a:cxnLst/>
            <a:rect l="l" t="t" r="r" b="b"/>
            <a:pathLst>
              <a:path w="310514" h="290829">
                <a:moveTo>
                  <a:pt x="175869" y="0"/>
                </a:moveTo>
                <a:lnTo>
                  <a:pt x="89953" y="33513"/>
                </a:lnTo>
                <a:lnTo>
                  <a:pt x="53039" y="50318"/>
                </a:lnTo>
                <a:lnTo>
                  <a:pt x="3817" y="86318"/>
                </a:lnTo>
                <a:lnTo>
                  <a:pt x="0" y="110418"/>
                </a:lnTo>
                <a:lnTo>
                  <a:pt x="7462" y="139642"/>
                </a:lnTo>
                <a:lnTo>
                  <a:pt x="17658" y="166814"/>
                </a:lnTo>
                <a:lnTo>
                  <a:pt x="22042" y="184756"/>
                </a:lnTo>
                <a:lnTo>
                  <a:pt x="20791" y="196468"/>
                </a:lnTo>
                <a:lnTo>
                  <a:pt x="20222" y="208689"/>
                </a:lnTo>
                <a:lnTo>
                  <a:pt x="21020" y="219882"/>
                </a:lnTo>
                <a:lnTo>
                  <a:pt x="23870" y="228507"/>
                </a:lnTo>
                <a:lnTo>
                  <a:pt x="16581" y="257679"/>
                </a:lnTo>
                <a:lnTo>
                  <a:pt x="30051" y="265313"/>
                </a:lnTo>
                <a:lnTo>
                  <a:pt x="43693" y="274999"/>
                </a:lnTo>
                <a:lnTo>
                  <a:pt x="58363" y="283318"/>
                </a:lnTo>
                <a:lnTo>
                  <a:pt x="74912" y="286851"/>
                </a:lnTo>
                <a:lnTo>
                  <a:pt x="103623" y="288502"/>
                </a:lnTo>
                <a:lnTo>
                  <a:pt x="147373" y="290493"/>
                </a:lnTo>
                <a:lnTo>
                  <a:pt x="195907" y="288384"/>
                </a:lnTo>
                <a:lnTo>
                  <a:pt x="238970" y="277733"/>
                </a:lnTo>
                <a:lnTo>
                  <a:pt x="295257" y="233370"/>
                </a:lnTo>
                <a:lnTo>
                  <a:pt x="310319" y="172348"/>
                </a:lnTo>
                <a:lnTo>
                  <a:pt x="304167" y="142012"/>
                </a:lnTo>
                <a:lnTo>
                  <a:pt x="289316" y="102786"/>
                </a:lnTo>
                <a:lnTo>
                  <a:pt x="242795" y="48114"/>
                </a:lnTo>
                <a:lnTo>
                  <a:pt x="200611" y="13448"/>
                </a:lnTo>
                <a:lnTo>
                  <a:pt x="182544" y="11922"/>
                </a:lnTo>
                <a:lnTo>
                  <a:pt x="181674" y="2579"/>
                </a:lnTo>
                <a:lnTo>
                  <a:pt x="175869" y="0"/>
                </a:lnTo>
                <a:close/>
              </a:path>
            </a:pathLst>
          </a:custGeom>
          <a:solidFill>
            <a:srgbClr val="FDF9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" name="object 630"/>
          <p:cNvSpPr/>
          <p:nvPr/>
        </p:nvSpPr>
        <p:spPr>
          <a:xfrm>
            <a:off x="6045630" y="5492546"/>
            <a:ext cx="126364" cy="0"/>
          </a:xfrm>
          <a:custGeom>
            <a:avLst/>
            <a:gdLst/>
            <a:ahLst/>
            <a:cxnLst/>
            <a:rect l="l" t="t" r="r" b="b"/>
            <a:pathLst>
              <a:path w="126364">
                <a:moveTo>
                  <a:pt x="0" y="0"/>
                </a:moveTo>
                <a:lnTo>
                  <a:pt x="125780" y="0"/>
                </a:lnTo>
              </a:path>
            </a:pathLst>
          </a:custGeom>
          <a:ln w="36461">
            <a:solidFill>
              <a:srgbClr val="D2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" name="object 631"/>
          <p:cNvSpPr/>
          <p:nvPr/>
        </p:nvSpPr>
        <p:spPr>
          <a:xfrm>
            <a:off x="6043369" y="5472093"/>
            <a:ext cx="131445" cy="41275"/>
          </a:xfrm>
          <a:custGeom>
            <a:avLst/>
            <a:gdLst/>
            <a:ahLst/>
            <a:cxnLst/>
            <a:rect l="l" t="t" r="r" b="b"/>
            <a:pathLst>
              <a:path w="131445" h="41275">
                <a:moveTo>
                  <a:pt x="2032" y="0"/>
                </a:moveTo>
                <a:lnTo>
                  <a:pt x="0" y="40843"/>
                </a:lnTo>
                <a:lnTo>
                  <a:pt x="130886" y="40843"/>
                </a:lnTo>
                <a:lnTo>
                  <a:pt x="129686" y="36525"/>
                </a:lnTo>
                <a:lnTo>
                  <a:pt x="4533" y="36525"/>
                </a:lnTo>
                <a:lnTo>
                  <a:pt x="6134" y="4444"/>
                </a:lnTo>
                <a:lnTo>
                  <a:pt x="118977" y="4444"/>
                </a:lnTo>
                <a:lnTo>
                  <a:pt x="118999" y="3708"/>
                </a:lnTo>
                <a:lnTo>
                  <a:pt x="2032" y="0"/>
                </a:lnTo>
                <a:close/>
              </a:path>
              <a:path w="131445" h="41275">
                <a:moveTo>
                  <a:pt x="118999" y="3708"/>
                </a:moveTo>
                <a:lnTo>
                  <a:pt x="118872" y="8026"/>
                </a:lnTo>
                <a:lnTo>
                  <a:pt x="117289" y="8026"/>
                </a:lnTo>
                <a:lnTo>
                  <a:pt x="125196" y="36525"/>
                </a:lnTo>
                <a:lnTo>
                  <a:pt x="129686" y="36525"/>
                </a:lnTo>
                <a:lnTo>
                  <a:pt x="121771" y="8026"/>
                </a:lnTo>
                <a:lnTo>
                  <a:pt x="118872" y="8026"/>
                </a:lnTo>
                <a:lnTo>
                  <a:pt x="117275" y="7975"/>
                </a:lnTo>
                <a:lnTo>
                  <a:pt x="121757" y="7975"/>
                </a:lnTo>
                <a:lnTo>
                  <a:pt x="120586" y="3759"/>
                </a:lnTo>
                <a:lnTo>
                  <a:pt x="118999" y="3708"/>
                </a:lnTo>
                <a:close/>
              </a:path>
              <a:path w="131445" h="41275">
                <a:moveTo>
                  <a:pt x="118935" y="5867"/>
                </a:moveTo>
                <a:lnTo>
                  <a:pt x="116852" y="6451"/>
                </a:lnTo>
                <a:lnTo>
                  <a:pt x="117275" y="7975"/>
                </a:lnTo>
                <a:lnTo>
                  <a:pt x="118872" y="8026"/>
                </a:lnTo>
                <a:lnTo>
                  <a:pt x="118935" y="5867"/>
                </a:lnTo>
                <a:close/>
              </a:path>
              <a:path w="131445" h="41275">
                <a:moveTo>
                  <a:pt x="118977" y="4444"/>
                </a:moveTo>
                <a:lnTo>
                  <a:pt x="6134" y="4444"/>
                </a:lnTo>
                <a:lnTo>
                  <a:pt x="117275" y="7975"/>
                </a:lnTo>
                <a:lnTo>
                  <a:pt x="116852" y="6451"/>
                </a:lnTo>
                <a:lnTo>
                  <a:pt x="118935" y="5867"/>
                </a:lnTo>
                <a:lnTo>
                  <a:pt x="118977" y="4444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" name="object 632"/>
          <p:cNvSpPr/>
          <p:nvPr/>
        </p:nvSpPr>
        <p:spPr>
          <a:xfrm>
            <a:off x="5713165" y="5912617"/>
            <a:ext cx="448309" cy="180340"/>
          </a:xfrm>
          <a:custGeom>
            <a:avLst/>
            <a:gdLst/>
            <a:ahLst/>
            <a:cxnLst/>
            <a:rect l="l" t="t" r="r" b="b"/>
            <a:pathLst>
              <a:path w="448310" h="180339">
                <a:moveTo>
                  <a:pt x="74801" y="24345"/>
                </a:moveTo>
                <a:lnTo>
                  <a:pt x="0" y="180131"/>
                </a:lnTo>
                <a:lnTo>
                  <a:pt x="447947" y="180131"/>
                </a:lnTo>
                <a:lnTo>
                  <a:pt x="420019" y="116143"/>
                </a:lnTo>
                <a:lnTo>
                  <a:pt x="394636" y="66624"/>
                </a:lnTo>
                <a:lnTo>
                  <a:pt x="371748" y="37045"/>
                </a:lnTo>
                <a:lnTo>
                  <a:pt x="169111" y="37045"/>
                </a:lnTo>
                <a:lnTo>
                  <a:pt x="146322" y="36525"/>
                </a:lnTo>
                <a:lnTo>
                  <a:pt x="122824" y="34379"/>
                </a:lnTo>
                <a:lnTo>
                  <a:pt x="98997" y="30409"/>
                </a:lnTo>
                <a:lnTo>
                  <a:pt x="74801" y="24345"/>
                </a:lnTo>
                <a:close/>
              </a:path>
              <a:path w="448310" h="180339">
                <a:moveTo>
                  <a:pt x="333131" y="0"/>
                </a:moveTo>
                <a:lnTo>
                  <a:pt x="138301" y="22440"/>
                </a:lnTo>
                <a:lnTo>
                  <a:pt x="143895" y="27085"/>
                </a:lnTo>
                <a:lnTo>
                  <a:pt x="150910" y="31062"/>
                </a:lnTo>
                <a:lnTo>
                  <a:pt x="159366" y="34391"/>
                </a:lnTo>
                <a:lnTo>
                  <a:pt x="169111" y="37045"/>
                </a:lnTo>
                <a:lnTo>
                  <a:pt x="371748" y="37045"/>
                </a:lnTo>
                <a:lnTo>
                  <a:pt x="369555" y="34212"/>
                </a:lnTo>
                <a:lnTo>
                  <a:pt x="333131" y="0"/>
                </a:lnTo>
                <a:close/>
              </a:path>
            </a:pathLst>
          </a:custGeom>
          <a:solidFill>
            <a:srgbClr val="FDF9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" name="object 633"/>
          <p:cNvSpPr/>
          <p:nvPr/>
        </p:nvSpPr>
        <p:spPr>
          <a:xfrm>
            <a:off x="5715895" y="5900267"/>
            <a:ext cx="447687" cy="19248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" name="object 634"/>
          <p:cNvSpPr/>
          <p:nvPr/>
        </p:nvSpPr>
        <p:spPr>
          <a:xfrm>
            <a:off x="5725384" y="5378689"/>
            <a:ext cx="422275" cy="553720"/>
          </a:xfrm>
          <a:custGeom>
            <a:avLst/>
            <a:gdLst/>
            <a:ahLst/>
            <a:cxnLst/>
            <a:rect l="l" t="t" r="r" b="b"/>
            <a:pathLst>
              <a:path w="422275" h="553720">
                <a:moveTo>
                  <a:pt x="158330" y="0"/>
                </a:moveTo>
                <a:lnTo>
                  <a:pt x="116285" y="238"/>
                </a:lnTo>
                <a:lnTo>
                  <a:pt x="54652" y="34350"/>
                </a:lnTo>
                <a:lnTo>
                  <a:pt x="32618" y="68483"/>
                </a:lnTo>
                <a:lnTo>
                  <a:pt x="14808" y="114173"/>
                </a:lnTo>
                <a:lnTo>
                  <a:pt x="0" y="171551"/>
                </a:lnTo>
                <a:lnTo>
                  <a:pt x="5318" y="264643"/>
                </a:lnTo>
                <a:lnTo>
                  <a:pt x="43778" y="346054"/>
                </a:lnTo>
                <a:lnTo>
                  <a:pt x="87384" y="403735"/>
                </a:lnTo>
                <a:lnTo>
                  <a:pt x="108140" y="425640"/>
                </a:lnTo>
                <a:lnTo>
                  <a:pt x="108561" y="436600"/>
                </a:lnTo>
                <a:lnTo>
                  <a:pt x="103649" y="446360"/>
                </a:lnTo>
                <a:lnTo>
                  <a:pt x="88857" y="460416"/>
                </a:lnTo>
                <a:lnTo>
                  <a:pt x="59639" y="484263"/>
                </a:lnTo>
                <a:lnTo>
                  <a:pt x="78891" y="514340"/>
                </a:lnTo>
                <a:lnTo>
                  <a:pt x="96118" y="531571"/>
                </a:lnTo>
                <a:lnTo>
                  <a:pt x="121048" y="542438"/>
                </a:lnTo>
                <a:lnTo>
                  <a:pt x="163410" y="553427"/>
                </a:lnTo>
                <a:lnTo>
                  <a:pt x="307098" y="521944"/>
                </a:lnTo>
                <a:lnTo>
                  <a:pt x="303788" y="481363"/>
                </a:lnTo>
                <a:lnTo>
                  <a:pt x="310003" y="457365"/>
                </a:lnTo>
                <a:lnTo>
                  <a:pt x="318814" y="445920"/>
                </a:lnTo>
                <a:lnTo>
                  <a:pt x="323291" y="443001"/>
                </a:lnTo>
                <a:lnTo>
                  <a:pt x="355091" y="438988"/>
                </a:lnTo>
                <a:lnTo>
                  <a:pt x="376520" y="432839"/>
                </a:lnTo>
                <a:lnTo>
                  <a:pt x="388962" y="420973"/>
                </a:lnTo>
                <a:lnTo>
                  <a:pt x="394661" y="407516"/>
                </a:lnTo>
                <a:lnTo>
                  <a:pt x="395858" y="396595"/>
                </a:lnTo>
                <a:lnTo>
                  <a:pt x="394592" y="392474"/>
                </a:lnTo>
                <a:lnTo>
                  <a:pt x="392598" y="386341"/>
                </a:lnTo>
                <a:lnTo>
                  <a:pt x="392322" y="380116"/>
                </a:lnTo>
                <a:lnTo>
                  <a:pt x="396214" y="375716"/>
                </a:lnTo>
                <a:lnTo>
                  <a:pt x="403707" y="372579"/>
                </a:lnTo>
                <a:lnTo>
                  <a:pt x="405091" y="364236"/>
                </a:lnTo>
                <a:lnTo>
                  <a:pt x="400430" y="354228"/>
                </a:lnTo>
                <a:lnTo>
                  <a:pt x="390867" y="352399"/>
                </a:lnTo>
                <a:lnTo>
                  <a:pt x="401882" y="347990"/>
                </a:lnTo>
                <a:lnTo>
                  <a:pt x="405160" y="343088"/>
                </a:lnTo>
                <a:lnTo>
                  <a:pt x="403396" y="338213"/>
                </a:lnTo>
                <a:lnTo>
                  <a:pt x="399287" y="333883"/>
                </a:lnTo>
                <a:lnTo>
                  <a:pt x="396478" y="327517"/>
                </a:lnTo>
                <a:lnTo>
                  <a:pt x="400785" y="322799"/>
                </a:lnTo>
                <a:lnTo>
                  <a:pt x="407108" y="319866"/>
                </a:lnTo>
                <a:lnTo>
                  <a:pt x="410349" y="318858"/>
                </a:lnTo>
                <a:lnTo>
                  <a:pt x="420560" y="315937"/>
                </a:lnTo>
                <a:lnTo>
                  <a:pt x="420789" y="312115"/>
                </a:lnTo>
                <a:lnTo>
                  <a:pt x="408993" y="264444"/>
                </a:lnTo>
                <a:lnTo>
                  <a:pt x="394106" y="233857"/>
                </a:lnTo>
                <a:lnTo>
                  <a:pt x="388315" y="217093"/>
                </a:lnTo>
                <a:lnTo>
                  <a:pt x="385470" y="211620"/>
                </a:lnTo>
                <a:lnTo>
                  <a:pt x="388848" y="195656"/>
                </a:lnTo>
                <a:lnTo>
                  <a:pt x="386059" y="172491"/>
                </a:lnTo>
                <a:lnTo>
                  <a:pt x="364070" y="116740"/>
                </a:lnTo>
                <a:lnTo>
                  <a:pt x="335232" y="61218"/>
                </a:lnTo>
                <a:lnTo>
                  <a:pt x="301905" y="32719"/>
                </a:lnTo>
                <a:lnTo>
                  <a:pt x="260284" y="15903"/>
                </a:lnTo>
                <a:lnTo>
                  <a:pt x="211912" y="6439"/>
                </a:lnTo>
                <a:lnTo>
                  <a:pt x="1583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" name="object 635"/>
          <p:cNvSpPr/>
          <p:nvPr/>
        </p:nvSpPr>
        <p:spPr>
          <a:xfrm>
            <a:off x="5725384" y="5378689"/>
            <a:ext cx="422275" cy="563245"/>
          </a:xfrm>
          <a:custGeom>
            <a:avLst/>
            <a:gdLst/>
            <a:ahLst/>
            <a:cxnLst/>
            <a:rect l="l" t="t" r="r" b="b"/>
            <a:pathLst>
              <a:path w="422275" h="563245">
                <a:moveTo>
                  <a:pt x="158330" y="0"/>
                </a:moveTo>
                <a:lnTo>
                  <a:pt x="116285" y="238"/>
                </a:lnTo>
                <a:lnTo>
                  <a:pt x="54652" y="34350"/>
                </a:lnTo>
                <a:lnTo>
                  <a:pt x="32618" y="68483"/>
                </a:lnTo>
                <a:lnTo>
                  <a:pt x="14808" y="114173"/>
                </a:lnTo>
                <a:lnTo>
                  <a:pt x="0" y="171551"/>
                </a:lnTo>
                <a:lnTo>
                  <a:pt x="5318" y="264643"/>
                </a:lnTo>
                <a:lnTo>
                  <a:pt x="43778" y="346054"/>
                </a:lnTo>
                <a:lnTo>
                  <a:pt x="87384" y="403735"/>
                </a:lnTo>
                <a:lnTo>
                  <a:pt x="108140" y="425640"/>
                </a:lnTo>
                <a:lnTo>
                  <a:pt x="108561" y="436600"/>
                </a:lnTo>
                <a:lnTo>
                  <a:pt x="103649" y="446360"/>
                </a:lnTo>
                <a:lnTo>
                  <a:pt x="88857" y="460416"/>
                </a:lnTo>
                <a:lnTo>
                  <a:pt x="59639" y="484263"/>
                </a:lnTo>
                <a:lnTo>
                  <a:pt x="78891" y="514340"/>
                </a:lnTo>
                <a:lnTo>
                  <a:pt x="96118" y="531571"/>
                </a:lnTo>
                <a:lnTo>
                  <a:pt x="121048" y="542438"/>
                </a:lnTo>
                <a:lnTo>
                  <a:pt x="163410" y="553427"/>
                </a:lnTo>
                <a:lnTo>
                  <a:pt x="209945" y="563245"/>
                </a:lnTo>
                <a:lnTo>
                  <a:pt x="240606" y="563200"/>
                </a:lnTo>
                <a:lnTo>
                  <a:pt x="269025" y="550306"/>
                </a:lnTo>
                <a:lnTo>
                  <a:pt x="308328" y="521944"/>
                </a:lnTo>
                <a:lnTo>
                  <a:pt x="307098" y="521944"/>
                </a:lnTo>
                <a:lnTo>
                  <a:pt x="303788" y="481363"/>
                </a:lnTo>
                <a:lnTo>
                  <a:pt x="310003" y="457365"/>
                </a:lnTo>
                <a:lnTo>
                  <a:pt x="318814" y="445920"/>
                </a:lnTo>
                <a:lnTo>
                  <a:pt x="323291" y="443001"/>
                </a:lnTo>
                <a:lnTo>
                  <a:pt x="355091" y="438988"/>
                </a:lnTo>
                <a:lnTo>
                  <a:pt x="376520" y="432839"/>
                </a:lnTo>
                <a:lnTo>
                  <a:pt x="388962" y="420973"/>
                </a:lnTo>
                <a:lnTo>
                  <a:pt x="394661" y="407516"/>
                </a:lnTo>
                <a:lnTo>
                  <a:pt x="395858" y="396595"/>
                </a:lnTo>
                <a:lnTo>
                  <a:pt x="394592" y="392474"/>
                </a:lnTo>
                <a:lnTo>
                  <a:pt x="392598" y="386341"/>
                </a:lnTo>
                <a:lnTo>
                  <a:pt x="392322" y="380116"/>
                </a:lnTo>
                <a:lnTo>
                  <a:pt x="396214" y="375716"/>
                </a:lnTo>
                <a:lnTo>
                  <a:pt x="403707" y="372579"/>
                </a:lnTo>
                <a:lnTo>
                  <a:pt x="405091" y="364236"/>
                </a:lnTo>
                <a:lnTo>
                  <a:pt x="400430" y="354228"/>
                </a:lnTo>
                <a:lnTo>
                  <a:pt x="390867" y="352399"/>
                </a:lnTo>
                <a:lnTo>
                  <a:pt x="401882" y="347990"/>
                </a:lnTo>
                <a:lnTo>
                  <a:pt x="405160" y="343088"/>
                </a:lnTo>
                <a:lnTo>
                  <a:pt x="403396" y="338213"/>
                </a:lnTo>
                <a:lnTo>
                  <a:pt x="399287" y="333883"/>
                </a:lnTo>
                <a:lnTo>
                  <a:pt x="396478" y="327517"/>
                </a:lnTo>
                <a:lnTo>
                  <a:pt x="400785" y="322799"/>
                </a:lnTo>
                <a:lnTo>
                  <a:pt x="407108" y="319866"/>
                </a:lnTo>
                <a:lnTo>
                  <a:pt x="410349" y="318858"/>
                </a:lnTo>
                <a:lnTo>
                  <a:pt x="420560" y="315937"/>
                </a:lnTo>
                <a:lnTo>
                  <a:pt x="420789" y="312115"/>
                </a:lnTo>
                <a:lnTo>
                  <a:pt x="408993" y="264444"/>
                </a:lnTo>
                <a:lnTo>
                  <a:pt x="394106" y="233857"/>
                </a:lnTo>
                <a:lnTo>
                  <a:pt x="388315" y="217093"/>
                </a:lnTo>
                <a:lnTo>
                  <a:pt x="385470" y="211620"/>
                </a:lnTo>
                <a:lnTo>
                  <a:pt x="388848" y="195656"/>
                </a:lnTo>
                <a:lnTo>
                  <a:pt x="386059" y="172491"/>
                </a:lnTo>
                <a:lnTo>
                  <a:pt x="364070" y="116740"/>
                </a:lnTo>
                <a:lnTo>
                  <a:pt x="335232" y="61218"/>
                </a:lnTo>
                <a:lnTo>
                  <a:pt x="301905" y="32719"/>
                </a:lnTo>
                <a:lnTo>
                  <a:pt x="260284" y="15903"/>
                </a:lnTo>
                <a:lnTo>
                  <a:pt x="211912" y="6439"/>
                </a:lnTo>
                <a:lnTo>
                  <a:pt x="158330" y="0"/>
                </a:lnTo>
                <a:close/>
              </a:path>
              <a:path w="422275" h="563245">
                <a:moveTo>
                  <a:pt x="308838" y="521576"/>
                </a:moveTo>
                <a:lnTo>
                  <a:pt x="307098" y="521944"/>
                </a:lnTo>
                <a:lnTo>
                  <a:pt x="308328" y="521944"/>
                </a:lnTo>
                <a:lnTo>
                  <a:pt x="308838" y="52157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" name="object 636"/>
          <p:cNvSpPr/>
          <p:nvPr/>
        </p:nvSpPr>
        <p:spPr>
          <a:xfrm>
            <a:off x="5719550" y="5376207"/>
            <a:ext cx="430530" cy="561340"/>
          </a:xfrm>
          <a:custGeom>
            <a:avLst/>
            <a:gdLst/>
            <a:ahLst/>
            <a:cxnLst/>
            <a:rect l="l" t="t" r="r" b="b"/>
            <a:pathLst>
              <a:path w="430529" h="561339">
                <a:moveTo>
                  <a:pt x="111720" y="429701"/>
                </a:moveTo>
                <a:lnTo>
                  <a:pt x="64109" y="485140"/>
                </a:lnTo>
                <a:lnTo>
                  <a:pt x="62636" y="486410"/>
                </a:lnTo>
                <a:lnTo>
                  <a:pt x="63627" y="488950"/>
                </a:lnTo>
                <a:lnTo>
                  <a:pt x="69805" y="496570"/>
                </a:lnTo>
                <a:lnTo>
                  <a:pt x="88757" y="516890"/>
                </a:lnTo>
                <a:lnTo>
                  <a:pt x="121419" y="539750"/>
                </a:lnTo>
                <a:lnTo>
                  <a:pt x="168757" y="558800"/>
                </a:lnTo>
                <a:lnTo>
                  <a:pt x="171373" y="558800"/>
                </a:lnTo>
                <a:lnTo>
                  <a:pt x="178625" y="560070"/>
                </a:lnTo>
                <a:lnTo>
                  <a:pt x="189878" y="561340"/>
                </a:lnTo>
                <a:lnTo>
                  <a:pt x="204495" y="561340"/>
                </a:lnTo>
                <a:lnTo>
                  <a:pt x="228800" y="560070"/>
                </a:lnTo>
                <a:lnTo>
                  <a:pt x="242694" y="557530"/>
                </a:lnTo>
                <a:lnTo>
                  <a:pt x="193992" y="557530"/>
                </a:lnTo>
                <a:lnTo>
                  <a:pt x="185267" y="556260"/>
                </a:lnTo>
                <a:lnTo>
                  <a:pt x="176149" y="556260"/>
                </a:lnTo>
                <a:lnTo>
                  <a:pt x="172161" y="554990"/>
                </a:lnTo>
                <a:lnTo>
                  <a:pt x="169748" y="554990"/>
                </a:lnTo>
                <a:lnTo>
                  <a:pt x="123528" y="535940"/>
                </a:lnTo>
                <a:lnTo>
                  <a:pt x="91643" y="514350"/>
                </a:lnTo>
                <a:lnTo>
                  <a:pt x="85802" y="508000"/>
                </a:lnTo>
                <a:lnTo>
                  <a:pt x="80787" y="502920"/>
                </a:lnTo>
                <a:lnTo>
                  <a:pt x="76587" y="497840"/>
                </a:lnTo>
                <a:lnTo>
                  <a:pt x="73190" y="494030"/>
                </a:lnTo>
                <a:lnTo>
                  <a:pt x="71183" y="491490"/>
                </a:lnTo>
                <a:lnTo>
                  <a:pt x="69697" y="490220"/>
                </a:lnTo>
                <a:lnTo>
                  <a:pt x="69049" y="488950"/>
                </a:lnTo>
                <a:lnTo>
                  <a:pt x="66827" y="488950"/>
                </a:lnTo>
                <a:lnTo>
                  <a:pt x="65468" y="487680"/>
                </a:lnTo>
                <a:lnTo>
                  <a:pt x="67310" y="486410"/>
                </a:lnTo>
                <a:lnTo>
                  <a:pt x="69720" y="486410"/>
                </a:lnTo>
                <a:lnTo>
                  <a:pt x="94313" y="464820"/>
                </a:lnTo>
                <a:lnTo>
                  <a:pt x="109058" y="445770"/>
                </a:lnTo>
                <a:lnTo>
                  <a:pt x="115015" y="434340"/>
                </a:lnTo>
                <a:lnTo>
                  <a:pt x="115860" y="430530"/>
                </a:lnTo>
                <a:lnTo>
                  <a:pt x="112483" y="430530"/>
                </a:lnTo>
                <a:lnTo>
                  <a:pt x="111720" y="429701"/>
                </a:lnTo>
                <a:close/>
              </a:path>
              <a:path w="430529" h="561339">
                <a:moveTo>
                  <a:pt x="310655" y="524912"/>
                </a:moveTo>
                <a:lnTo>
                  <a:pt x="284360" y="541020"/>
                </a:lnTo>
                <a:lnTo>
                  <a:pt x="255458" y="551180"/>
                </a:lnTo>
                <a:lnTo>
                  <a:pt x="228297" y="556260"/>
                </a:lnTo>
                <a:lnTo>
                  <a:pt x="204495" y="557530"/>
                </a:lnTo>
                <a:lnTo>
                  <a:pt x="242694" y="557530"/>
                </a:lnTo>
                <a:lnTo>
                  <a:pt x="256587" y="554990"/>
                </a:lnTo>
                <a:lnTo>
                  <a:pt x="286198" y="544830"/>
                </a:lnTo>
                <a:lnTo>
                  <a:pt x="315976" y="525780"/>
                </a:lnTo>
                <a:lnTo>
                  <a:pt x="310819" y="525780"/>
                </a:lnTo>
                <a:lnTo>
                  <a:pt x="310655" y="524912"/>
                </a:lnTo>
                <a:close/>
              </a:path>
              <a:path w="430529" h="561339">
                <a:moveTo>
                  <a:pt x="313385" y="523240"/>
                </a:moveTo>
                <a:lnTo>
                  <a:pt x="310655" y="524912"/>
                </a:lnTo>
                <a:lnTo>
                  <a:pt x="310819" y="525780"/>
                </a:lnTo>
                <a:lnTo>
                  <a:pt x="314766" y="524594"/>
                </a:lnTo>
                <a:lnTo>
                  <a:pt x="313385" y="523240"/>
                </a:lnTo>
                <a:close/>
              </a:path>
              <a:path w="430529" h="561339">
                <a:moveTo>
                  <a:pt x="314766" y="524594"/>
                </a:moveTo>
                <a:lnTo>
                  <a:pt x="310819" y="525780"/>
                </a:lnTo>
                <a:lnTo>
                  <a:pt x="315976" y="525780"/>
                </a:lnTo>
                <a:lnTo>
                  <a:pt x="314766" y="524594"/>
                </a:lnTo>
                <a:close/>
              </a:path>
              <a:path w="430529" h="561339">
                <a:moveTo>
                  <a:pt x="361200" y="444500"/>
                </a:moveTo>
                <a:lnTo>
                  <a:pt x="328333" y="444500"/>
                </a:lnTo>
                <a:lnTo>
                  <a:pt x="324753" y="445770"/>
                </a:lnTo>
                <a:lnTo>
                  <a:pt x="317466" y="453390"/>
                </a:lnTo>
                <a:lnTo>
                  <a:pt x="310311" y="468630"/>
                </a:lnTo>
                <a:lnTo>
                  <a:pt x="307291" y="491490"/>
                </a:lnTo>
                <a:lnTo>
                  <a:pt x="307228" y="496570"/>
                </a:lnTo>
                <a:lnTo>
                  <a:pt x="307333" y="500380"/>
                </a:lnTo>
                <a:lnTo>
                  <a:pt x="307990" y="508000"/>
                </a:lnTo>
                <a:lnTo>
                  <a:pt x="309138" y="516890"/>
                </a:lnTo>
                <a:lnTo>
                  <a:pt x="310655" y="524912"/>
                </a:lnTo>
                <a:lnTo>
                  <a:pt x="313385" y="523240"/>
                </a:lnTo>
                <a:lnTo>
                  <a:pt x="314813" y="523240"/>
                </a:lnTo>
                <a:lnTo>
                  <a:pt x="313403" y="515620"/>
                </a:lnTo>
                <a:lnTo>
                  <a:pt x="312283" y="508000"/>
                </a:lnTo>
                <a:lnTo>
                  <a:pt x="311644" y="500380"/>
                </a:lnTo>
                <a:lnTo>
                  <a:pt x="311543" y="496570"/>
                </a:lnTo>
                <a:lnTo>
                  <a:pt x="311609" y="490220"/>
                </a:lnTo>
                <a:lnTo>
                  <a:pt x="323303" y="453390"/>
                </a:lnTo>
                <a:lnTo>
                  <a:pt x="325615" y="450850"/>
                </a:lnTo>
                <a:lnTo>
                  <a:pt x="327304" y="449580"/>
                </a:lnTo>
                <a:lnTo>
                  <a:pt x="329298" y="448310"/>
                </a:lnTo>
                <a:lnTo>
                  <a:pt x="329133" y="445770"/>
                </a:lnTo>
                <a:lnTo>
                  <a:pt x="350600" y="445770"/>
                </a:lnTo>
                <a:lnTo>
                  <a:pt x="361200" y="444500"/>
                </a:lnTo>
                <a:close/>
              </a:path>
              <a:path w="430529" h="561339">
                <a:moveTo>
                  <a:pt x="314813" y="523240"/>
                </a:moveTo>
                <a:lnTo>
                  <a:pt x="313385" y="523240"/>
                </a:lnTo>
                <a:lnTo>
                  <a:pt x="314766" y="524594"/>
                </a:lnTo>
                <a:lnTo>
                  <a:pt x="315048" y="524510"/>
                </a:lnTo>
                <a:lnTo>
                  <a:pt x="314813" y="523240"/>
                </a:lnTo>
                <a:close/>
              </a:path>
              <a:path w="430529" h="561339">
                <a:moveTo>
                  <a:pt x="67754" y="486410"/>
                </a:moveTo>
                <a:lnTo>
                  <a:pt x="67310" y="486410"/>
                </a:lnTo>
                <a:lnTo>
                  <a:pt x="65468" y="487680"/>
                </a:lnTo>
                <a:lnTo>
                  <a:pt x="66827" y="488950"/>
                </a:lnTo>
                <a:lnTo>
                  <a:pt x="68362" y="487602"/>
                </a:lnTo>
                <a:lnTo>
                  <a:pt x="67754" y="486410"/>
                </a:lnTo>
                <a:close/>
              </a:path>
              <a:path w="430529" h="561339">
                <a:moveTo>
                  <a:pt x="68362" y="487602"/>
                </a:moveTo>
                <a:lnTo>
                  <a:pt x="66827" y="488950"/>
                </a:lnTo>
                <a:lnTo>
                  <a:pt x="69049" y="488950"/>
                </a:lnTo>
                <a:lnTo>
                  <a:pt x="68362" y="487602"/>
                </a:lnTo>
                <a:close/>
              </a:path>
              <a:path w="430529" h="561339">
                <a:moveTo>
                  <a:pt x="69720" y="486410"/>
                </a:moveTo>
                <a:lnTo>
                  <a:pt x="67754" y="486410"/>
                </a:lnTo>
                <a:lnTo>
                  <a:pt x="68362" y="487602"/>
                </a:lnTo>
                <a:lnTo>
                  <a:pt x="69720" y="486410"/>
                </a:lnTo>
                <a:close/>
              </a:path>
              <a:path w="430529" h="561339">
                <a:moveTo>
                  <a:pt x="329133" y="445770"/>
                </a:moveTo>
                <a:lnTo>
                  <a:pt x="329399" y="448310"/>
                </a:lnTo>
                <a:lnTo>
                  <a:pt x="329913" y="448248"/>
                </a:lnTo>
                <a:lnTo>
                  <a:pt x="329133" y="445770"/>
                </a:lnTo>
                <a:close/>
              </a:path>
              <a:path w="430529" h="561339">
                <a:moveTo>
                  <a:pt x="329913" y="448248"/>
                </a:moveTo>
                <a:lnTo>
                  <a:pt x="329399" y="448310"/>
                </a:lnTo>
                <a:lnTo>
                  <a:pt x="329933" y="448310"/>
                </a:lnTo>
                <a:close/>
              </a:path>
              <a:path w="430529" h="561339">
                <a:moveTo>
                  <a:pt x="350600" y="445770"/>
                </a:moveTo>
                <a:lnTo>
                  <a:pt x="329133" y="445770"/>
                </a:lnTo>
                <a:lnTo>
                  <a:pt x="329913" y="448248"/>
                </a:lnTo>
                <a:lnTo>
                  <a:pt x="350600" y="445770"/>
                </a:lnTo>
                <a:close/>
              </a:path>
              <a:path w="430529" h="561339">
                <a:moveTo>
                  <a:pt x="402690" y="355652"/>
                </a:moveTo>
                <a:lnTo>
                  <a:pt x="397243" y="358140"/>
                </a:lnTo>
                <a:lnTo>
                  <a:pt x="398983" y="358140"/>
                </a:lnTo>
                <a:lnTo>
                  <a:pt x="401015" y="359410"/>
                </a:lnTo>
                <a:lnTo>
                  <a:pt x="404634" y="360680"/>
                </a:lnTo>
                <a:lnTo>
                  <a:pt x="406120" y="361950"/>
                </a:lnTo>
                <a:lnTo>
                  <a:pt x="407149" y="364490"/>
                </a:lnTo>
                <a:lnTo>
                  <a:pt x="407466" y="365760"/>
                </a:lnTo>
                <a:lnTo>
                  <a:pt x="407441" y="370840"/>
                </a:lnTo>
                <a:lnTo>
                  <a:pt x="405650" y="374650"/>
                </a:lnTo>
                <a:lnTo>
                  <a:pt x="401218" y="377190"/>
                </a:lnTo>
                <a:lnTo>
                  <a:pt x="397230" y="378460"/>
                </a:lnTo>
                <a:lnTo>
                  <a:pt x="395630" y="382270"/>
                </a:lnTo>
                <a:lnTo>
                  <a:pt x="395757" y="388620"/>
                </a:lnTo>
                <a:lnTo>
                  <a:pt x="396773" y="392430"/>
                </a:lnTo>
                <a:lnTo>
                  <a:pt x="397738" y="394970"/>
                </a:lnTo>
                <a:lnTo>
                  <a:pt x="399618" y="400050"/>
                </a:lnTo>
                <a:lnTo>
                  <a:pt x="380771" y="434340"/>
                </a:lnTo>
                <a:lnTo>
                  <a:pt x="360781" y="439420"/>
                </a:lnTo>
                <a:lnTo>
                  <a:pt x="328587" y="444500"/>
                </a:lnTo>
                <a:lnTo>
                  <a:pt x="361086" y="444500"/>
                </a:lnTo>
                <a:lnTo>
                  <a:pt x="360934" y="441960"/>
                </a:lnTo>
                <a:lnTo>
                  <a:pt x="373173" y="441960"/>
                </a:lnTo>
                <a:lnTo>
                  <a:pt x="402272" y="412750"/>
                </a:lnTo>
                <a:lnTo>
                  <a:pt x="403872" y="401320"/>
                </a:lnTo>
                <a:lnTo>
                  <a:pt x="403860" y="400050"/>
                </a:lnTo>
                <a:lnTo>
                  <a:pt x="403694" y="397510"/>
                </a:lnTo>
                <a:lnTo>
                  <a:pt x="402704" y="396240"/>
                </a:lnTo>
                <a:lnTo>
                  <a:pt x="400875" y="391160"/>
                </a:lnTo>
                <a:lnTo>
                  <a:pt x="400050" y="387350"/>
                </a:lnTo>
                <a:lnTo>
                  <a:pt x="400164" y="383540"/>
                </a:lnTo>
                <a:lnTo>
                  <a:pt x="400621" y="382270"/>
                </a:lnTo>
                <a:lnTo>
                  <a:pt x="402894" y="381000"/>
                </a:lnTo>
                <a:lnTo>
                  <a:pt x="409130" y="378460"/>
                </a:lnTo>
                <a:lnTo>
                  <a:pt x="411822" y="372110"/>
                </a:lnTo>
                <a:lnTo>
                  <a:pt x="411797" y="365760"/>
                </a:lnTo>
                <a:lnTo>
                  <a:pt x="411365" y="363220"/>
                </a:lnTo>
                <a:lnTo>
                  <a:pt x="410552" y="361950"/>
                </a:lnTo>
                <a:lnTo>
                  <a:pt x="408889" y="358140"/>
                </a:lnTo>
                <a:lnTo>
                  <a:pt x="405460" y="356870"/>
                </a:lnTo>
                <a:lnTo>
                  <a:pt x="402690" y="355652"/>
                </a:lnTo>
                <a:close/>
              </a:path>
              <a:path w="430529" h="561339">
                <a:moveTo>
                  <a:pt x="360934" y="441960"/>
                </a:moveTo>
                <a:lnTo>
                  <a:pt x="361086" y="444500"/>
                </a:lnTo>
                <a:lnTo>
                  <a:pt x="360934" y="441960"/>
                </a:lnTo>
                <a:close/>
              </a:path>
              <a:path w="430529" h="561339">
                <a:moveTo>
                  <a:pt x="361198" y="444476"/>
                </a:moveTo>
                <a:close/>
              </a:path>
              <a:path w="430529" h="561339">
                <a:moveTo>
                  <a:pt x="373173" y="441960"/>
                </a:moveTo>
                <a:lnTo>
                  <a:pt x="360934" y="441960"/>
                </a:lnTo>
                <a:lnTo>
                  <a:pt x="361198" y="444476"/>
                </a:lnTo>
                <a:lnTo>
                  <a:pt x="373173" y="441960"/>
                </a:lnTo>
                <a:close/>
              </a:path>
              <a:path w="430529" h="561339">
                <a:moveTo>
                  <a:pt x="113969" y="429260"/>
                </a:moveTo>
                <a:lnTo>
                  <a:pt x="111823" y="429260"/>
                </a:lnTo>
                <a:lnTo>
                  <a:pt x="111720" y="429701"/>
                </a:lnTo>
                <a:lnTo>
                  <a:pt x="112483" y="430530"/>
                </a:lnTo>
                <a:lnTo>
                  <a:pt x="113969" y="429260"/>
                </a:lnTo>
                <a:close/>
              </a:path>
              <a:path w="430529" h="561339">
                <a:moveTo>
                  <a:pt x="116141" y="429260"/>
                </a:moveTo>
                <a:lnTo>
                  <a:pt x="113969" y="429260"/>
                </a:lnTo>
                <a:lnTo>
                  <a:pt x="112483" y="430530"/>
                </a:lnTo>
                <a:lnTo>
                  <a:pt x="115860" y="430530"/>
                </a:lnTo>
                <a:lnTo>
                  <a:pt x="116141" y="429260"/>
                </a:lnTo>
                <a:close/>
              </a:path>
              <a:path w="430529" h="561339">
                <a:moveTo>
                  <a:pt x="156921" y="0"/>
                </a:moveTo>
                <a:lnTo>
                  <a:pt x="142951" y="0"/>
                </a:lnTo>
                <a:lnTo>
                  <a:pt x="115373" y="2540"/>
                </a:lnTo>
                <a:lnTo>
                  <a:pt x="70713" y="24130"/>
                </a:lnTo>
                <a:lnTo>
                  <a:pt x="37927" y="67310"/>
                </a:lnTo>
                <a:lnTo>
                  <a:pt x="13708" y="133350"/>
                </a:lnTo>
                <a:lnTo>
                  <a:pt x="3721" y="173990"/>
                </a:lnTo>
                <a:lnTo>
                  <a:pt x="0" y="209550"/>
                </a:lnTo>
                <a:lnTo>
                  <a:pt x="11754" y="276860"/>
                </a:lnTo>
                <a:lnTo>
                  <a:pt x="39643" y="336550"/>
                </a:lnTo>
                <a:lnTo>
                  <a:pt x="72904" y="386080"/>
                </a:lnTo>
                <a:lnTo>
                  <a:pt x="100772" y="417830"/>
                </a:lnTo>
                <a:lnTo>
                  <a:pt x="111720" y="429701"/>
                </a:lnTo>
                <a:lnTo>
                  <a:pt x="111823" y="429260"/>
                </a:lnTo>
                <a:lnTo>
                  <a:pt x="116141" y="429260"/>
                </a:lnTo>
                <a:lnTo>
                  <a:pt x="116027" y="427990"/>
                </a:lnTo>
                <a:lnTo>
                  <a:pt x="113741" y="425450"/>
                </a:lnTo>
                <a:lnTo>
                  <a:pt x="110705" y="422910"/>
                </a:lnTo>
                <a:lnTo>
                  <a:pt x="91448" y="401320"/>
                </a:lnTo>
                <a:lnTo>
                  <a:pt x="64021" y="367030"/>
                </a:lnTo>
                <a:lnTo>
                  <a:pt x="35585" y="321310"/>
                </a:lnTo>
                <a:lnTo>
                  <a:pt x="13297" y="267970"/>
                </a:lnTo>
                <a:lnTo>
                  <a:pt x="4318" y="209550"/>
                </a:lnTo>
                <a:lnTo>
                  <a:pt x="4535" y="200660"/>
                </a:lnTo>
                <a:lnTo>
                  <a:pt x="17877" y="134620"/>
                </a:lnTo>
                <a:lnTo>
                  <a:pt x="41775" y="69850"/>
                </a:lnTo>
                <a:lnTo>
                  <a:pt x="73526" y="27940"/>
                </a:lnTo>
                <a:lnTo>
                  <a:pt x="116263" y="6350"/>
                </a:lnTo>
                <a:lnTo>
                  <a:pt x="142951" y="3810"/>
                </a:lnTo>
                <a:lnTo>
                  <a:pt x="188059" y="3810"/>
                </a:lnTo>
                <a:lnTo>
                  <a:pt x="156921" y="0"/>
                </a:lnTo>
                <a:close/>
              </a:path>
              <a:path w="430529" h="561339">
                <a:moveTo>
                  <a:pt x="415587" y="320064"/>
                </a:moveTo>
                <a:lnTo>
                  <a:pt x="399973" y="334010"/>
                </a:lnTo>
                <a:lnTo>
                  <a:pt x="401294" y="336550"/>
                </a:lnTo>
                <a:lnTo>
                  <a:pt x="403682" y="339090"/>
                </a:lnTo>
                <a:lnTo>
                  <a:pt x="406488" y="340360"/>
                </a:lnTo>
                <a:lnTo>
                  <a:pt x="408990" y="344170"/>
                </a:lnTo>
                <a:lnTo>
                  <a:pt x="408838" y="345440"/>
                </a:lnTo>
                <a:lnTo>
                  <a:pt x="408825" y="346710"/>
                </a:lnTo>
                <a:lnTo>
                  <a:pt x="408495" y="347980"/>
                </a:lnTo>
                <a:lnTo>
                  <a:pt x="404799" y="350520"/>
                </a:lnTo>
                <a:lnTo>
                  <a:pt x="401447" y="351790"/>
                </a:lnTo>
                <a:lnTo>
                  <a:pt x="396176" y="353060"/>
                </a:lnTo>
                <a:lnTo>
                  <a:pt x="396303" y="358140"/>
                </a:lnTo>
                <a:lnTo>
                  <a:pt x="397243" y="358140"/>
                </a:lnTo>
                <a:lnTo>
                  <a:pt x="396709" y="355600"/>
                </a:lnTo>
                <a:lnTo>
                  <a:pt x="397116" y="353060"/>
                </a:lnTo>
                <a:lnTo>
                  <a:pt x="408338" y="353060"/>
                </a:lnTo>
                <a:lnTo>
                  <a:pt x="411784" y="350520"/>
                </a:lnTo>
                <a:lnTo>
                  <a:pt x="413194" y="347980"/>
                </a:lnTo>
                <a:lnTo>
                  <a:pt x="413118" y="344170"/>
                </a:lnTo>
                <a:lnTo>
                  <a:pt x="413016" y="341630"/>
                </a:lnTo>
                <a:lnTo>
                  <a:pt x="409409" y="337820"/>
                </a:lnTo>
                <a:lnTo>
                  <a:pt x="406539" y="335280"/>
                </a:lnTo>
                <a:lnTo>
                  <a:pt x="404672" y="334010"/>
                </a:lnTo>
                <a:lnTo>
                  <a:pt x="404291" y="332740"/>
                </a:lnTo>
                <a:lnTo>
                  <a:pt x="413689" y="325120"/>
                </a:lnTo>
                <a:lnTo>
                  <a:pt x="415518" y="323850"/>
                </a:lnTo>
                <a:lnTo>
                  <a:pt x="422084" y="322580"/>
                </a:lnTo>
                <a:lnTo>
                  <a:pt x="416179" y="322580"/>
                </a:lnTo>
                <a:lnTo>
                  <a:pt x="415587" y="320064"/>
                </a:lnTo>
                <a:close/>
              </a:path>
              <a:path w="430529" h="561339">
                <a:moveTo>
                  <a:pt x="397116" y="353060"/>
                </a:moveTo>
                <a:lnTo>
                  <a:pt x="396709" y="355600"/>
                </a:lnTo>
                <a:lnTo>
                  <a:pt x="397243" y="358140"/>
                </a:lnTo>
                <a:lnTo>
                  <a:pt x="402690" y="355652"/>
                </a:lnTo>
                <a:lnTo>
                  <a:pt x="399681" y="354330"/>
                </a:lnTo>
                <a:lnTo>
                  <a:pt x="397116" y="353060"/>
                </a:lnTo>
                <a:close/>
              </a:path>
              <a:path w="430529" h="561339">
                <a:moveTo>
                  <a:pt x="408338" y="353060"/>
                </a:moveTo>
                <a:lnTo>
                  <a:pt x="397116" y="353060"/>
                </a:lnTo>
                <a:lnTo>
                  <a:pt x="399681" y="354330"/>
                </a:lnTo>
                <a:lnTo>
                  <a:pt x="402690" y="355652"/>
                </a:lnTo>
                <a:lnTo>
                  <a:pt x="406615" y="354330"/>
                </a:lnTo>
                <a:lnTo>
                  <a:pt x="408338" y="353060"/>
                </a:lnTo>
                <a:close/>
              </a:path>
              <a:path w="430529" h="561339">
                <a:moveTo>
                  <a:pt x="415658" y="320040"/>
                </a:moveTo>
                <a:lnTo>
                  <a:pt x="416179" y="322580"/>
                </a:lnTo>
                <a:lnTo>
                  <a:pt x="415658" y="320040"/>
                </a:lnTo>
                <a:close/>
              </a:path>
              <a:path w="430529" h="561339">
                <a:moveTo>
                  <a:pt x="425246" y="320040"/>
                </a:moveTo>
                <a:lnTo>
                  <a:pt x="415658" y="320040"/>
                </a:lnTo>
                <a:lnTo>
                  <a:pt x="416179" y="322580"/>
                </a:lnTo>
                <a:lnTo>
                  <a:pt x="422084" y="322580"/>
                </a:lnTo>
                <a:lnTo>
                  <a:pt x="425246" y="320040"/>
                </a:lnTo>
                <a:close/>
              </a:path>
              <a:path w="430529" h="561339">
                <a:moveTo>
                  <a:pt x="396138" y="219710"/>
                </a:moveTo>
                <a:lnTo>
                  <a:pt x="394157" y="219710"/>
                </a:lnTo>
                <a:lnTo>
                  <a:pt x="392239" y="220980"/>
                </a:lnTo>
                <a:lnTo>
                  <a:pt x="392112" y="220980"/>
                </a:lnTo>
                <a:lnTo>
                  <a:pt x="397954" y="237490"/>
                </a:lnTo>
                <a:lnTo>
                  <a:pt x="399770" y="241300"/>
                </a:lnTo>
                <a:lnTo>
                  <a:pt x="405636" y="252730"/>
                </a:lnTo>
                <a:lnTo>
                  <a:pt x="409352" y="260350"/>
                </a:lnTo>
                <a:lnTo>
                  <a:pt x="425075" y="302260"/>
                </a:lnTo>
                <a:lnTo>
                  <a:pt x="425729" y="307340"/>
                </a:lnTo>
                <a:lnTo>
                  <a:pt x="425589" y="308610"/>
                </a:lnTo>
                <a:lnTo>
                  <a:pt x="424700" y="313690"/>
                </a:lnTo>
                <a:lnTo>
                  <a:pt x="423608" y="314960"/>
                </a:lnTo>
                <a:lnTo>
                  <a:pt x="422554" y="317500"/>
                </a:lnTo>
                <a:lnTo>
                  <a:pt x="420497" y="318770"/>
                </a:lnTo>
                <a:lnTo>
                  <a:pt x="415582" y="320040"/>
                </a:lnTo>
                <a:lnTo>
                  <a:pt x="425246" y="320040"/>
                </a:lnTo>
                <a:lnTo>
                  <a:pt x="428993" y="314960"/>
                </a:lnTo>
                <a:lnTo>
                  <a:pt x="429298" y="312420"/>
                </a:lnTo>
                <a:lnTo>
                  <a:pt x="429844" y="309880"/>
                </a:lnTo>
                <a:lnTo>
                  <a:pt x="430047" y="307340"/>
                </a:lnTo>
                <a:lnTo>
                  <a:pt x="415886" y="264160"/>
                </a:lnTo>
                <a:lnTo>
                  <a:pt x="406236" y="245110"/>
                </a:lnTo>
                <a:lnTo>
                  <a:pt x="403058" y="238760"/>
                </a:lnTo>
                <a:lnTo>
                  <a:pt x="402455" y="237490"/>
                </a:lnTo>
                <a:lnTo>
                  <a:pt x="399935" y="237490"/>
                </a:lnTo>
                <a:lnTo>
                  <a:pt x="401853" y="236220"/>
                </a:lnTo>
                <a:lnTo>
                  <a:pt x="396587" y="220980"/>
                </a:lnTo>
                <a:lnTo>
                  <a:pt x="392239" y="220980"/>
                </a:lnTo>
                <a:lnTo>
                  <a:pt x="394157" y="219710"/>
                </a:lnTo>
                <a:lnTo>
                  <a:pt x="396138" y="219710"/>
                </a:lnTo>
                <a:close/>
              </a:path>
              <a:path w="430529" h="561339">
                <a:moveTo>
                  <a:pt x="401853" y="236220"/>
                </a:moveTo>
                <a:lnTo>
                  <a:pt x="399935" y="237490"/>
                </a:lnTo>
                <a:lnTo>
                  <a:pt x="401882" y="236280"/>
                </a:lnTo>
                <a:close/>
              </a:path>
              <a:path w="430529" h="561339">
                <a:moveTo>
                  <a:pt x="401882" y="236280"/>
                </a:moveTo>
                <a:lnTo>
                  <a:pt x="399935" y="237490"/>
                </a:lnTo>
                <a:lnTo>
                  <a:pt x="402455" y="237490"/>
                </a:lnTo>
                <a:lnTo>
                  <a:pt x="401882" y="236280"/>
                </a:lnTo>
                <a:close/>
              </a:path>
              <a:path w="430529" h="561339">
                <a:moveTo>
                  <a:pt x="401980" y="236220"/>
                </a:moveTo>
                <a:close/>
              </a:path>
              <a:path w="430529" h="561339">
                <a:moveTo>
                  <a:pt x="366514" y="108009"/>
                </a:moveTo>
                <a:lnTo>
                  <a:pt x="364566" y="109220"/>
                </a:lnTo>
                <a:lnTo>
                  <a:pt x="362559" y="109220"/>
                </a:lnTo>
                <a:lnTo>
                  <a:pt x="364528" y="113030"/>
                </a:lnTo>
                <a:lnTo>
                  <a:pt x="367372" y="119380"/>
                </a:lnTo>
                <a:lnTo>
                  <a:pt x="370940" y="127000"/>
                </a:lnTo>
                <a:lnTo>
                  <a:pt x="375002" y="135890"/>
                </a:lnTo>
                <a:lnTo>
                  <a:pt x="379260" y="146050"/>
                </a:lnTo>
                <a:lnTo>
                  <a:pt x="383413" y="157480"/>
                </a:lnTo>
                <a:lnTo>
                  <a:pt x="387155" y="167640"/>
                </a:lnTo>
                <a:lnTo>
                  <a:pt x="390185" y="177800"/>
                </a:lnTo>
                <a:lnTo>
                  <a:pt x="392210" y="186690"/>
                </a:lnTo>
                <a:lnTo>
                  <a:pt x="392695" y="191770"/>
                </a:lnTo>
                <a:lnTo>
                  <a:pt x="392811" y="196850"/>
                </a:lnTo>
                <a:lnTo>
                  <a:pt x="391287" y="204470"/>
                </a:lnTo>
                <a:lnTo>
                  <a:pt x="390867" y="209550"/>
                </a:lnTo>
                <a:lnTo>
                  <a:pt x="390867" y="218440"/>
                </a:lnTo>
                <a:lnTo>
                  <a:pt x="392049" y="220980"/>
                </a:lnTo>
                <a:lnTo>
                  <a:pt x="394157" y="219710"/>
                </a:lnTo>
                <a:lnTo>
                  <a:pt x="396074" y="219710"/>
                </a:lnTo>
                <a:lnTo>
                  <a:pt x="395198" y="217170"/>
                </a:lnTo>
                <a:lnTo>
                  <a:pt x="395198" y="209550"/>
                </a:lnTo>
                <a:lnTo>
                  <a:pt x="395566" y="204470"/>
                </a:lnTo>
                <a:lnTo>
                  <a:pt x="397116" y="198120"/>
                </a:lnTo>
                <a:lnTo>
                  <a:pt x="397186" y="196850"/>
                </a:lnTo>
                <a:lnTo>
                  <a:pt x="387460" y="154940"/>
                </a:lnTo>
                <a:lnTo>
                  <a:pt x="371282" y="118110"/>
                </a:lnTo>
                <a:lnTo>
                  <a:pt x="367807" y="110490"/>
                </a:lnTo>
                <a:lnTo>
                  <a:pt x="366514" y="108009"/>
                </a:lnTo>
                <a:close/>
              </a:path>
              <a:path w="430529" h="561339">
                <a:moveTo>
                  <a:pt x="188059" y="3810"/>
                </a:moveTo>
                <a:lnTo>
                  <a:pt x="156578" y="3810"/>
                </a:lnTo>
                <a:lnTo>
                  <a:pt x="197920" y="8890"/>
                </a:lnTo>
                <a:lnTo>
                  <a:pt x="230038" y="13970"/>
                </a:lnTo>
                <a:lnTo>
                  <a:pt x="287070" y="27940"/>
                </a:lnTo>
                <a:lnTo>
                  <a:pt x="332052" y="57150"/>
                </a:lnTo>
                <a:lnTo>
                  <a:pt x="362508" y="109220"/>
                </a:lnTo>
                <a:lnTo>
                  <a:pt x="364566" y="109220"/>
                </a:lnTo>
                <a:lnTo>
                  <a:pt x="366483" y="107950"/>
                </a:lnTo>
                <a:lnTo>
                  <a:pt x="352977" y="77470"/>
                </a:lnTo>
                <a:lnTo>
                  <a:pt x="313556" y="36830"/>
                </a:lnTo>
                <a:lnTo>
                  <a:pt x="260933" y="15240"/>
                </a:lnTo>
                <a:lnTo>
                  <a:pt x="230733" y="8890"/>
                </a:lnTo>
                <a:lnTo>
                  <a:pt x="188059" y="3810"/>
                </a:lnTo>
                <a:close/>
              </a:path>
              <a:path w="430529" h="561339">
                <a:moveTo>
                  <a:pt x="366483" y="107950"/>
                </a:moveTo>
                <a:lnTo>
                  <a:pt x="364566" y="109220"/>
                </a:lnTo>
                <a:lnTo>
                  <a:pt x="366514" y="108009"/>
                </a:lnTo>
                <a:close/>
              </a:path>
              <a:path w="430529" h="561339">
                <a:moveTo>
                  <a:pt x="366610" y="107950"/>
                </a:move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" name="object 637"/>
          <p:cNvSpPr/>
          <p:nvPr/>
        </p:nvSpPr>
        <p:spPr>
          <a:xfrm>
            <a:off x="6065404" y="5582910"/>
            <a:ext cx="12700" cy="22225"/>
          </a:xfrm>
          <a:custGeom>
            <a:avLst/>
            <a:gdLst/>
            <a:ahLst/>
            <a:cxnLst/>
            <a:rect l="l" t="t" r="r" b="b"/>
            <a:pathLst>
              <a:path w="12700" h="22225">
                <a:moveTo>
                  <a:pt x="8890" y="0"/>
                </a:moveTo>
                <a:lnTo>
                  <a:pt x="2425" y="228"/>
                </a:lnTo>
                <a:lnTo>
                  <a:pt x="0" y="5118"/>
                </a:lnTo>
                <a:lnTo>
                  <a:pt x="419" y="16916"/>
                </a:lnTo>
                <a:lnTo>
                  <a:pt x="3225" y="21602"/>
                </a:lnTo>
                <a:lnTo>
                  <a:pt x="9664" y="21374"/>
                </a:lnTo>
                <a:lnTo>
                  <a:pt x="12115" y="16484"/>
                </a:lnTo>
                <a:lnTo>
                  <a:pt x="11684" y="4673"/>
                </a:lnTo>
                <a:lnTo>
                  <a:pt x="8890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" name="object 638"/>
          <p:cNvSpPr/>
          <p:nvPr/>
        </p:nvSpPr>
        <p:spPr>
          <a:xfrm>
            <a:off x="6063436" y="5580852"/>
            <a:ext cx="16510" cy="26034"/>
          </a:xfrm>
          <a:custGeom>
            <a:avLst/>
            <a:gdLst/>
            <a:ahLst/>
            <a:cxnLst/>
            <a:rect l="l" t="t" r="r" b="b"/>
            <a:pathLst>
              <a:path w="16510" h="26035">
                <a:moveTo>
                  <a:pt x="4317" y="12992"/>
                </a:moveTo>
                <a:lnTo>
                  <a:pt x="12" y="13144"/>
                </a:lnTo>
                <a:lnTo>
                  <a:pt x="156" y="16446"/>
                </a:lnTo>
                <a:lnTo>
                  <a:pt x="927" y="19316"/>
                </a:lnTo>
                <a:lnTo>
                  <a:pt x="3568" y="23825"/>
                </a:lnTo>
                <a:lnTo>
                  <a:pt x="5562" y="25679"/>
                </a:lnTo>
                <a:lnTo>
                  <a:pt x="8293" y="25717"/>
                </a:lnTo>
                <a:lnTo>
                  <a:pt x="11150" y="25577"/>
                </a:lnTo>
                <a:lnTo>
                  <a:pt x="13042" y="23710"/>
                </a:lnTo>
                <a:lnTo>
                  <a:pt x="14251" y="21424"/>
                </a:lnTo>
                <a:lnTo>
                  <a:pt x="7848" y="21424"/>
                </a:lnTo>
                <a:lnTo>
                  <a:pt x="6908" y="20954"/>
                </a:lnTo>
                <a:lnTo>
                  <a:pt x="5092" y="17906"/>
                </a:lnTo>
                <a:lnTo>
                  <a:pt x="4419" y="15582"/>
                </a:lnTo>
                <a:lnTo>
                  <a:pt x="4317" y="12992"/>
                </a:lnTo>
                <a:close/>
              </a:path>
              <a:path w="16510" h="26035">
                <a:moveTo>
                  <a:pt x="8327" y="21387"/>
                </a:moveTo>
                <a:lnTo>
                  <a:pt x="7848" y="21424"/>
                </a:lnTo>
                <a:lnTo>
                  <a:pt x="14251" y="21424"/>
                </a:lnTo>
                <a:lnTo>
                  <a:pt x="8327" y="21387"/>
                </a:lnTo>
                <a:close/>
              </a:path>
              <a:path w="16510" h="26035">
                <a:moveTo>
                  <a:pt x="13885" y="4292"/>
                </a:moveTo>
                <a:lnTo>
                  <a:pt x="8191" y="4292"/>
                </a:lnTo>
                <a:lnTo>
                  <a:pt x="9143" y="4762"/>
                </a:lnTo>
                <a:lnTo>
                  <a:pt x="10934" y="7797"/>
                </a:lnTo>
                <a:lnTo>
                  <a:pt x="11607" y="10109"/>
                </a:lnTo>
                <a:lnTo>
                  <a:pt x="11722" y="15824"/>
                </a:lnTo>
                <a:lnTo>
                  <a:pt x="11163" y="18046"/>
                </a:lnTo>
                <a:lnTo>
                  <a:pt x="9588" y="20967"/>
                </a:lnTo>
                <a:lnTo>
                  <a:pt x="8750" y="21399"/>
                </a:lnTo>
                <a:lnTo>
                  <a:pt x="14271" y="21386"/>
                </a:lnTo>
                <a:lnTo>
                  <a:pt x="15392" y="19265"/>
                </a:lnTo>
                <a:lnTo>
                  <a:pt x="16040" y="16446"/>
                </a:lnTo>
                <a:lnTo>
                  <a:pt x="15923" y="9905"/>
                </a:lnTo>
                <a:lnTo>
                  <a:pt x="15893" y="9283"/>
                </a:lnTo>
                <a:lnTo>
                  <a:pt x="15112" y="6388"/>
                </a:lnTo>
                <a:lnTo>
                  <a:pt x="13885" y="4292"/>
                </a:lnTo>
                <a:close/>
              </a:path>
              <a:path w="16510" h="26035">
                <a:moveTo>
                  <a:pt x="7721" y="0"/>
                </a:moveTo>
                <a:lnTo>
                  <a:pt x="4864" y="139"/>
                </a:lnTo>
                <a:lnTo>
                  <a:pt x="2959" y="2019"/>
                </a:lnTo>
                <a:lnTo>
                  <a:pt x="634" y="6464"/>
                </a:lnTo>
                <a:lnTo>
                  <a:pt x="0" y="9283"/>
                </a:lnTo>
                <a:lnTo>
                  <a:pt x="12" y="13144"/>
                </a:lnTo>
                <a:lnTo>
                  <a:pt x="4317" y="12992"/>
                </a:lnTo>
                <a:lnTo>
                  <a:pt x="4305" y="9905"/>
                </a:lnTo>
                <a:lnTo>
                  <a:pt x="4864" y="7670"/>
                </a:lnTo>
                <a:lnTo>
                  <a:pt x="6426" y="4749"/>
                </a:lnTo>
                <a:lnTo>
                  <a:pt x="7264" y="4305"/>
                </a:lnTo>
                <a:lnTo>
                  <a:pt x="8191" y="4292"/>
                </a:lnTo>
                <a:lnTo>
                  <a:pt x="13885" y="4292"/>
                </a:lnTo>
                <a:lnTo>
                  <a:pt x="12471" y="1879"/>
                </a:lnTo>
                <a:lnTo>
                  <a:pt x="10452" y="38"/>
                </a:lnTo>
                <a:lnTo>
                  <a:pt x="7721" y="0"/>
                </a:lnTo>
                <a:close/>
              </a:path>
              <a:path w="16510" h="26035">
                <a:moveTo>
                  <a:pt x="7937" y="4305"/>
                </a:moveTo>
                <a:lnTo>
                  <a:pt x="7264" y="4305"/>
                </a:lnTo>
                <a:lnTo>
                  <a:pt x="7683" y="4317"/>
                </a:lnTo>
                <a:lnTo>
                  <a:pt x="7937" y="4305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" name="object 639"/>
          <p:cNvSpPr/>
          <p:nvPr/>
        </p:nvSpPr>
        <p:spPr>
          <a:xfrm>
            <a:off x="6039721" y="5565865"/>
            <a:ext cx="43815" cy="34925"/>
          </a:xfrm>
          <a:custGeom>
            <a:avLst/>
            <a:gdLst/>
            <a:ahLst/>
            <a:cxnLst/>
            <a:rect l="l" t="t" r="r" b="b"/>
            <a:pathLst>
              <a:path w="43814" h="34925">
                <a:moveTo>
                  <a:pt x="28571" y="0"/>
                </a:moveTo>
                <a:lnTo>
                  <a:pt x="20926" y="4552"/>
                </a:lnTo>
                <a:lnTo>
                  <a:pt x="7302" y="15354"/>
                </a:lnTo>
                <a:lnTo>
                  <a:pt x="0" y="34696"/>
                </a:lnTo>
                <a:lnTo>
                  <a:pt x="16098" y="23746"/>
                </a:lnTo>
                <a:lnTo>
                  <a:pt x="26014" y="18673"/>
                </a:lnTo>
                <a:lnTo>
                  <a:pt x="33841" y="18199"/>
                </a:lnTo>
                <a:lnTo>
                  <a:pt x="43567" y="18199"/>
                </a:lnTo>
                <a:lnTo>
                  <a:pt x="43484" y="16014"/>
                </a:lnTo>
                <a:lnTo>
                  <a:pt x="37096" y="6210"/>
                </a:lnTo>
                <a:lnTo>
                  <a:pt x="33030" y="838"/>
                </a:lnTo>
                <a:lnTo>
                  <a:pt x="28571" y="0"/>
                </a:lnTo>
                <a:close/>
              </a:path>
              <a:path w="43814" h="34925">
                <a:moveTo>
                  <a:pt x="43567" y="18199"/>
                </a:moveTo>
                <a:lnTo>
                  <a:pt x="33841" y="18199"/>
                </a:lnTo>
                <a:lnTo>
                  <a:pt x="43675" y="21043"/>
                </a:lnTo>
                <a:lnTo>
                  <a:pt x="43567" y="181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" name="object 640"/>
          <p:cNvSpPr/>
          <p:nvPr/>
        </p:nvSpPr>
        <p:spPr>
          <a:xfrm>
            <a:off x="6038489" y="5567048"/>
            <a:ext cx="52705" cy="42545"/>
          </a:xfrm>
          <a:custGeom>
            <a:avLst/>
            <a:gdLst/>
            <a:ahLst/>
            <a:cxnLst/>
            <a:rect l="l" t="t" r="r" b="b"/>
            <a:pathLst>
              <a:path w="52704" h="42545">
                <a:moveTo>
                  <a:pt x="8010" y="31945"/>
                </a:moveTo>
                <a:lnTo>
                  <a:pt x="4012" y="34358"/>
                </a:lnTo>
                <a:lnTo>
                  <a:pt x="8953" y="40474"/>
                </a:lnTo>
                <a:lnTo>
                  <a:pt x="23812" y="42240"/>
                </a:lnTo>
                <a:lnTo>
                  <a:pt x="26161" y="42367"/>
                </a:lnTo>
                <a:lnTo>
                  <a:pt x="37630" y="42367"/>
                </a:lnTo>
                <a:lnTo>
                  <a:pt x="43370" y="39992"/>
                </a:lnTo>
                <a:lnTo>
                  <a:pt x="42559" y="38049"/>
                </a:lnTo>
                <a:lnTo>
                  <a:pt x="26327" y="38049"/>
                </a:lnTo>
                <a:lnTo>
                  <a:pt x="24142" y="37934"/>
                </a:lnTo>
                <a:lnTo>
                  <a:pt x="16433" y="37020"/>
                </a:lnTo>
                <a:lnTo>
                  <a:pt x="12484" y="35077"/>
                </a:lnTo>
                <a:lnTo>
                  <a:pt x="8559" y="32410"/>
                </a:lnTo>
                <a:lnTo>
                  <a:pt x="8010" y="31945"/>
                </a:lnTo>
                <a:close/>
              </a:path>
              <a:path w="52704" h="42545">
                <a:moveTo>
                  <a:pt x="41706" y="36004"/>
                </a:moveTo>
                <a:lnTo>
                  <a:pt x="40906" y="36296"/>
                </a:lnTo>
                <a:lnTo>
                  <a:pt x="39192" y="36855"/>
                </a:lnTo>
                <a:lnTo>
                  <a:pt x="34759" y="38049"/>
                </a:lnTo>
                <a:lnTo>
                  <a:pt x="42559" y="38049"/>
                </a:lnTo>
                <a:lnTo>
                  <a:pt x="41706" y="36004"/>
                </a:lnTo>
                <a:close/>
              </a:path>
              <a:path w="52704" h="42545">
                <a:moveTo>
                  <a:pt x="42020" y="16982"/>
                </a:moveTo>
                <a:lnTo>
                  <a:pt x="0" y="31737"/>
                </a:lnTo>
                <a:lnTo>
                  <a:pt x="2463" y="35293"/>
                </a:lnTo>
                <a:lnTo>
                  <a:pt x="4012" y="34358"/>
                </a:lnTo>
                <a:lnTo>
                  <a:pt x="2705" y="32740"/>
                </a:lnTo>
                <a:lnTo>
                  <a:pt x="6070" y="30048"/>
                </a:lnTo>
                <a:lnTo>
                  <a:pt x="11152" y="30048"/>
                </a:lnTo>
                <a:lnTo>
                  <a:pt x="14435" y="28066"/>
                </a:lnTo>
                <a:lnTo>
                  <a:pt x="24541" y="23820"/>
                </a:lnTo>
                <a:lnTo>
                  <a:pt x="32672" y="21814"/>
                </a:lnTo>
                <a:lnTo>
                  <a:pt x="38722" y="21310"/>
                </a:lnTo>
                <a:lnTo>
                  <a:pt x="43791" y="21310"/>
                </a:lnTo>
                <a:lnTo>
                  <a:pt x="44828" y="19964"/>
                </a:lnTo>
                <a:lnTo>
                  <a:pt x="42748" y="19964"/>
                </a:lnTo>
                <a:lnTo>
                  <a:pt x="42646" y="19316"/>
                </a:lnTo>
                <a:lnTo>
                  <a:pt x="42393" y="18148"/>
                </a:lnTo>
                <a:lnTo>
                  <a:pt x="42020" y="16982"/>
                </a:lnTo>
                <a:close/>
              </a:path>
              <a:path w="52704" h="42545">
                <a:moveTo>
                  <a:pt x="6070" y="30048"/>
                </a:moveTo>
                <a:lnTo>
                  <a:pt x="2705" y="32740"/>
                </a:lnTo>
                <a:lnTo>
                  <a:pt x="4012" y="34358"/>
                </a:lnTo>
                <a:lnTo>
                  <a:pt x="8010" y="31945"/>
                </a:lnTo>
                <a:lnTo>
                  <a:pt x="7569" y="31572"/>
                </a:lnTo>
                <a:lnTo>
                  <a:pt x="6946" y="30962"/>
                </a:lnTo>
                <a:lnTo>
                  <a:pt x="6070" y="30048"/>
                </a:lnTo>
                <a:close/>
              </a:path>
              <a:path w="52704" h="42545">
                <a:moveTo>
                  <a:pt x="11152" y="30048"/>
                </a:moveTo>
                <a:lnTo>
                  <a:pt x="6070" y="30048"/>
                </a:lnTo>
                <a:lnTo>
                  <a:pt x="6946" y="30962"/>
                </a:lnTo>
                <a:lnTo>
                  <a:pt x="7569" y="31572"/>
                </a:lnTo>
                <a:lnTo>
                  <a:pt x="8010" y="31945"/>
                </a:lnTo>
                <a:lnTo>
                  <a:pt x="11152" y="30048"/>
                </a:lnTo>
                <a:close/>
              </a:path>
              <a:path w="52704" h="42545">
                <a:moveTo>
                  <a:pt x="43916" y="21831"/>
                </a:moveTo>
                <a:lnTo>
                  <a:pt x="49771" y="26352"/>
                </a:lnTo>
                <a:lnTo>
                  <a:pt x="52412" y="22936"/>
                </a:lnTo>
                <a:lnTo>
                  <a:pt x="47180" y="22898"/>
                </a:lnTo>
                <a:lnTo>
                  <a:pt x="44221" y="21907"/>
                </a:lnTo>
                <a:lnTo>
                  <a:pt x="43916" y="21831"/>
                </a:lnTo>
                <a:close/>
              </a:path>
              <a:path w="52704" h="42545">
                <a:moveTo>
                  <a:pt x="46227" y="18148"/>
                </a:moveTo>
                <a:lnTo>
                  <a:pt x="43586" y="21577"/>
                </a:lnTo>
                <a:lnTo>
                  <a:pt x="43894" y="21814"/>
                </a:lnTo>
                <a:lnTo>
                  <a:pt x="44221" y="21907"/>
                </a:lnTo>
                <a:lnTo>
                  <a:pt x="47180" y="22898"/>
                </a:lnTo>
                <a:lnTo>
                  <a:pt x="47053" y="19342"/>
                </a:lnTo>
                <a:lnTo>
                  <a:pt x="47015" y="18757"/>
                </a:lnTo>
                <a:lnTo>
                  <a:pt x="46227" y="18148"/>
                </a:lnTo>
                <a:close/>
              </a:path>
              <a:path w="52704" h="42545">
                <a:moveTo>
                  <a:pt x="47015" y="18757"/>
                </a:moveTo>
                <a:lnTo>
                  <a:pt x="47053" y="19342"/>
                </a:lnTo>
                <a:lnTo>
                  <a:pt x="47180" y="22898"/>
                </a:lnTo>
                <a:lnTo>
                  <a:pt x="52363" y="22898"/>
                </a:lnTo>
                <a:lnTo>
                  <a:pt x="47015" y="18757"/>
                </a:lnTo>
                <a:close/>
              </a:path>
              <a:path w="52704" h="42545">
                <a:moveTo>
                  <a:pt x="43791" y="21310"/>
                </a:moveTo>
                <a:lnTo>
                  <a:pt x="40614" y="21310"/>
                </a:lnTo>
                <a:lnTo>
                  <a:pt x="42036" y="21475"/>
                </a:lnTo>
                <a:lnTo>
                  <a:pt x="43916" y="21831"/>
                </a:lnTo>
                <a:lnTo>
                  <a:pt x="43586" y="21577"/>
                </a:lnTo>
                <a:lnTo>
                  <a:pt x="43791" y="21310"/>
                </a:lnTo>
                <a:close/>
              </a:path>
              <a:path w="52704" h="42545">
                <a:moveTo>
                  <a:pt x="43014" y="16979"/>
                </a:moveTo>
                <a:lnTo>
                  <a:pt x="42020" y="16982"/>
                </a:lnTo>
                <a:lnTo>
                  <a:pt x="42302" y="17818"/>
                </a:lnTo>
                <a:lnTo>
                  <a:pt x="42646" y="19316"/>
                </a:lnTo>
                <a:lnTo>
                  <a:pt x="42748" y="19964"/>
                </a:lnTo>
                <a:lnTo>
                  <a:pt x="44907" y="19862"/>
                </a:lnTo>
                <a:lnTo>
                  <a:pt x="45592" y="17818"/>
                </a:lnTo>
                <a:lnTo>
                  <a:pt x="43014" y="16979"/>
                </a:lnTo>
                <a:close/>
              </a:path>
              <a:path w="52704" h="42545">
                <a:moveTo>
                  <a:pt x="43319" y="19926"/>
                </a:moveTo>
                <a:lnTo>
                  <a:pt x="42748" y="19938"/>
                </a:lnTo>
                <a:lnTo>
                  <a:pt x="43319" y="19926"/>
                </a:lnTo>
                <a:close/>
              </a:path>
              <a:path w="52704" h="42545">
                <a:moveTo>
                  <a:pt x="44858" y="19926"/>
                </a:moveTo>
                <a:lnTo>
                  <a:pt x="43319" y="19926"/>
                </a:lnTo>
                <a:lnTo>
                  <a:pt x="42748" y="19964"/>
                </a:lnTo>
                <a:lnTo>
                  <a:pt x="44828" y="19964"/>
                </a:lnTo>
                <a:close/>
              </a:path>
              <a:path w="52704" h="42545">
                <a:moveTo>
                  <a:pt x="44907" y="19862"/>
                </a:moveTo>
                <a:lnTo>
                  <a:pt x="42748" y="19938"/>
                </a:lnTo>
                <a:lnTo>
                  <a:pt x="43319" y="19926"/>
                </a:lnTo>
                <a:lnTo>
                  <a:pt x="44858" y="19926"/>
                </a:lnTo>
                <a:close/>
              </a:path>
              <a:path w="52704" h="42545">
                <a:moveTo>
                  <a:pt x="46898" y="16979"/>
                </a:moveTo>
                <a:lnTo>
                  <a:pt x="43014" y="16979"/>
                </a:lnTo>
                <a:lnTo>
                  <a:pt x="45592" y="17818"/>
                </a:lnTo>
                <a:lnTo>
                  <a:pt x="44907" y="19862"/>
                </a:lnTo>
                <a:lnTo>
                  <a:pt x="46227" y="18148"/>
                </a:lnTo>
                <a:lnTo>
                  <a:pt x="46975" y="18148"/>
                </a:lnTo>
                <a:lnTo>
                  <a:pt x="46898" y="16979"/>
                </a:lnTo>
                <a:close/>
              </a:path>
              <a:path w="52704" h="42545">
                <a:moveTo>
                  <a:pt x="46975" y="18148"/>
                </a:moveTo>
                <a:lnTo>
                  <a:pt x="46227" y="18148"/>
                </a:lnTo>
                <a:lnTo>
                  <a:pt x="47015" y="18757"/>
                </a:lnTo>
                <a:lnTo>
                  <a:pt x="46975" y="18148"/>
                </a:lnTo>
                <a:close/>
              </a:path>
              <a:path w="52704" h="42545">
                <a:moveTo>
                  <a:pt x="40455" y="4343"/>
                </a:moveTo>
                <a:lnTo>
                  <a:pt x="29781" y="4343"/>
                </a:lnTo>
                <a:lnTo>
                  <a:pt x="32575" y="4368"/>
                </a:lnTo>
                <a:lnTo>
                  <a:pt x="34531" y="4419"/>
                </a:lnTo>
                <a:lnTo>
                  <a:pt x="42020" y="16982"/>
                </a:lnTo>
                <a:lnTo>
                  <a:pt x="46898" y="16979"/>
                </a:lnTo>
                <a:lnTo>
                  <a:pt x="46697" y="13906"/>
                </a:lnTo>
                <a:lnTo>
                  <a:pt x="40455" y="4343"/>
                </a:lnTo>
                <a:close/>
              </a:path>
              <a:path w="52704" h="42545">
                <a:moveTo>
                  <a:pt x="35420" y="0"/>
                </a:moveTo>
                <a:lnTo>
                  <a:pt x="27050" y="114"/>
                </a:lnTo>
                <a:lnTo>
                  <a:pt x="20954" y="3301"/>
                </a:lnTo>
                <a:lnTo>
                  <a:pt x="10960" y="9423"/>
                </a:lnTo>
                <a:lnTo>
                  <a:pt x="7175" y="12484"/>
                </a:lnTo>
                <a:lnTo>
                  <a:pt x="9893" y="15849"/>
                </a:lnTo>
                <a:lnTo>
                  <a:pt x="10756" y="15138"/>
                </a:lnTo>
                <a:lnTo>
                  <a:pt x="14503" y="12395"/>
                </a:lnTo>
                <a:lnTo>
                  <a:pt x="18084" y="9931"/>
                </a:lnTo>
                <a:lnTo>
                  <a:pt x="25704" y="5867"/>
                </a:lnTo>
                <a:lnTo>
                  <a:pt x="29781" y="4343"/>
                </a:lnTo>
                <a:lnTo>
                  <a:pt x="40455" y="4343"/>
                </a:lnTo>
                <a:lnTo>
                  <a:pt x="38417" y="1130"/>
                </a:lnTo>
                <a:lnTo>
                  <a:pt x="35420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" name="object 641"/>
          <p:cNvSpPr/>
          <p:nvPr/>
        </p:nvSpPr>
        <p:spPr>
          <a:xfrm>
            <a:off x="6019755" y="5553002"/>
            <a:ext cx="78740" cy="31750"/>
          </a:xfrm>
          <a:custGeom>
            <a:avLst/>
            <a:gdLst/>
            <a:ahLst/>
            <a:cxnLst/>
            <a:rect l="l" t="t" r="r" b="b"/>
            <a:pathLst>
              <a:path w="78739" h="31750">
                <a:moveTo>
                  <a:pt x="48653" y="0"/>
                </a:moveTo>
                <a:lnTo>
                  <a:pt x="5606" y="20639"/>
                </a:lnTo>
                <a:lnTo>
                  <a:pt x="0" y="27698"/>
                </a:lnTo>
                <a:lnTo>
                  <a:pt x="4368" y="31534"/>
                </a:lnTo>
                <a:lnTo>
                  <a:pt x="8153" y="31584"/>
                </a:lnTo>
                <a:lnTo>
                  <a:pt x="13665" y="27482"/>
                </a:lnTo>
                <a:lnTo>
                  <a:pt x="23003" y="20639"/>
                </a:lnTo>
                <a:lnTo>
                  <a:pt x="31681" y="15054"/>
                </a:lnTo>
                <a:lnTo>
                  <a:pt x="40066" y="11228"/>
                </a:lnTo>
                <a:lnTo>
                  <a:pt x="48526" y="9664"/>
                </a:lnTo>
                <a:lnTo>
                  <a:pt x="58775" y="9347"/>
                </a:lnTo>
                <a:lnTo>
                  <a:pt x="76764" y="9347"/>
                </a:lnTo>
                <a:lnTo>
                  <a:pt x="75946" y="8712"/>
                </a:lnTo>
                <a:lnTo>
                  <a:pt x="73626" y="7118"/>
                </a:lnTo>
                <a:lnTo>
                  <a:pt x="67848" y="4022"/>
                </a:lnTo>
                <a:lnTo>
                  <a:pt x="59295" y="1093"/>
                </a:lnTo>
                <a:lnTo>
                  <a:pt x="48653" y="0"/>
                </a:lnTo>
                <a:close/>
              </a:path>
              <a:path w="78739" h="31750">
                <a:moveTo>
                  <a:pt x="76764" y="9347"/>
                </a:moveTo>
                <a:lnTo>
                  <a:pt x="58775" y="9347"/>
                </a:lnTo>
                <a:lnTo>
                  <a:pt x="69723" y="17627"/>
                </a:lnTo>
                <a:lnTo>
                  <a:pt x="73520" y="17487"/>
                </a:lnTo>
                <a:lnTo>
                  <a:pt x="75869" y="15519"/>
                </a:lnTo>
                <a:lnTo>
                  <a:pt x="78244" y="13563"/>
                </a:lnTo>
                <a:lnTo>
                  <a:pt x="78270" y="10515"/>
                </a:lnTo>
                <a:lnTo>
                  <a:pt x="76764" y="9347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" name="object 642"/>
          <p:cNvSpPr/>
          <p:nvPr/>
        </p:nvSpPr>
        <p:spPr>
          <a:xfrm>
            <a:off x="5704087" y="5348874"/>
            <a:ext cx="401955" cy="448945"/>
          </a:xfrm>
          <a:custGeom>
            <a:avLst/>
            <a:gdLst/>
            <a:ahLst/>
            <a:cxnLst/>
            <a:rect l="l" t="t" r="r" b="b"/>
            <a:pathLst>
              <a:path w="401954" h="448945">
                <a:moveTo>
                  <a:pt x="225837" y="0"/>
                </a:moveTo>
                <a:lnTo>
                  <a:pt x="184571" y="2662"/>
                </a:lnTo>
                <a:lnTo>
                  <a:pt x="144663" y="13547"/>
                </a:lnTo>
                <a:lnTo>
                  <a:pt x="107792" y="32171"/>
                </a:lnTo>
                <a:lnTo>
                  <a:pt x="75634" y="58051"/>
                </a:lnTo>
                <a:lnTo>
                  <a:pt x="45137" y="97270"/>
                </a:lnTo>
                <a:lnTo>
                  <a:pt x="23659" y="142279"/>
                </a:lnTo>
                <a:lnTo>
                  <a:pt x="9783" y="190891"/>
                </a:lnTo>
                <a:lnTo>
                  <a:pt x="2089" y="240919"/>
                </a:lnTo>
                <a:lnTo>
                  <a:pt x="0" y="273705"/>
                </a:lnTo>
                <a:lnTo>
                  <a:pt x="1268" y="306631"/>
                </a:lnTo>
                <a:lnTo>
                  <a:pt x="19678" y="368363"/>
                </a:lnTo>
                <a:lnTo>
                  <a:pt x="69033" y="419830"/>
                </a:lnTo>
                <a:lnTo>
                  <a:pt x="135820" y="448779"/>
                </a:lnTo>
                <a:lnTo>
                  <a:pt x="143151" y="430880"/>
                </a:lnTo>
                <a:lnTo>
                  <a:pt x="152612" y="413915"/>
                </a:lnTo>
                <a:lnTo>
                  <a:pt x="162955" y="397037"/>
                </a:lnTo>
                <a:lnTo>
                  <a:pt x="172434" y="380288"/>
                </a:lnTo>
                <a:lnTo>
                  <a:pt x="179921" y="361973"/>
                </a:lnTo>
                <a:lnTo>
                  <a:pt x="183803" y="342617"/>
                </a:lnTo>
                <a:lnTo>
                  <a:pt x="182699" y="323599"/>
                </a:lnTo>
                <a:lnTo>
                  <a:pt x="175228" y="306298"/>
                </a:lnTo>
                <a:lnTo>
                  <a:pt x="171053" y="300991"/>
                </a:lnTo>
                <a:lnTo>
                  <a:pt x="166549" y="295929"/>
                </a:lnTo>
                <a:lnTo>
                  <a:pt x="162190" y="290757"/>
                </a:lnTo>
                <a:lnTo>
                  <a:pt x="158489" y="285178"/>
                </a:lnTo>
                <a:lnTo>
                  <a:pt x="154898" y="273705"/>
                </a:lnTo>
                <a:lnTo>
                  <a:pt x="155595" y="261653"/>
                </a:lnTo>
                <a:lnTo>
                  <a:pt x="160237" y="250508"/>
                </a:lnTo>
                <a:lnTo>
                  <a:pt x="168484" y="241757"/>
                </a:lnTo>
                <a:lnTo>
                  <a:pt x="179452" y="236846"/>
                </a:lnTo>
                <a:lnTo>
                  <a:pt x="191498" y="236119"/>
                </a:lnTo>
                <a:lnTo>
                  <a:pt x="251918" y="236119"/>
                </a:lnTo>
                <a:lnTo>
                  <a:pt x="253263" y="228186"/>
                </a:lnTo>
                <a:lnTo>
                  <a:pt x="274350" y="192705"/>
                </a:lnTo>
                <a:lnTo>
                  <a:pt x="309623" y="171116"/>
                </a:lnTo>
                <a:lnTo>
                  <a:pt x="343425" y="167026"/>
                </a:lnTo>
                <a:lnTo>
                  <a:pt x="357768" y="167026"/>
                </a:lnTo>
                <a:lnTo>
                  <a:pt x="369858" y="165793"/>
                </a:lnTo>
                <a:lnTo>
                  <a:pt x="381958" y="161378"/>
                </a:lnTo>
                <a:lnTo>
                  <a:pt x="392131" y="152605"/>
                </a:lnTo>
                <a:lnTo>
                  <a:pt x="398684" y="140769"/>
                </a:lnTo>
                <a:lnTo>
                  <a:pt x="401589" y="127253"/>
                </a:lnTo>
                <a:lnTo>
                  <a:pt x="400818" y="113436"/>
                </a:lnTo>
                <a:lnTo>
                  <a:pt x="382330" y="77099"/>
                </a:lnTo>
                <a:lnTo>
                  <a:pt x="341655" y="39896"/>
                </a:lnTo>
                <a:lnTo>
                  <a:pt x="305768" y="19305"/>
                </a:lnTo>
                <a:lnTo>
                  <a:pt x="266732" y="5756"/>
                </a:lnTo>
                <a:lnTo>
                  <a:pt x="225837" y="0"/>
                </a:lnTo>
                <a:close/>
              </a:path>
              <a:path w="401954" h="448945">
                <a:moveTo>
                  <a:pt x="251918" y="236119"/>
                </a:moveTo>
                <a:lnTo>
                  <a:pt x="191498" y="236119"/>
                </a:lnTo>
                <a:lnTo>
                  <a:pt x="203108" y="239415"/>
                </a:lnTo>
                <a:lnTo>
                  <a:pt x="212769" y="246570"/>
                </a:lnTo>
                <a:lnTo>
                  <a:pt x="217726" y="253419"/>
                </a:lnTo>
                <a:lnTo>
                  <a:pt x="221624" y="260992"/>
                </a:lnTo>
                <a:lnTo>
                  <a:pt x="225203" y="268807"/>
                </a:lnTo>
                <a:lnTo>
                  <a:pt x="229203" y="276377"/>
                </a:lnTo>
                <a:lnTo>
                  <a:pt x="234682" y="283196"/>
                </a:lnTo>
                <a:lnTo>
                  <a:pt x="241723" y="288353"/>
                </a:lnTo>
                <a:lnTo>
                  <a:pt x="249571" y="290757"/>
                </a:lnTo>
                <a:lnTo>
                  <a:pt x="257473" y="289318"/>
                </a:lnTo>
                <a:lnTo>
                  <a:pt x="251164" y="269495"/>
                </a:lnTo>
                <a:lnTo>
                  <a:pt x="249781" y="248716"/>
                </a:lnTo>
                <a:lnTo>
                  <a:pt x="251918" y="236119"/>
                </a:lnTo>
                <a:close/>
              </a:path>
              <a:path w="401954" h="448945">
                <a:moveTo>
                  <a:pt x="357768" y="167026"/>
                </a:moveTo>
                <a:lnTo>
                  <a:pt x="343425" y="167026"/>
                </a:lnTo>
                <a:lnTo>
                  <a:pt x="356854" y="167119"/>
                </a:lnTo>
                <a:lnTo>
                  <a:pt x="357768" y="167026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" name="object 643"/>
          <p:cNvSpPr/>
          <p:nvPr/>
        </p:nvSpPr>
        <p:spPr>
          <a:xfrm>
            <a:off x="6088435" y="5668920"/>
            <a:ext cx="13970" cy="33655"/>
          </a:xfrm>
          <a:custGeom>
            <a:avLst/>
            <a:gdLst/>
            <a:ahLst/>
            <a:cxnLst/>
            <a:rect l="l" t="t" r="r" b="b"/>
            <a:pathLst>
              <a:path w="13970" h="33654">
                <a:moveTo>
                  <a:pt x="9245" y="0"/>
                </a:moveTo>
                <a:lnTo>
                  <a:pt x="6261" y="622"/>
                </a:lnTo>
                <a:lnTo>
                  <a:pt x="6210" y="787"/>
                </a:lnTo>
                <a:lnTo>
                  <a:pt x="215" y="9613"/>
                </a:lnTo>
                <a:lnTo>
                  <a:pt x="139" y="18707"/>
                </a:lnTo>
                <a:lnTo>
                  <a:pt x="0" y="24269"/>
                </a:lnTo>
                <a:lnTo>
                  <a:pt x="2959" y="30276"/>
                </a:lnTo>
                <a:lnTo>
                  <a:pt x="10680" y="32727"/>
                </a:lnTo>
                <a:lnTo>
                  <a:pt x="11810" y="33108"/>
                </a:lnTo>
                <a:lnTo>
                  <a:pt x="13042" y="32499"/>
                </a:lnTo>
                <a:lnTo>
                  <a:pt x="13792" y="30238"/>
                </a:lnTo>
                <a:lnTo>
                  <a:pt x="13182" y="29019"/>
                </a:lnTo>
                <a:lnTo>
                  <a:pt x="12052" y="28638"/>
                </a:lnTo>
                <a:lnTo>
                  <a:pt x="5930" y="26454"/>
                </a:lnTo>
                <a:lnTo>
                  <a:pt x="4597" y="23050"/>
                </a:lnTo>
                <a:lnTo>
                  <a:pt x="4457" y="18707"/>
                </a:lnTo>
                <a:lnTo>
                  <a:pt x="4444" y="15151"/>
                </a:lnTo>
                <a:lnTo>
                  <a:pt x="5765" y="11150"/>
                </a:lnTo>
                <a:lnTo>
                  <a:pt x="7835" y="6565"/>
                </a:lnTo>
                <a:lnTo>
                  <a:pt x="8521" y="5283"/>
                </a:lnTo>
                <a:lnTo>
                  <a:pt x="9867" y="2997"/>
                </a:lnTo>
                <a:lnTo>
                  <a:pt x="9245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" name="object 644"/>
          <p:cNvSpPr/>
          <p:nvPr/>
        </p:nvSpPr>
        <p:spPr>
          <a:xfrm>
            <a:off x="6091237" y="5730186"/>
            <a:ext cx="26034" cy="8255"/>
          </a:xfrm>
          <a:custGeom>
            <a:avLst/>
            <a:gdLst/>
            <a:ahLst/>
            <a:cxnLst/>
            <a:rect l="l" t="t" r="r" b="b"/>
            <a:pathLst>
              <a:path w="26035" h="8254">
                <a:moveTo>
                  <a:pt x="24434" y="0"/>
                </a:moveTo>
                <a:lnTo>
                  <a:pt x="23101" y="723"/>
                </a:lnTo>
                <a:lnTo>
                  <a:pt x="20307" y="2082"/>
                </a:lnTo>
                <a:lnTo>
                  <a:pt x="13119" y="4965"/>
                </a:lnTo>
                <a:lnTo>
                  <a:pt x="1028" y="5473"/>
                </a:lnTo>
                <a:lnTo>
                  <a:pt x="0" y="6604"/>
                </a:lnTo>
                <a:lnTo>
                  <a:pt x="1117" y="7632"/>
                </a:lnTo>
                <a:lnTo>
                  <a:pt x="17640" y="6934"/>
                </a:lnTo>
                <a:lnTo>
                  <a:pt x="25615" y="1816"/>
                </a:lnTo>
                <a:lnTo>
                  <a:pt x="25920" y="317"/>
                </a:lnTo>
                <a:lnTo>
                  <a:pt x="24434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" name="object 645"/>
          <p:cNvSpPr/>
          <p:nvPr/>
        </p:nvSpPr>
        <p:spPr>
          <a:xfrm>
            <a:off x="5955309" y="5787445"/>
            <a:ext cx="93980" cy="34290"/>
          </a:xfrm>
          <a:custGeom>
            <a:avLst/>
            <a:gdLst/>
            <a:ahLst/>
            <a:cxnLst/>
            <a:rect l="l" t="t" r="r" b="b"/>
            <a:pathLst>
              <a:path w="93979" h="34289">
                <a:moveTo>
                  <a:pt x="0" y="0"/>
                </a:moveTo>
                <a:lnTo>
                  <a:pt x="9895" y="16701"/>
                </a:lnTo>
                <a:lnTo>
                  <a:pt x="22920" y="25834"/>
                </a:lnTo>
                <a:lnTo>
                  <a:pt x="47827" y="30610"/>
                </a:lnTo>
                <a:lnTo>
                  <a:pt x="93370" y="3423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" name="object 646"/>
          <p:cNvSpPr/>
          <p:nvPr/>
        </p:nvSpPr>
        <p:spPr>
          <a:xfrm>
            <a:off x="5952841" y="5784986"/>
            <a:ext cx="98425" cy="39370"/>
          </a:xfrm>
          <a:custGeom>
            <a:avLst/>
            <a:gdLst/>
            <a:ahLst/>
            <a:cxnLst/>
            <a:rect l="l" t="t" r="r" b="b"/>
            <a:pathLst>
              <a:path w="98425" h="39370">
                <a:moveTo>
                  <a:pt x="2527" y="0"/>
                </a:moveTo>
                <a:lnTo>
                  <a:pt x="406" y="1104"/>
                </a:lnTo>
                <a:lnTo>
                  <a:pt x="0" y="2413"/>
                </a:lnTo>
                <a:lnTo>
                  <a:pt x="558" y="3467"/>
                </a:lnTo>
                <a:lnTo>
                  <a:pt x="46100" y="30407"/>
                </a:lnTo>
                <a:lnTo>
                  <a:pt x="88272" y="38146"/>
                </a:lnTo>
                <a:lnTo>
                  <a:pt x="96875" y="38938"/>
                </a:lnTo>
                <a:lnTo>
                  <a:pt x="97904" y="38036"/>
                </a:lnTo>
                <a:lnTo>
                  <a:pt x="98011" y="35580"/>
                </a:lnTo>
                <a:lnTo>
                  <a:pt x="97180" y="34632"/>
                </a:lnTo>
                <a:lnTo>
                  <a:pt x="91160" y="34201"/>
                </a:lnTo>
                <a:lnTo>
                  <a:pt x="83629" y="33248"/>
                </a:lnTo>
                <a:lnTo>
                  <a:pt x="39255" y="23863"/>
                </a:lnTo>
                <a:lnTo>
                  <a:pt x="4381" y="1460"/>
                </a:lnTo>
                <a:lnTo>
                  <a:pt x="3822" y="406"/>
                </a:lnTo>
                <a:lnTo>
                  <a:pt x="2527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" name="object 647"/>
          <p:cNvSpPr/>
          <p:nvPr/>
        </p:nvSpPr>
        <p:spPr>
          <a:xfrm>
            <a:off x="5836540" y="5898752"/>
            <a:ext cx="213360" cy="57150"/>
          </a:xfrm>
          <a:custGeom>
            <a:avLst/>
            <a:gdLst/>
            <a:ahLst/>
            <a:cxnLst/>
            <a:rect l="l" t="t" r="r" b="b"/>
            <a:pathLst>
              <a:path w="213360" h="57150">
                <a:moveTo>
                  <a:pt x="3086" y="27673"/>
                </a:moveTo>
                <a:lnTo>
                  <a:pt x="35585" y="48767"/>
                </a:lnTo>
                <a:lnTo>
                  <a:pt x="75811" y="56499"/>
                </a:lnTo>
                <a:lnTo>
                  <a:pt x="90144" y="57111"/>
                </a:lnTo>
                <a:lnTo>
                  <a:pt x="125742" y="52781"/>
                </a:lnTo>
                <a:lnTo>
                  <a:pt x="90144" y="52781"/>
                </a:lnTo>
                <a:lnTo>
                  <a:pt x="76162" y="52187"/>
                </a:lnTo>
                <a:lnTo>
                  <a:pt x="36855" y="44640"/>
                </a:lnTo>
                <a:lnTo>
                  <a:pt x="8491" y="32054"/>
                </a:lnTo>
                <a:lnTo>
                  <a:pt x="3086" y="27673"/>
                </a:lnTo>
                <a:close/>
              </a:path>
              <a:path w="213360" h="57150">
                <a:moveTo>
                  <a:pt x="206580" y="13706"/>
                </a:moveTo>
                <a:lnTo>
                  <a:pt x="199861" y="19264"/>
                </a:lnTo>
                <a:lnTo>
                  <a:pt x="177149" y="33104"/>
                </a:lnTo>
                <a:lnTo>
                  <a:pt x="140458" y="46669"/>
                </a:lnTo>
                <a:lnTo>
                  <a:pt x="90144" y="52781"/>
                </a:lnTo>
                <a:lnTo>
                  <a:pt x="125742" y="52781"/>
                </a:lnTo>
                <a:lnTo>
                  <a:pt x="141523" y="50861"/>
                </a:lnTo>
                <a:lnTo>
                  <a:pt x="179071" y="36977"/>
                </a:lnTo>
                <a:lnTo>
                  <a:pt x="202438" y="22734"/>
                </a:lnTo>
                <a:lnTo>
                  <a:pt x="211303" y="15379"/>
                </a:lnTo>
                <a:lnTo>
                  <a:pt x="208216" y="15379"/>
                </a:lnTo>
                <a:lnTo>
                  <a:pt x="206580" y="13706"/>
                </a:lnTo>
                <a:close/>
              </a:path>
              <a:path w="213360" h="57150">
                <a:moveTo>
                  <a:pt x="208241" y="12331"/>
                </a:moveTo>
                <a:lnTo>
                  <a:pt x="206580" y="13706"/>
                </a:lnTo>
                <a:lnTo>
                  <a:pt x="208216" y="15379"/>
                </a:lnTo>
                <a:lnTo>
                  <a:pt x="209765" y="13868"/>
                </a:lnTo>
                <a:lnTo>
                  <a:pt x="208241" y="12331"/>
                </a:lnTo>
                <a:close/>
              </a:path>
              <a:path w="213360" h="57150">
                <a:moveTo>
                  <a:pt x="211287" y="12331"/>
                </a:moveTo>
                <a:lnTo>
                  <a:pt x="208241" y="12331"/>
                </a:lnTo>
                <a:lnTo>
                  <a:pt x="209765" y="13868"/>
                </a:lnTo>
                <a:lnTo>
                  <a:pt x="208216" y="15379"/>
                </a:lnTo>
                <a:lnTo>
                  <a:pt x="211303" y="15379"/>
                </a:lnTo>
                <a:lnTo>
                  <a:pt x="212813" y="13893"/>
                </a:lnTo>
                <a:lnTo>
                  <a:pt x="211287" y="12331"/>
                </a:lnTo>
                <a:close/>
              </a:path>
              <a:path w="213360" h="57150">
                <a:moveTo>
                  <a:pt x="199237" y="0"/>
                </a:moveTo>
                <a:lnTo>
                  <a:pt x="196138" y="3022"/>
                </a:lnTo>
                <a:lnTo>
                  <a:pt x="206580" y="13706"/>
                </a:lnTo>
                <a:lnTo>
                  <a:pt x="208241" y="12331"/>
                </a:lnTo>
                <a:lnTo>
                  <a:pt x="211287" y="12331"/>
                </a:lnTo>
                <a:lnTo>
                  <a:pt x="199237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" name="object 648"/>
          <p:cNvSpPr/>
          <p:nvPr/>
        </p:nvSpPr>
        <p:spPr>
          <a:xfrm>
            <a:off x="5781428" y="5749205"/>
            <a:ext cx="251460" cy="58419"/>
          </a:xfrm>
          <a:custGeom>
            <a:avLst/>
            <a:gdLst/>
            <a:ahLst/>
            <a:cxnLst/>
            <a:rect l="l" t="t" r="r" b="b"/>
            <a:pathLst>
              <a:path w="251460" h="58420">
                <a:moveTo>
                  <a:pt x="0" y="0"/>
                </a:moveTo>
                <a:lnTo>
                  <a:pt x="2033" y="569"/>
                </a:lnTo>
                <a:lnTo>
                  <a:pt x="15334" y="2727"/>
                </a:lnTo>
                <a:lnTo>
                  <a:pt x="4901" y="5569"/>
                </a:lnTo>
                <a:lnTo>
                  <a:pt x="929" y="7367"/>
                </a:lnTo>
                <a:lnTo>
                  <a:pt x="2971" y="8886"/>
                </a:lnTo>
                <a:lnTo>
                  <a:pt x="10584" y="10893"/>
                </a:lnTo>
                <a:lnTo>
                  <a:pt x="98393" y="32435"/>
                </a:lnTo>
                <a:lnTo>
                  <a:pt x="159278" y="45989"/>
                </a:lnTo>
                <a:lnTo>
                  <a:pt x="214454" y="55972"/>
                </a:lnTo>
                <a:lnTo>
                  <a:pt x="251147" y="58315"/>
                </a:lnTo>
                <a:lnTo>
                  <a:pt x="248912" y="48891"/>
                </a:lnTo>
                <a:lnTo>
                  <a:pt x="212857" y="46205"/>
                </a:lnTo>
                <a:lnTo>
                  <a:pt x="159214" y="35543"/>
                </a:lnTo>
                <a:lnTo>
                  <a:pt x="47666" y="8674"/>
                </a:lnTo>
                <a:lnTo>
                  <a:pt x="14013" y="1660"/>
                </a:lnTo>
                <a:lnTo>
                  <a:pt x="0" y="0"/>
                </a:lnTo>
                <a:close/>
              </a:path>
            </a:pathLst>
          </a:custGeom>
          <a:solidFill>
            <a:srgbClr val="D2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" name="object 649"/>
          <p:cNvSpPr/>
          <p:nvPr/>
        </p:nvSpPr>
        <p:spPr>
          <a:xfrm>
            <a:off x="5778644" y="5747017"/>
            <a:ext cx="257175" cy="63500"/>
          </a:xfrm>
          <a:custGeom>
            <a:avLst/>
            <a:gdLst/>
            <a:ahLst/>
            <a:cxnLst/>
            <a:rect l="l" t="t" r="r" b="b"/>
            <a:pathLst>
              <a:path w="257175" h="63500">
                <a:moveTo>
                  <a:pt x="9599" y="5789"/>
                </a:moveTo>
                <a:lnTo>
                  <a:pt x="8644" y="6426"/>
                </a:lnTo>
                <a:lnTo>
                  <a:pt x="7590" y="7200"/>
                </a:lnTo>
                <a:lnTo>
                  <a:pt x="6294" y="8089"/>
                </a:lnTo>
                <a:lnTo>
                  <a:pt x="87785" y="33670"/>
                </a:lnTo>
                <a:lnTo>
                  <a:pt x="159626" y="49876"/>
                </a:lnTo>
                <a:lnTo>
                  <a:pt x="224124" y="61261"/>
                </a:lnTo>
                <a:lnTo>
                  <a:pt x="247099" y="63017"/>
                </a:lnTo>
                <a:lnTo>
                  <a:pt x="249741" y="63017"/>
                </a:lnTo>
                <a:lnTo>
                  <a:pt x="252115" y="62903"/>
                </a:lnTo>
                <a:lnTo>
                  <a:pt x="256599" y="62357"/>
                </a:lnTo>
                <a:lnTo>
                  <a:pt x="256276" y="60998"/>
                </a:lnTo>
                <a:lnTo>
                  <a:pt x="251823" y="60998"/>
                </a:lnTo>
                <a:lnTo>
                  <a:pt x="251278" y="58686"/>
                </a:lnTo>
                <a:lnTo>
                  <a:pt x="247099" y="58686"/>
                </a:lnTo>
                <a:lnTo>
                  <a:pt x="224657" y="56968"/>
                </a:lnTo>
                <a:lnTo>
                  <a:pt x="160495" y="45643"/>
                </a:lnTo>
                <a:lnTo>
                  <a:pt x="88791" y="29462"/>
                </a:lnTo>
                <a:lnTo>
                  <a:pt x="12118" y="10553"/>
                </a:lnTo>
                <a:lnTo>
                  <a:pt x="10409" y="10553"/>
                </a:lnTo>
                <a:lnTo>
                  <a:pt x="9596" y="10172"/>
                </a:lnTo>
                <a:lnTo>
                  <a:pt x="10307" y="9626"/>
                </a:lnTo>
                <a:lnTo>
                  <a:pt x="11558" y="9626"/>
                </a:lnTo>
                <a:lnTo>
                  <a:pt x="12873" y="8902"/>
                </a:lnTo>
                <a:lnTo>
                  <a:pt x="14854" y="8216"/>
                </a:lnTo>
                <a:lnTo>
                  <a:pt x="16861" y="7480"/>
                </a:lnTo>
                <a:lnTo>
                  <a:pt x="18518" y="7048"/>
                </a:lnTo>
                <a:lnTo>
                  <a:pt x="17788" y="7048"/>
                </a:lnTo>
                <a:lnTo>
                  <a:pt x="9599" y="5789"/>
                </a:lnTo>
                <a:close/>
              </a:path>
              <a:path w="257175" h="63500">
                <a:moveTo>
                  <a:pt x="253665" y="58356"/>
                </a:moveTo>
                <a:lnTo>
                  <a:pt x="251823" y="58585"/>
                </a:lnTo>
                <a:lnTo>
                  <a:pt x="251260" y="58611"/>
                </a:lnTo>
                <a:lnTo>
                  <a:pt x="251823" y="60998"/>
                </a:lnTo>
                <a:lnTo>
                  <a:pt x="253932" y="60502"/>
                </a:lnTo>
                <a:lnTo>
                  <a:pt x="253665" y="58356"/>
                </a:lnTo>
                <a:close/>
              </a:path>
              <a:path w="257175" h="63500">
                <a:moveTo>
                  <a:pt x="255650" y="58356"/>
                </a:moveTo>
                <a:lnTo>
                  <a:pt x="253665" y="58356"/>
                </a:lnTo>
                <a:lnTo>
                  <a:pt x="253932" y="60502"/>
                </a:lnTo>
                <a:lnTo>
                  <a:pt x="251823" y="60998"/>
                </a:lnTo>
                <a:lnTo>
                  <a:pt x="256276" y="60998"/>
                </a:lnTo>
                <a:lnTo>
                  <a:pt x="255650" y="58356"/>
                </a:lnTo>
                <a:close/>
              </a:path>
              <a:path w="257175" h="63500">
                <a:moveTo>
                  <a:pt x="251260" y="58611"/>
                </a:moveTo>
                <a:lnTo>
                  <a:pt x="249626" y="58686"/>
                </a:lnTo>
                <a:lnTo>
                  <a:pt x="251278" y="58686"/>
                </a:lnTo>
                <a:close/>
              </a:path>
              <a:path w="257175" h="63500">
                <a:moveTo>
                  <a:pt x="253923" y="51079"/>
                </a:moveTo>
                <a:lnTo>
                  <a:pt x="251696" y="51079"/>
                </a:lnTo>
                <a:lnTo>
                  <a:pt x="251950" y="53225"/>
                </a:lnTo>
                <a:lnTo>
                  <a:pt x="250046" y="53463"/>
                </a:lnTo>
                <a:lnTo>
                  <a:pt x="251260" y="58611"/>
                </a:lnTo>
                <a:lnTo>
                  <a:pt x="251823" y="58585"/>
                </a:lnTo>
                <a:lnTo>
                  <a:pt x="253665" y="58356"/>
                </a:lnTo>
                <a:lnTo>
                  <a:pt x="255650" y="58356"/>
                </a:lnTo>
                <a:lnTo>
                  <a:pt x="253923" y="51079"/>
                </a:lnTo>
                <a:close/>
              </a:path>
              <a:path w="257175" h="63500">
                <a:moveTo>
                  <a:pt x="4883" y="177"/>
                </a:moveTo>
                <a:lnTo>
                  <a:pt x="2903" y="177"/>
                </a:lnTo>
                <a:lnTo>
                  <a:pt x="3284" y="266"/>
                </a:lnTo>
                <a:lnTo>
                  <a:pt x="6510" y="863"/>
                </a:lnTo>
                <a:lnTo>
                  <a:pt x="18448" y="2781"/>
                </a:lnTo>
                <a:lnTo>
                  <a:pt x="18632" y="6380"/>
                </a:lnTo>
                <a:lnTo>
                  <a:pt x="33430" y="9171"/>
                </a:lnTo>
                <a:lnTo>
                  <a:pt x="58872" y="15100"/>
                </a:lnTo>
                <a:lnTo>
                  <a:pt x="124849" y="31267"/>
                </a:lnTo>
                <a:lnTo>
                  <a:pt x="160230" y="39548"/>
                </a:lnTo>
                <a:lnTo>
                  <a:pt x="193775" y="46675"/>
                </a:lnTo>
                <a:lnTo>
                  <a:pt x="223000" y="51673"/>
                </a:lnTo>
                <a:lnTo>
                  <a:pt x="245423" y="53568"/>
                </a:lnTo>
                <a:lnTo>
                  <a:pt x="247836" y="53568"/>
                </a:lnTo>
                <a:lnTo>
                  <a:pt x="250020" y="53467"/>
                </a:lnTo>
                <a:lnTo>
                  <a:pt x="249990" y="53225"/>
                </a:lnTo>
                <a:lnTo>
                  <a:pt x="249601" y="51574"/>
                </a:lnTo>
                <a:lnTo>
                  <a:pt x="251696" y="51079"/>
                </a:lnTo>
                <a:lnTo>
                  <a:pt x="253923" y="51079"/>
                </a:lnTo>
                <a:lnTo>
                  <a:pt x="253490" y="49250"/>
                </a:lnTo>
                <a:lnTo>
                  <a:pt x="245423" y="49250"/>
                </a:lnTo>
                <a:lnTo>
                  <a:pt x="223588" y="47394"/>
                </a:lnTo>
                <a:lnTo>
                  <a:pt x="194626" y="42433"/>
                </a:lnTo>
                <a:lnTo>
                  <a:pt x="161173" y="35334"/>
                </a:lnTo>
                <a:lnTo>
                  <a:pt x="125865" y="27063"/>
                </a:lnTo>
                <a:lnTo>
                  <a:pt x="59910" y="10906"/>
                </a:lnTo>
                <a:lnTo>
                  <a:pt x="34350" y="4953"/>
                </a:lnTo>
                <a:lnTo>
                  <a:pt x="17064" y="1701"/>
                </a:lnTo>
                <a:lnTo>
                  <a:pt x="7348" y="457"/>
                </a:lnTo>
                <a:lnTo>
                  <a:pt x="4883" y="177"/>
                </a:lnTo>
                <a:close/>
              </a:path>
              <a:path w="257175" h="63500">
                <a:moveTo>
                  <a:pt x="251696" y="51079"/>
                </a:moveTo>
                <a:lnTo>
                  <a:pt x="249601" y="51574"/>
                </a:lnTo>
                <a:lnTo>
                  <a:pt x="250046" y="53463"/>
                </a:lnTo>
                <a:lnTo>
                  <a:pt x="251950" y="53225"/>
                </a:lnTo>
                <a:lnTo>
                  <a:pt x="251696" y="51079"/>
                </a:lnTo>
                <a:close/>
              </a:path>
              <a:path w="257175" h="63500">
                <a:moveTo>
                  <a:pt x="253360" y="48704"/>
                </a:moveTo>
                <a:lnTo>
                  <a:pt x="249728" y="49149"/>
                </a:lnTo>
                <a:lnTo>
                  <a:pt x="247709" y="49250"/>
                </a:lnTo>
                <a:lnTo>
                  <a:pt x="253490" y="49250"/>
                </a:lnTo>
                <a:lnTo>
                  <a:pt x="253360" y="48704"/>
                </a:lnTo>
                <a:close/>
              </a:path>
              <a:path w="257175" h="63500">
                <a:moveTo>
                  <a:pt x="10307" y="9626"/>
                </a:moveTo>
                <a:lnTo>
                  <a:pt x="10409" y="10553"/>
                </a:lnTo>
                <a:lnTo>
                  <a:pt x="10600" y="10172"/>
                </a:lnTo>
                <a:lnTo>
                  <a:pt x="10876" y="10002"/>
                </a:lnTo>
                <a:lnTo>
                  <a:pt x="10307" y="9626"/>
                </a:lnTo>
                <a:close/>
              </a:path>
              <a:path w="257175" h="63500">
                <a:moveTo>
                  <a:pt x="10876" y="10002"/>
                </a:moveTo>
                <a:lnTo>
                  <a:pt x="10600" y="10172"/>
                </a:lnTo>
                <a:lnTo>
                  <a:pt x="10409" y="10553"/>
                </a:lnTo>
                <a:lnTo>
                  <a:pt x="12118" y="10553"/>
                </a:lnTo>
                <a:lnTo>
                  <a:pt x="11057" y="10121"/>
                </a:lnTo>
                <a:lnTo>
                  <a:pt x="10876" y="10002"/>
                </a:lnTo>
                <a:close/>
              </a:path>
              <a:path w="257175" h="63500">
                <a:moveTo>
                  <a:pt x="10417" y="10490"/>
                </a:moveTo>
                <a:close/>
              </a:path>
              <a:path w="257175" h="63500">
                <a:moveTo>
                  <a:pt x="10333" y="10490"/>
                </a:moveTo>
                <a:close/>
              </a:path>
              <a:path w="257175" h="63500">
                <a:moveTo>
                  <a:pt x="10307" y="9626"/>
                </a:moveTo>
                <a:lnTo>
                  <a:pt x="9660" y="10172"/>
                </a:lnTo>
                <a:lnTo>
                  <a:pt x="10322" y="10490"/>
                </a:lnTo>
                <a:lnTo>
                  <a:pt x="10307" y="9626"/>
                </a:lnTo>
                <a:close/>
              </a:path>
              <a:path w="257175" h="63500">
                <a:moveTo>
                  <a:pt x="11558" y="9626"/>
                </a:moveTo>
                <a:lnTo>
                  <a:pt x="10307" y="9626"/>
                </a:lnTo>
                <a:lnTo>
                  <a:pt x="10876" y="10002"/>
                </a:lnTo>
                <a:lnTo>
                  <a:pt x="11558" y="9626"/>
                </a:lnTo>
                <a:close/>
              </a:path>
              <a:path w="257175" h="63500">
                <a:moveTo>
                  <a:pt x="10718" y="5234"/>
                </a:moveTo>
                <a:lnTo>
                  <a:pt x="9787" y="5664"/>
                </a:lnTo>
                <a:lnTo>
                  <a:pt x="9599" y="5789"/>
                </a:lnTo>
                <a:lnTo>
                  <a:pt x="17788" y="7048"/>
                </a:lnTo>
                <a:lnTo>
                  <a:pt x="17912" y="6244"/>
                </a:lnTo>
                <a:lnTo>
                  <a:pt x="16518" y="5981"/>
                </a:lnTo>
                <a:lnTo>
                  <a:pt x="10718" y="5234"/>
                </a:lnTo>
                <a:close/>
              </a:path>
              <a:path w="257175" h="63500">
                <a:moveTo>
                  <a:pt x="17912" y="6244"/>
                </a:moveTo>
                <a:lnTo>
                  <a:pt x="17788" y="7048"/>
                </a:lnTo>
                <a:lnTo>
                  <a:pt x="18518" y="7048"/>
                </a:lnTo>
                <a:lnTo>
                  <a:pt x="18632" y="6380"/>
                </a:lnTo>
                <a:lnTo>
                  <a:pt x="17912" y="6244"/>
                </a:lnTo>
                <a:close/>
              </a:path>
              <a:path w="257175" h="63500">
                <a:moveTo>
                  <a:pt x="18448" y="2781"/>
                </a:moveTo>
                <a:lnTo>
                  <a:pt x="17912" y="6244"/>
                </a:lnTo>
                <a:lnTo>
                  <a:pt x="18632" y="6380"/>
                </a:lnTo>
                <a:lnTo>
                  <a:pt x="18448" y="2781"/>
                </a:lnTo>
                <a:close/>
              </a:path>
              <a:path w="257175" h="63500">
                <a:moveTo>
                  <a:pt x="17572" y="2819"/>
                </a:moveTo>
                <a:lnTo>
                  <a:pt x="15019" y="3492"/>
                </a:lnTo>
                <a:lnTo>
                  <a:pt x="11108" y="5054"/>
                </a:lnTo>
                <a:lnTo>
                  <a:pt x="10718" y="5234"/>
                </a:lnTo>
                <a:lnTo>
                  <a:pt x="16518" y="5981"/>
                </a:lnTo>
                <a:lnTo>
                  <a:pt x="17912" y="6244"/>
                </a:lnTo>
                <a:lnTo>
                  <a:pt x="18002" y="5664"/>
                </a:lnTo>
                <a:lnTo>
                  <a:pt x="17876" y="3987"/>
                </a:lnTo>
                <a:lnTo>
                  <a:pt x="17572" y="2819"/>
                </a:lnTo>
                <a:close/>
              </a:path>
              <a:path w="257175" h="63500">
                <a:moveTo>
                  <a:pt x="2306" y="0"/>
                </a:moveTo>
                <a:lnTo>
                  <a:pt x="0" y="2235"/>
                </a:lnTo>
                <a:lnTo>
                  <a:pt x="122" y="3632"/>
                </a:lnTo>
                <a:lnTo>
                  <a:pt x="808" y="3822"/>
                </a:lnTo>
                <a:lnTo>
                  <a:pt x="948" y="3987"/>
                </a:lnTo>
                <a:lnTo>
                  <a:pt x="1583" y="4292"/>
                </a:lnTo>
                <a:lnTo>
                  <a:pt x="2281" y="4508"/>
                </a:lnTo>
                <a:lnTo>
                  <a:pt x="9599" y="5789"/>
                </a:lnTo>
                <a:lnTo>
                  <a:pt x="9787" y="5664"/>
                </a:lnTo>
                <a:lnTo>
                  <a:pt x="10718" y="5234"/>
                </a:lnTo>
                <a:lnTo>
                  <a:pt x="6955" y="4749"/>
                </a:lnTo>
                <a:lnTo>
                  <a:pt x="2979" y="4330"/>
                </a:lnTo>
                <a:lnTo>
                  <a:pt x="2306" y="4330"/>
                </a:lnTo>
                <a:lnTo>
                  <a:pt x="2314" y="3175"/>
                </a:lnTo>
                <a:lnTo>
                  <a:pt x="2218" y="2235"/>
                </a:lnTo>
                <a:lnTo>
                  <a:pt x="2268" y="2044"/>
                </a:lnTo>
                <a:lnTo>
                  <a:pt x="2646" y="1130"/>
                </a:lnTo>
                <a:lnTo>
                  <a:pt x="2903" y="177"/>
                </a:lnTo>
                <a:lnTo>
                  <a:pt x="4883" y="177"/>
                </a:lnTo>
                <a:lnTo>
                  <a:pt x="3538" y="25"/>
                </a:lnTo>
                <a:lnTo>
                  <a:pt x="2306" y="0"/>
                </a:lnTo>
                <a:close/>
              </a:path>
              <a:path w="257175" h="63500">
                <a:moveTo>
                  <a:pt x="12984" y="4305"/>
                </a:moveTo>
                <a:lnTo>
                  <a:pt x="2738" y="4305"/>
                </a:lnTo>
                <a:lnTo>
                  <a:pt x="6955" y="4749"/>
                </a:lnTo>
                <a:lnTo>
                  <a:pt x="10718" y="5234"/>
                </a:lnTo>
                <a:lnTo>
                  <a:pt x="11457" y="4914"/>
                </a:lnTo>
                <a:lnTo>
                  <a:pt x="12984" y="4305"/>
                </a:lnTo>
                <a:close/>
              </a:path>
              <a:path w="257175" h="63500">
                <a:moveTo>
                  <a:pt x="18442" y="2819"/>
                </a:moveTo>
                <a:lnTo>
                  <a:pt x="17572" y="2819"/>
                </a:lnTo>
                <a:lnTo>
                  <a:pt x="18118" y="4914"/>
                </a:lnTo>
                <a:lnTo>
                  <a:pt x="18442" y="2819"/>
                </a:lnTo>
                <a:close/>
              </a:path>
              <a:path w="257175" h="63500">
                <a:moveTo>
                  <a:pt x="2306" y="3175"/>
                </a:moveTo>
                <a:lnTo>
                  <a:pt x="2306" y="4330"/>
                </a:lnTo>
                <a:lnTo>
                  <a:pt x="2446" y="4318"/>
                </a:lnTo>
                <a:lnTo>
                  <a:pt x="2306" y="3175"/>
                </a:lnTo>
                <a:close/>
              </a:path>
              <a:path w="257175" h="63500">
                <a:moveTo>
                  <a:pt x="2903" y="177"/>
                </a:moveTo>
                <a:lnTo>
                  <a:pt x="3373" y="419"/>
                </a:lnTo>
                <a:lnTo>
                  <a:pt x="3500" y="571"/>
                </a:lnTo>
                <a:lnTo>
                  <a:pt x="4173" y="749"/>
                </a:lnTo>
                <a:lnTo>
                  <a:pt x="4292" y="2235"/>
                </a:lnTo>
                <a:lnTo>
                  <a:pt x="3691" y="3695"/>
                </a:lnTo>
                <a:lnTo>
                  <a:pt x="2446" y="4318"/>
                </a:lnTo>
                <a:lnTo>
                  <a:pt x="2306" y="4330"/>
                </a:lnTo>
                <a:lnTo>
                  <a:pt x="2738" y="4305"/>
                </a:lnTo>
                <a:lnTo>
                  <a:pt x="13016" y="4292"/>
                </a:lnTo>
                <a:lnTo>
                  <a:pt x="15019" y="3492"/>
                </a:lnTo>
                <a:lnTo>
                  <a:pt x="17572" y="2819"/>
                </a:lnTo>
                <a:lnTo>
                  <a:pt x="18442" y="2819"/>
                </a:lnTo>
                <a:lnTo>
                  <a:pt x="6510" y="863"/>
                </a:lnTo>
                <a:lnTo>
                  <a:pt x="2903" y="177"/>
                </a:lnTo>
                <a:close/>
              </a:path>
              <a:path w="257175" h="63500">
                <a:moveTo>
                  <a:pt x="2738" y="4305"/>
                </a:moveTo>
                <a:lnTo>
                  <a:pt x="2306" y="4330"/>
                </a:lnTo>
                <a:lnTo>
                  <a:pt x="2979" y="4330"/>
                </a:lnTo>
                <a:lnTo>
                  <a:pt x="2738" y="4305"/>
                </a:lnTo>
                <a:close/>
              </a:path>
              <a:path w="257175" h="63500">
                <a:moveTo>
                  <a:pt x="2314" y="3175"/>
                </a:moveTo>
                <a:lnTo>
                  <a:pt x="2446" y="4318"/>
                </a:lnTo>
                <a:lnTo>
                  <a:pt x="2314" y="3175"/>
                </a:lnTo>
                <a:close/>
              </a:path>
              <a:path w="257175" h="63500">
                <a:moveTo>
                  <a:pt x="2205" y="2235"/>
                </a:moveTo>
                <a:lnTo>
                  <a:pt x="2446" y="4318"/>
                </a:lnTo>
                <a:lnTo>
                  <a:pt x="3691" y="3695"/>
                </a:lnTo>
                <a:lnTo>
                  <a:pt x="2205" y="2235"/>
                </a:lnTo>
                <a:close/>
              </a:path>
              <a:path w="257175" h="63500">
                <a:moveTo>
                  <a:pt x="2218" y="2235"/>
                </a:moveTo>
                <a:lnTo>
                  <a:pt x="3691" y="3695"/>
                </a:lnTo>
                <a:lnTo>
                  <a:pt x="2218" y="2235"/>
                </a:lnTo>
                <a:close/>
              </a:path>
              <a:path w="257175" h="63500">
                <a:moveTo>
                  <a:pt x="3373" y="419"/>
                </a:moveTo>
                <a:lnTo>
                  <a:pt x="2179" y="2184"/>
                </a:lnTo>
                <a:lnTo>
                  <a:pt x="3691" y="3695"/>
                </a:lnTo>
                <a:lnTo>
                  <a:pt x="4292" y="2235"/>
                </a:lnTo>
                <a:lnTo>
                  <a:pt x="4173" y="749"/>
                </a:lnTo>
                <a:lnTo>
                  <a:pt x="3500" y="571"/>
                </a:lnTo>
                <a:lnTo>
                  <a:pt x="3373" y="419"/>
                </a:lnTo>
                <a:close/>
              </a:path>
              <a:path w="257175" h="63500">
                <a:moveTo>
                  <a:pt x="3018" y="228"/>
                </a:moveTo>
                <a:lnTo>
                  <a:pt x="2268" y="2044"/>
                </a:lnTo>
                <a:lnTo>
                  <a:pt x="3373" y="419"/>
                </a:lnTo>
                <a:lnTo>
                  <a:pt x="3018" y="228"/>
                </a:lnTo>
                <a:close/>
              </a:path>
              <a:path w="257175" h="63500">
                <a:moveTo>
                  <a:pt x="2903" y="177"/>
                </a:moveTo>
                <a:lnTo>
                  <a:pt x="2637" y="1130"/>
                </a:lnTo>
                <a:lnTo>
                  <a:pt x="2937" y="419"/>
                </a:lnTo>
                <a:lnTo>
                  <a:pt x="2903" y="177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" name="object 650"/>
          <p:cNvSpPr/>
          <p:nvPr/>
        </p:nvSpPr>
        <p:spPr>
          <a:xfrm>
            <a:off x="5878149" y="5599027"/>
            <a:ext cx="136525" cy="48260"/>
          </a:xfrm>
          <a:custGeom>
            <a:avLst/>
            <a:gdLst/>
            <a:ahLst/>
            <a:cxnLst/>
            <a:rect l="l" t="t" r="r" b="b"/>
            <a:pathLst>
              <a:path w="136525" h="48260">
                <a:moveTo>
                  <a:pt x="0" y="0"/>
                </a:moveTo>
                <a:lnTo>
                  <a:pt x="3949" y="10845"/>
                </a:lnTo>
                <a:lnTo>
                  <a:pt x="14291" y="11614"/>
                </a:lnTo>
                <a:lnTo>
                  <a:pt x="25657" y="13611"/>
                </a:lnTo>
                <a:lnTo>
                  <a:pt x="38046" y="17060"/>
                </a:lnTo>
                <a:lnTo>
                  <a:pt x="87878" y="36286"/>
                </a:lnTo>
                <a:lnTo>
                  <a:pt x="114517" y="44089"/>
                </a:lnTo>
                <a:lnTo>
                  <a:pt x="130872" y="47427"/>
                </a:lnTo>
                <a:lnTo>
                  <a:pt x="136436" y="48132"/>
                </a:lnTo>
                <a:lnTo>
                  <a:pt x="133730" y="34950"/>
                </a:lnTo>
                <a:lnTo>
                  <a:pt x="115230" y="34703"/>
                </a:lnTo>
                <a:lnTo>
                  <a:pt x="100171" y="32162"/>
                </a:lnTo>
                <a:lnTo>
                  <a:pt x="80549" y="25117"/>
                </a:lnTo>
                <a:lnTo>
                  <a:pt x="48361" y="11353"/>
                </a:lnTo>
                <a:lnTo>
                  <a:pt x="34672" y="6140"/>
                </a:lnTo>
                <a:lnTo>
                  <a:pt x="22047" y="2666"/>
                </a:lnTo>
                <a:lnTo>
                  <a:pt x="10489" y="698"/>
                </a:lnTo>
                <a:lnTo>
                  <a:pt x="0" y="0"/>
                </a:lnTo>
                <a:close/>
              </a:path>
            </a:pathLst>
          </a:custGeom>
          <a:solidFill>
            <a:srgbClr val="D2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" name="object 651"/>
          <p:cNvSpPr/>
          <p:nvPr/>
        </p:nvSpPr>
        <p:spPr>
          <a:xfrm>
            <a:off x="5878116" y="5596856"/>
            <a:ext cx="139700" cy="52705"/>
          </a:xfrm>
          <a:custGeom>
            <a:avLst/>
            <a:gdLst/>
            <a:ahLst/>
            <a:cxnLst/>
            <a:rect l="l" t="t" r="r" b="b"/>
            <a:pathLst>
              <a:path w="139700" h="52704">
                <a:moveTo>
                  <a:pt x="4025" y="10858"/>
                </a:moveTo>
                <a:lnTo>
                  <a:pt x="3937" y="15176"/>
                </a:lnTo>
                <a:lnTo>
                  <a:pt x="14066" y="15925"/>
                </a:lnTo>
                <a:lnTo>
                  <a:pt x="25219" y="17886"/>
                </a:lnTo>
                <a:lnTo>
                  <a:pt x="37405" y="21282"/>
                </a:lnTo>
                <a:lnTo>
                  <a:pt x="87226" y="40501"/>
                </a:lnTo>
                <a:lnTo>
                  <a:pt x="114041" y="48353"/>
                </a:lnTo>
                <a:lnTo>
                  <a:pt x="130571" y="51726"/>
                </a:lnTo>
                <a:lnTo>
                  <a:pt x="136309" y="52450"/>
                </a:lnTo>
                <a:lnTo>
                  <a:pt x="139153" y="52654"/>
                </a:lnTo>
                <a:lnTo>
                  <a:pt x="138761" y="50736"/>
                </a:lnTo>
                <a:lnTo>
                  <a:pt x="134340" y="50736"/>
                </a:lnTo>
                <a:lnTo>
                  <a:pt x="133750" y="47847"/>
                </a:lnTo>
                <a:lnTo>
                  <a:pt x="80437" y="33559"/>
                </a:lnTo>
                <a:lnTo>
                  <a:pt x="52349" y="22377"/>
                </a:lnTo>
                <a:lnTo>
                  <a:pt x="38755" y="17180"/>
                </a:lnTo>
                <a:lnTo>
                  <a:pt x="26168" y="13674"/>
                </a:lnTo>
                <a:lnTo>
                  <a:pt x="14591" y="11640"/>
                </a:lnTo>
                <a:lnTo>
                  <a:pt x="4025" y="10858"/>
                </a:lnTo>
                <a:close/>
              </a:path>
              <a:path w="139700" h="52704">
                <a:moveTo>
                  <a:pt x="133750" y="47847"/>
                </a:moveTo>
                <a:lnTo>
                  <a:pt x="134340" y="50736"/>
                </a:lnTo>
                <a:lnTo>
                  <a:pt x="136461" y="50291"/>
                </a:lnTo>
                <a:lnTo>
                  <a:pt x="136613" y="48145"/>
                </a:lnTo>
                <a:lnTo>
                  <a:pt x="134861" y="48018"/>
                </a:lnTo>
                <a:lnTo>
                  <a:pt x="133750" y="47847"/>
                </a:lnTo>
                <a:close/>
              </a:path>
              <a:path w="139700" h="52704">
                <a:moveTo>
                  <a:pt x="135976" y="37122"/>
                </a:moveTo>
                <a:lnTo>
                  <a:pt x="133756" y="37122"/>
                </a:lnTo>
                <a:lnTo>
                  <a:pt x="133756" y="39281"/>
                </a:lnTo>
                <a:lnTo>
                  <a:pt x="132000" y="39281"/>
                </a:lnTo>
                <a:lnTo>
                  <a:pt x="133750" y="47847"/>
                </a:lnTo>
                <a:lnTo>
                  <a:pt x="134861" y="48018"/>
                </a:lnTo>
                <a:lnTo>
                  <a:pt x="136613" y="48145"/>
                </a:lnTo>
                <a:lnTo>
                  <a:pt x="136461" y="50291"/>
                </a:lnTo>
                <a:lnTo>
                  <a:pt x="134340" y="50736"/>
                </a:lnTo>
                <a:lnTo>
                  <a:pt x="138761" y="50736"/>
                </a:lnTo>
                <a:lnTo>
                  <a:pt x="136417" y="39281"/>
                </a:lnTo>
                <a:lnTo>
                  <a:pt x="133731" y="39281"/>
                </a:lnTo>
                <a:lnTo>
                  <a:pt x="131978" y="39171"/>
                </a:lnTo>
                <a:lnTo>
                  <a:pt x="136395" y="39171"/>
                </a:lnTo>
                <a:lnTo>
                  <a:pt x="135976" y="37122"/>
                </a:lnTo>
                <a:close/>
              </a:path>
              <a:path w="139700" h="52704">
                <a:moveTo>
                  <a:pt x="133756" y="37122"/>
                </a:moveTo>
                <a:lnTo>
                  <a:pt x="131648" y="37553"/>
                </a:lnTo>
                <a:lnTo>
                  <a:pt x="131978" y="39171"/>
                </a:lnTo>
                <a:lnTo>
                  <a:pt x="133731" y="39281"/>
                </a:lnTo>
                <a:lnTo>
                  <a:pt x="133756" y="37122"/>
                </a:lnTo>
                <a:close/>
              </a:path>
              <a:path w="139700" h="52704">
                <a:moveTo>
                  <a:pt x="63" y="0"/>
                </a:moveTo>
                <a:lnTo>
                  <a:pt x="0" y="4330"/>
                </a:lnTo>
                <a:lnTo>
                  <a:pt x="10276" y="5010"/>
                </a:lnTo>
                <a:lnTo>
                  <a:pt x="21620" y="6942"/>
                </a:lnTo>
                <a:lnTo>
                  <a:pt x="34038" y="10361"/>
                </a:lnTo>
                <a:lnTo>
                  <a:pt x="83667" y="29145"/>
                </a:lnTo>
                <a:lnTo>
                  <a:pt x="110445" y="36218"/>
                </a:lnTo>
                <a:lnTo>
                  <a:pt x="127317" y="38879"/>
                </a:lnTo>
                <a:lnTo>
                  <a:pt x="131978" y="39171"/>
                </a:lnTo>
                <a:lnTo>
                  <a:pt x="131648" y="37553"/>
                </a:lnTo>
                <a:lnTo>
                  <a:pt x="133756" y="37122"/>
                </a:lnTo>
                <a:lnTo>
                  <a:pt x="135976" y="37122"/>
                </a:lnTo>
                <a:lnTo>
                  <a:pt x="135534" y="34963"/>
                </a:lnTo>
                <a:lnTo>
                  <a:pt x="133731" y="34963"/>
                </a:lnTo>
                <a:lnTo>
                  <a:pt x="127751" y="34577"/>
                </a:lnTo>
                <a:lnTo>
                  <a:pt x="111318" y="31983"/>
                </a:lnTo>
                <a:lnTo>
                  <a:pt x="84974" y="25024"/>
                </a:lnTo>
                <a:lnTo>
                  <a:pt x="35383" y="6254"/>
                </a:lnTo>
                <a:lnTo>
                  <a:pt x="22553" y="2724"/>
                </a:lnTo>
                <a:lnTo>
                  <a:pt x="10778" y="717"/>
                </a:lnTo>
                <a:lnTo>
                  <a:pt x="63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" name="object 652"/>
          <p:cNvSpPr/>
          <p:nvPr/>
        </p:nvSpPr>
        <p:spPr>
          <a:xfrm>
            <a:off x="5691070" y="5563553"/>
            <a:ext cx="187960" cy="50165"/>
          </a:xfrm>
          <a:custGeom>
            <a:avLst/>
            <a:gdLst/>
            <a:ahLst/>
            <a:cxnLst/>
            <a:rect l="l" t="t" r="r" b="b"/>
            <a:pathLst>
              <a:path w="187960" h="50164">
                <a:moveTo>
                  <a:pt x="0" y="0"/>
                </a:moveTo>
                <a:lnTo>
                  <a:pt x="9082" y="5565"/>
                </a:lnTo>
                <a:lnTo>
                  <a:pt x="9412" y="8966"/>
                </a:lnTo>
                <a:lnTo>
                  <a:pt x="8277" y="11462"/>
                </a:lnTo>
                <a:lnTo>
                  <a:pt x="12966" y="14312"/>
                </a:lnTo>
                <a:lnTo>
                  <a:pt x="51891" y="24727"/>
                </a:lnTo>
                <a:lnTo>
                  <a:pt x="91903" y="31853"/>
                </a:lnTo>
                <a:lnTo>
                  <a:pt x="140169" y="37477"/>
                </a:lnTo>
                <a:lnTo>
                  <a:pt x="146461" y="37696"/>
                </a:lnTo>
                <a:lnTo>
                  <a:pt x="156710" y="38877"/>
                </a:lnTo>
                <a:lnTo>
                  <a:pt x="170089" y="42464"/>
                </a:lnTo>
                <a:lnTo>
                  <a:pt x="185775" y="49898"/>
                </a:lnTo>
                <a:lnTo>
                  <a:pt x="187667" y="38506"/>
                </a:lnTo>
                <a:lnTo>
                  <a:pt x="172240" y="31327"/>
                </a:lnTo>
                <a:lnTo>
                  <a:pt x="159096" y="27870"/>
                </a:lnTo>
                <a:lnTo>
                  <a:pt x="149023" y="26737"/>
                </a:lnTo>
                <a:lnTo>
                  <a:pt x="142811" y="26530"/>
                </a:lnTo>
                <a:lnTo>
                  <a:pt x="123135" y="24919"/>
                </a:lnTo>
                <a:lnTo>
                  <a:pt x="84602" y="20346"/>
                </a:lnTo>
                <a:lnTo>
                  <a:pt x="39471" y="1223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" name="object 653"/>
          <p:cNvSpPr/>
          <p:nvPr/>
        </p:nvSpPr>
        <p:spPr>
          <a:xfrm>
            <a:off x="5684597" y="5561571"/>
            <a:ext cx="195580" cy="53975"/>
          </a:xfrm>
          <a:custGeom>
            <a:avLst/>
            <a:gdLst/>
            <a:ahLst/>
            <a:cxnLst/>
            <a:rect l="l" t="t" r="r" b="b"/>
            <a:pathLst>
              <a:path w="195579" h="53975">
                <a:moveTo>
                  <a:pt x="172140" y="41592"/>
                </a:moveTo>
                <a:lnTo>
                  <a:pt x="146205" y="41592"/>
                </a:lnTo>
                <a:lnTo>
                  <a:pt x="156987" y="43002"/>
                </a:lnTo>
                <a:lnTo>
                  <a:pt x="165359" y="44379"/>
                </a:lnTo>
                <a:lnTo>
                  <a:pt x="174101" y="46521"/>
                </a:lnTo>
                <a:lnTo>
                  <a:pt x="182823" y="49590"/>
                </a:lnTo>
                <a:lnTo>
                  <a:pt x="191138" y="53746"/>
                </a:lnTo>
                <a:lnTo>
                  <a:pt x="193335" y="50025"/>
                </a:lnTo>
                <a:lnTo>
                  <a:pt x="184482" y="45601"/>
                </a:lnTo>
                <a:lnTo>
                  <a:pt x="175247" y="42354"/>
                </a:lnTo>
                <a:lnTo>
                  <a:pt x="172140" y="41592"/>
                </a:lnTo>
                <a:close/>
              </a:path>
              <a:path w="195579" h="53975">
                <a:moveTo>
                  <a:pt x="7343" y="0"/>
                </a:moveTo>
                <a:lnTo>
                  <a:pt x="12525" y="3416"/>
                </a:lnTo>
                <a:lnTo>
                  <a:pt x="12485" y="5181"/>
                </a:lnTo>
                <a:lnTo>
                  <a:pt x="12152" y="6045"/>
                </a:lnTo>
                <a:lnTo>
                  <a:pt x="49341" y="17874"/>
                </a:lnTo>
                <a:lnTo>
                  <a:pt x="94262" y="25855"/>
                </a:lnTo>
                <a:lnTo>
                  <a:pt x="130744" y="29567"/>
                </a:lnTo>
                <a:lnTo>
                  <a:pt x="149164" y="30670"/>
                </a:lnTo>
                <a:lnTo>
                  <a:pt x="155370" y="30879"/>
                </a:lnTo>
                <a:lnTo>
                  <a:pt x="165199" y="31983"/>
                </a:lnTo>
                <a:lnTo>
                  <a:pt x="177984" y="35351"/>
                </a:lnTo>
                <a:lnTo>
                  <a:pt x="193055" y="42354"/>
                </a:lnTo>
                <a:lnTo>
                  <a:pt x="195227" y="38620"/>
                </a:lnTo>
                <a:lnTo>
                  <a:pt x="179439" y="31270"/>
                </a:lnTo>
                <a:lnTo>
                  <a:pt x="165928" y="27724"/>
                </a:lnTo>
                <a:lnTo>
                  <a:pt x="155608" y="26558"/>
                </a:lnTo>
                <a:lnTo>
                  <a:pt x="149393" y="26352"/>
                </a:lnTo>
                <a:lnTo>
                  <a:pt x="131068" y="25265"/>
                </a:lnTo>
                <a:lnTo>
                  <a:pt x="94813" y="21563"/>
                </a:lnTo>
                <a:lnTo>
                  <a:pt x="50336" y="13666"/>
                </a:lnTo>
                <a:lnTo>
                  <a:pt x="7343" y="0"/>
                </a:lnTo>
                <a:close/>
              </a:path>
              <a:path w="195579" h="53975">
                <a:moveTo>
                  <a:pt x="7161" y="4663"/>
                </a:moveTo>
                <a:lnTo>
                  <a:pt x="6672" y="4821"/>
                </a:lnTo>
                <a:lnTo>
                  <a:pt x="5324" y="5181"/>
                </a:lnTo>
                <a:lnTo>
                  <a:pt x="3140" y="5892"/>
                </a:lnTo>
                <a:lnTo>
                  <a:pt x="2466" y="6222"/>
                </a:lnTo>
                <a:lnTo>
                  <a:pt x="1717" y="6375"/>
                </a:lnTo>
                <a:lnTo>
                  <a:pt x="955" y="7594"/>
                </a:lnTo>
                <a:lnTo>
                  <a:pt x="68" y="9359"/>
                </a:lnTo>
                <a:lnTo>
                  <a:pt x="0" y="12839"/>
                </a:lnTo>
                <a:lnTo>
                  <a:pt x="447" y="14109"/>
                </a:lnTo>
                <a:lnTo>
                  <a:pt x="46082" y="28827"/>
                </a:lnTo>
                <a:lnTo>
                  <a:pt x="86225" y="35979"/>
                </a:lnTo>
                <a:lnTo>
                  <a:pt x="134699" y="41617"/>
                </a:lnTo>
                <a:lnTo>
                  <a:pt x="137582" y="41770"/>
                </a:lnTo>
                <a:lnTo>
                  <a:pt x="146205" y="41592"/>
                </a:lnTo>
                <a:lnTo>
                  <a:pt x="172140" y="41592"/>
                </a:lnTo>
                <a:lnTo>
                  <a:pt x="166162" y="40130"/>
                </a:lnTo>
                <a:lnTo>
                  <a:pt x="157559" y="38709"/>
                </a:lnTo>
                <a:lnTo>
                  <a:pt x="147844" y="37439"/>
                </a:lnTo>
                <a:lnTo>
                  <a:pt x="137442" y="37439"/>
                </a:lnTo>
                <a:lnTo>
                  <a:pt x="134927" y="37299"/>
                </a:lnTo>
                <a:lnTo>
                  <a:pt x="86866" y="31694"/>
                </a:lnTo>
                <a:lnTo>
                  <a:pt x="46979" y="24596"/>
                </a:lnTo>
                <a:lnTo>
                  <a:pt x="8296" y="14249"/>
                </a:lnTo>
                <a:lnTo>
                  <a:pt x="4244" y="11214"/>
                </a:lnTo>
                <a:lnTo>
                  <a:pt x="4620" y="10058"/>
                </a:lnTo>
                <a:lnTo>
                  <a:pt x="4410" y="10058"/>
                </a:lnTo>
                <a:lnTo>
                  <a:pt x="4117" y="9626"/>
                </a:lnTo>
                <a:lnTo>
                  <a:pt x="3597" y="9029"/>
                </a:lnTo>
                <a:lnTo>
                  <a:pt x="7534" y="9029"/>
                </a:lnTo>
                <a:lnTo>
                  <a:pt x="8029" y="8889"/>
                </a:lnTo>
                <a:lnTo>
                  <a:pt x="10569" y="7886"/>
                </a:lnTo>
                <a:lnTo>
                  <a:pt x="11814" y="6921"/>
                </a:lnTo>
                <a:lnTo>
                  <a:pt x="12152" y="6045"/>
                </a:lnTo>
                <a:lnTo>
                  <a:pt x="10634" y="5562"/>
                </a:lnTo>
                <a:lnTo>
                  <a:pt x="8435" y="5562"/>
                </a:lnTo>
                <a:lnTo>
                  <a:pt x="7826" y="5054"/>
                </a:lnTo>
                <a:lnTo>
                  <a:pt x="7161" y="4663"/>
                </a:lnTo>
                <a:close/>
              </a:path>
              <a:path w="195579" h="53975">
                <a:moveTo>
                  <a:pt x="146484" y="37261"/>
                </a:moveTo>
                <a:lnTo>
                  <a:pt x="137442" y="37439"/>
                </a:lnTo>
                <a:lnTo>
                  <a:pt x="147844" y="37439"/>
                </a:lnTo>
                <a:lnTo>
                  <a:pt x="146484" y="37261"/>
                </a:lnTo>
                <a:close/>
              </a:path>
              <a:path w="195579" h="53975">
                <a:moveTo>
                  <a:pt x="4119" y="9628"/>
                </a:moveTo>
                <a:lnTo>
                  <a:pt x="4410" y="10058"/>
                </a:lnTo>
                <a:lnTo>
                  <a:pt x="4335" y="9876"/>
                </a:lnTo>
                <a:lnTo>
                  <a:pt x="4119" y="9628"/>
                </a:lnTo>
                <a:close/>
              </a:path>
              <a:path w="195579" h="53975">
                <a:moveTo>
                  <a:pt x="4679" y="9876"/>
                </a:moveTo>
                <a:lnTo>
                  <a:pt x="4540" y="9919"/>
                </a:lnTo>
                <a:lnTo>
                  <a:pt x="4410" y="10058"/>
                </a:lnTo>
                <a:lnTo>
                  <a:pt x="4620" y="10058"/>
                </a:lnTo>
                <a:lnTo>
                  <a:pt x="4679" y="9876"/>
                </a:lnTo>
                <a:close/>
              </a:path>
              <a:path w="195579" h="53975">
                <a:moveTo>
                  <a:pt x="4705" y="9626"/>
                </a:moveTo>
                <a:lnTo>
                  <a:pt x="4117" y="9626"/>
                </a:lnTo>
                <a:lnTo>
                  <a:pt x="4438" y="9994"/>
                </a:lnTo>
                <a:lnTo>
                  <a:pt x="4574" y="9876"/>
                </a:lnTo>
                <a:lnTo>
                  <a:pt x="4752" y="9651"/>
                </a:lnTo>
                <a:close/>
              </a:path>
              <a:path w="195579" h="53975">
                <a:moveTo>
                  <a:pt x="4752" y="9651"/>
                </a:moveTo>
                <a:lnTo>
                  <a:pt x="4540" y="9919"/>
                </a:lnTo>
                <a:lnTo>
                  <a:pt x="4679" y="9876"/>
                </a:lnTo>
                <a:lnTo>
                  <a:pt x="4752" y="9651"/>
                </a:lnTo>
                <a:close/>
              </a:path>
              <a:path w="195579" h="53975">
                <a:moveTo>
                  <a:pt x="7534" y="9029"/>
                </a:moveTo>
                <a:lnTo>
                  <a:pt x="3597" y="9029"/>
                </a:lnTo>
                <a:lnTo>
                  <a:pt x="4705" y="9626"/>
                </a:lnTo>
                <a:lnTo>
                  <a:pt x="4679" y="9876"/>
                </a:lnTo>
                <a:lnTo>
                  <a:pt x="6365" y="9359"/>
                </a:lnTo>
                <a:lnTo>
                  <a:pt x="7534" y="9029"/>
                </a:lnTo>
                <a:close/>
              </a:path>
              <a:path w="195579" h="53975">
                <a:moveTo>
                  <a:pt x="3597" y="9029"/>
                </a:moveTo>
                <a:lnTo>
                  <a:pt x="4119" y="9628"/>
                </a:lnTo>
                <a:lnTo>
                  <a:pt x="4705" y="9626"/>
                </a:lnTo>
                <a:lnTo>
                  <a:pt x="3597" y="9029"/>
                </a:lnTo>
                <a:close/>
              </a:path>
              <a:path w="195579" h="53975">
                <a:moveTo>
                  <a:pt x="12551" y="4038"/>
                </a:moveTo>
                <a:lnTo>
                  <a:pt x="8588" y="4038"/>
                </a:lnTo>
                <a:lnTo>
                  <a:pt x="9464" y="4914"/>
                </a:lnTo>
                <a:lnTo>
                  <a:pt x="9286" y="4914"/>
                </a:lnTo>
                <a:lnTo>
                  <a:pt x="9083" y="5069"/>
                </a:lnTo>
                <a:lnTo>
                  <a:pt x="12152" y="6045"/>
                </a:lnTo>
                <a:lnTo>
                  <a:pt x="12485" y="5181"/>
                </a:lnTo>
                <a:lnTo>
                  <a:pt x="12551" y="4038"/>
                </a:lnTo>
                <a:close/>
              </a:path>
              <a:path w="195579" h="53975">
                <a:moveTo>
                  <a:pt x="7473" y="4557"/>
                </a:moveTo>
                <a:lnTo>
                  <a:pt x="7161" y="4663"/>
                </a:lnTo>
                <a:lnTo>
                  <a:pt x="7844" y="5069"/>
                </a:lnTo>
                <a:lnTo>
                  <a:pt x="8410" y="5524"/>
                </a:lnTo>
                <a:lnTo>
                  <a:pt x="8310" y="5069"/>
                </a:lnTo>
                <a:lnTo>
                  <a:pt x="8199" y="4787"/>
                </a:lnTo>
                <a:lnTo>
                  <a:pt x="7473" y="4557"/>
                </a:lnTo>
                <a:close/>
              </a:path>
              <a:path w="195579" h="53975">
                <a:moveTo>
                  <a:pt x="8303" y="4821"/>
                </a:moveTo>
                <a:lnTo>
                  <a:pt x="8310" y="5069"/>
                </a:lnTo>
                <a:lnTo>
                  <a:pt x="8435" y="5562"/>
                </a:lnTo>
                <a:lnTo>
                  <a:pt x="9083" y="5069"/>
                </a:lnTo>
                <a:lnTo>
                  <a:pt x="8303" y="4821"/>
                </a:lnTo>
                <a:close/>
              </a:path>
              <a:path w="195579" h="53975">
                <a:moveTo>
                  <a:pt x="9083" y="5069"/>
                </a:moveTo>
                <a:lnTo>
                  <a:pt x="8435" y="5562"/>
                </a:lnTo>
                <a:lnTo>
                  <a:pt x="10634" y="5562"/>
                </a:lnTo>
                <a:lnTo>
                  <a:pt x="9083" y="5069"/>
                </a:lnTo>
                <a:close/>
              </a:path>
              <a:path w="195579" h="53975">
                <a:moveTo>
                  <a:pt x="8627" y="4102"/>
                </a:moveTo>
                <a:lnTo>
                  <a:pt x="8303" y="4821"/>
                </a:lnTo>
                <a:lnTo>
                  <a:pt x="9083" y="5069"/>
                </a:lnTo>
                <a:lnTo>
                  <a:pt x="9286" y="4914"/>
                </a:lnTo>
                <a:lnTo>
                  <a:pt x="9464" y="4914"/>
                </a:lnTo>
                <a:lnTo>
                  <a:pt x="8627" y="4102"/>
                </a:lnTo>
                <a:close/>
              </a:path>
              <a:path w="195579" h="53975">
                <a:moveTo>
                  <a:pt x="8588" y="4038"/>
                </a:moveTo>
                <a:lnTo>
                  <a:pt x="8359" y="4254"/>
                </a:lnTo>
                <a:lnTo>
                  <a:pt x="7473" y="4557"/>
                </a:lnTo>
                <a:lnTo>
                  <a:pt x="8303" y="4821"/>
                </a:lnTo>
                <a:lnTo>
                  <a:pt x="8588" y="4038"/>
                </a:lnTo>
                <a:close/>
              </a:path>
              <a:path w="195579" h="53975">
                <a:moveTo>
                  <a:pt x="5603" y="3962"/>
                </a:moveTo>
                <a:lnTo>
                  <a:pt x="6980" y="4557"/>
                </a:lnTo>
                <a:lnTo>
                  <a:pt x="7161" y="4663"/>
                </a:lnTo>
                <a:lnTo>
                  <a:pt x="7473" y="4557"/>
                </a:lnTo>
                <a:lnTo>
                  <a:pt x="5603" y="3962"/>
                </a:lnTo>
                <a:close/>
              </a:path>
              <a:path w="195579" h="53975">
                <a:moveTo>
                  <a:pt x="7343" y="0"/>
                </a:moveTo>
                <a:lnTo>
                  <a:pt x="5603" y="3962"/>
                </a:lnTo>
                <a:lnTo>
                  <a:pt x="7473" y="4557"/>
                </a:lnTo>
                <a:lnTo>
                  <a:pt x="8359" y="4254"/>
                </a:lnTo>
                <a:lnTo>
                  <a:pt x="8588" y="4038"/>
                </a:lnTo>
                <a:lnTo>
                  <a:pt x="12551" y="4038"/>
                </a:lnTo>
                <a:lnTo>
                  <a:pt x="8880" y="673"/>
                </a:lnTo>
                <a:lnTo>
                  <a:pt x="7343" y="0"/>
                </a:lnTo>
                <a:close/>
              </a:path>
              <a:path w="195579" h="53975">
                <a:moveTo>
                  <a:pt x="8575" y="4051"/>
                </a:moveTo>
                <a:close/>
              </a:path>
              <a:path w="195579" h="53975">
                <a:moveTo>
                  <a:pt x="8624" y="4098"/>
                </a:move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" name="object 654"/>
          <p:cNvSpPr/>
          <p:nvPr/>
        </p:nvSpPr>
        <p:spPr>
          <a:xfrm>
            <a:off x="5977727" y="5592794"/>
            <a:ext cx="175260" cy="240665"/>
          </a:xfrm>
          <a:custGeom>
            <a:avLst/>
            <a:gdLst/>
            <a:ahLst/>
            <a:cxnLst/>
            <a:rect l="l" t="t" r="r" b="b"/>
            <a:pathLst>
              <a:path w="175260" h="240664">
                <a:moveTo>
                  <a:pt x="23660" y="39611"/>
                </a:moveTo>
                <a:lnTo>
                  <a:pt x="25477" y="47785"/>
                </a:lnTo>
                <a:lnTo>
                  <a:pt x="29392" y="68399"/>
                </a:lnTo>
                <a:lnTo>
                  <a:pt x="33095" y="95589"/>
                </a:lnTo>
                <a:lnTo>
                  <a:pt x="34277" y="123494"/>
                </a:lnTo>
                <a:lnTo>
                  <a:pt x="33091" y="144511"/>
                </a:lnTo>
                <a:lnTo>
                  <a:pt x="29125" y="159897"/>
                </a:lnTo>
                <a:lnTo>
                  <a:pt x="19166" y="177196"/>
                </a:lnTo>
                <a:lnTo>
                  <a:pt x="0" y="203949"/>
                </a:lnTo>
                <a:lnTo>
                  <a:pt x="9143" y="210537"/>
                </a:lnTo>
                <a:lnTo>
                  <a:pt x="33137" y="224542"/>
                </a:lnTo>
                <a:lnTo>
                  <a:pt x="66822" y="237328"/>
                </a:lnTo>
                <a:lnTo>
                  <a:pt x="105041" y="240258"/>
                </a:lnTo>
                <a:lnTo>
                  <a:pt x="134790" y="235761"/>
                </a:lnTo>
                <a:lnTo>
                  <a:pt x="149291" y="228665"/>
                </a:lnTo>
                <a:lnTo>
                  <a:pt x="152672" y="213932"/>
                </a:lnTo>
                <a:lnTo>
                  <a:pt x="149059" y="186524"/>
                </a:lnTo>
                <a:lnTo>
                  <a:pt x="161912" y="175844"/>
                </a:lnTo>
                <a:lnTo>
                  <a:pt x="161033" y="165485"/>
                </a:lnTo>
                <a:lnTo>
                  <a:pt x="160850" y="160828"/>
                </a:lnTo>
                <a:lnTo>
                  <a:pt x="160750" y="152581"/>
                </a:lnTo>
                <a:lnTo>
                  <a:pt x="160667" y="137769"/>
                </a:lnTo>
                <a:lnTo>
                  <a:pt x="167551" y="131864"/>
                </a:lnTo>
                <a:lnTo>
                  <a:pt x="166532" y="127083"/>
                </a:lnTo>
                <a:lnTo>
                  <a:pt x="165298" y="115363"/>
                </a:lnTo>
                <a:lnTo>
                  <a:pt x="166581" y="100638"/>
                </a:lnTo>
                <a:lnTo>
                  <a:pt x="173113" y="86842"/>
                </a:lnTo>
                <a:lnTo>
                  <a:pt x="175253" y="81413"/>
                </a:lnTo>
                <a:lnTo>
                  <a:pt x="174866" y="73948"/>
                </a:lnTo>
                <a:lnTo>
                  <a:pt x="172431" y="64964"/>
                </a:lnTo>
                <a:lnTo>
                  <a:pt x="168427" y="54978"/>
                </a:lnTo>
                <a:lnTo>
                  <a:pt x="164642" y="46721"/>
                </a:lnTo>
                <a:lnTo>
                  <a:pt x="39220" y="46721"/>
                </a:lnTo>
                <a:lnTo>
                  <a:pt x="23660" y="39611"/>
                </a:lnTo>
                <a:close/>
              </a:path>
              <a:path w="175260" h="240664">
                <a:moveTo>
                  <a:pt x="135737" y="0"/>
                </a:moveTo>
                <a:lnTo>
                  <a:pt x="84751" y="30629"/>
                </a:lnTo>
                <a:lnTo>
                  <a:pt x="56081" y="44965"/>
                </a:lnTo>
                <a:lnTo>
                  <a:pt x="39220" y="46721"/>
                </a:lnTo>
                <a:lnTo>
                  <a:pt x="164642" y="46721"/>
                </a:lnTo>
                <a:lnTo>
                  <a:pt x="161515" y="39903"/>
                </a:lnTo>
                <a:lnTo>
                  <a:pt x="155806" y="29151"/>
                </a:lnTo>
                <a:lnTo>
                  <a:pt x="148235" y="17568"/>
                </a:lnTo>
                <a:lnTo>
                  <a:pt x="135737" y="0"/>
                </a:lnTo>
                <a:close/>
              </a:path>
            </a:pathLst>
          </a:custGeom>
          <a:solidFill>
            <a:srgbClr val="D2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" name="object 655"/>
          <p:cNvSpPr/>
          <p:nvPr/>
        </p:nvSpPr>
        <p:spPr>
          <a:xfrm>
            <a:off x="5974768" y="5589898"/>
            <a:ext cx="180975" cy="246379"/>
          </a:xfrm>
          <a:custGeom>
            <a:avLst/>
            <a:gdLst/>
            <a:ahLst/>
            <a:cxnLst/>
            <a:rect l="l" t="t" r="r" b="b"/>
            <a:pathLst>
              <a:path w="180975" h="246379">
                <a:moveTo>
                  <a:pt x="23355" y="38214"/>
                </a:moveTo>
                <a:lnTo>
                  <a:pt x="31788" y="81633"/>
                </a:lnTo>
                <a:lnTo>
                  <a:pt x="35035" y="126644"/>
                </a:lnTo>
                <a:lnTo>
                  <a:pt x="33322" y="139474"/>
                </a:lnTo>
                <a:lnTo>
                  <a:pt x="17705" y="178892"/>
                </a:lnTo>
                <a:lnTo>
                  <a:pt x="0" y="207238"/>
                </a:lnTo>
                <a:lnTo>
                  <a:pt x="1612" y="208534"/>
                </a:lnTo>
                <a:lnTo>
                  <a:pt x="9701" y="214405"/>
                </a:lnTo>
                <a:lnTo>
                  <a:pt x="30991" y="227255"/>
                </a:lnTo>
                <a:lnTo>
                  <a:pt x="61448" y="240107"/>
                </a:lnTo>
                <a:lnTo>
                  <a:pt x="97040" y="245986"/>
                </a:lnTo>
                <a:lnTo>
                  <a:pt x="100787" y="245986"/>
                </a:lnTo>
                <a:lnTo>
                  <a:pt x="104533" y="245770"/>
                </a:lnTo>
                <a:lnTo>
                  <a:pt x="108280" y="245287"/>
                </a:lnTo>
                <a:lnTo>
                  <a:pt x="122045" y="242263"/>
                </a:lnTo>
                <a:lnTo>
                  <a:pt x="123378" y="241655"/>
                </a:lnTo>
                <a:lnTo>
                  <a:pt x="97040" y="241655"/>
                </a:lnTo>
                <a:lnTo>
                  <a:pt x="79590" y="240099"/>
                </a:lnTo>
                <a:lnTo>
                  <a:pt x="33019" y="223431"/>
                </a:lnTo>
                <a:lnTo>
                  <a:pt x="8250" y="208127"/>
                </a:lnTo>
                <a:lnTo>
                  <a:pt x="4711" y="208127"/>
                </a:lnTo>
                <a:lnTo>
                  <a:pt x="2959" y="206844"/>
                </a:lnTo>
                <a:lnTo>
                  <a:pt x="4330" y="205168"/>
                </a:lnTo>
                <a:lnTo>
                  <a:pt x="6721" y="205168"/>
                </a:lnTo>
                <a:lnTo>
                  <a:pt x="9968" y="200388"/>
                </a:lnTo>
                <a:lnTo>
                  <a:pt x="21582" y="180827"/>
                </a:lnTo>
                <a:lnTo>
                  <a:pt x="33431" y="154501"/>
                </a:lnTo>
                <a:lnTo>
                  <a:pt x="39357" y="126644"/>
                </a:lnTo>
                <a:lnTo>
                  <a:pt x="39471" y="121488"/>
                </a:lnTo>
                <a:lnTo>
                  <a:pt x="37787" y="94335"/>
                </a:lnTo>
                <a:lnTo>
                  <a:pt x="34093" y="68670"/>
                </a:lnTo>
                <a:lnTo>
                  <a:pt x="30332" y="49243"/>
                </a:lnTo>
                <a:lnTo>
                  <a:pt x="29667" y="46266"/>
                </a:lnTo>
                <a:lnTo>
                  <a:pt x="29109" y="46253"/>
                </a:lnTo>
                <a:lnTo>
                  <a:pt x="25565" y="44399"/>
                </a:lnTo>
                <a:lnTo>
                  <a:pt x="26619" y="42506"/>
                </a:lnTo>
                <a:lnTo>
                  <a:pt x="28714" y="41998"/>
                </a:lnTo>
                <a:lnTo>
                  <a:pt x="60419" y="41998"/>
                </a:lnTo>
                <a:lnTo>
                  <a:pt x="60643" y="41935"/>
                </a:lnTo>
                <a:lnTo>
                  <a:pt x="33210" y="41935"/>
                </a:lnTo>
                <a:lnTo>
                  <a:pt x="30873" y="41554"/>
                </a:lnTo>
                <a:lnTo>
                  <a:pt x="29451" y="41211"/>
                </a:lnTo>
                <a:lnTo>
                  <a:pt x="27965" y="40741"/>
                </a:lnTo>
                <a:lnTo>
                  <a:pt x="27673" y="40627"/>
                </a:lnTo>
                <a:lnTo>
                  <a:pt x="23355" y="38214"/>
                </a:lnTo>
                <a:close/>
              </a:path>
              <a:path w="180975" h="246379">
                <a:moveTo>
                  <a:pt x="166500" y="172605"/>
                </a:moveTo>
                <a:lnTo>
                  <a:pt x="162178" y="172605"/>
                </a:lnTo>
                <a:lnTo>
                  <a:pt x="162178" y="172821"/>
                </a:lnTo>
                <a:lnTo>
                  <a:pt x="162331" y="174675"/>
                </a:lnTo>
                <a:lnTo>
                  <a:pt x="159600" y="178892"/>
                </a:lnTo>
                <a:lnTo>
                  <a:pt x="156590" y="182054"/>
                </a:lnTo>
                <a:lnTo>
                  <a:pt x="155105" y="183667"/>
                </a:lnTo>
                <a:lnTo>
                  <a:pt x="153606" y="185102"/>
                </a:lnTo>
                <a:lnTo>
                  <a:pt x="151358" y="187159"/>
                </a:lnTo>
                <a:lnTo>
                  <a:pt x="149831" y="188442"/>
                </a:lnTo>
                <a:lnTo>
                  <a:pt x="149778" y="189077"/>
                </a:lnTo>
                <a:lnTo>
                  <a:pt x="149973" y="190294"/>
                </a:lnTo>
                <a:lnTo>
                  <a:pt x="150164" y="192379"/>
                </a:lnTo>
                <a:lnTo>
                  <a:pt x="150266" y="195770"/>
                </a:lnTo>
                <a:lnTo>
                  <a:pt x="150038" y="200388"/>
                </a:lnTo>
                <a:lnTo>
                  <a:pt x="130651" y="233632"/>
                </a:lnTo>
                <a:lnTo>
                  <a:pt x="100609" y="241655"/>
                </a:lnTo>
                <a:lnTo>
                  <a:pt x="123378" y="241655"/>
                </a:lnTo>
                <a:lnTo>
                  <a:pt x="153176" y="208534"/>
                </a:lnTo>
                <a:lnTo>
                  <a:pt x="154584" y="195770"/>
                </a:lnTo>
                <a:lnTo>
                  <a:pt x="154480" y="191084"/>
                </a:lnTo>
                <a:lnTo>
                  <a:pt x="153403" y="191084"/>
                </a:lnTo>
                <a:lnTo>
                  <a:pt x="152018" y="189420"/>
                </a:lnTo>
                <a:lnTo>
                  <a:pt x="154165" y="189077"/>
                </a:lnTo>
                <a:lnTo>
                  <a:pt x="155824" y="189077"/>
                </a:lnTo>
                <a:lnTo>
                  <a:pt x="156590" y="188442"/>
                </a:lnTo>
                <a:lnTo>
                  <a:pt x="159778" y="184975"/>
                </a:lnTo>
                <a:lnTo>
                  <a:pt x="162915" y="181419"/>
                </a:lnTo>
                <a:lnTo>
                  <a:pt x="166344" y="177330"/>
                </a:lnTo>
                <a:lnTo>
                  <a:pt x="166500" y="172605"/>
                </a:lnTo>
                <a:close/>
              </a:path>
              <a:path w="180975" h="246379">
                <a:moveTo>
                  <a:pt x="4330" y="205168"/>
                </a:moveTo>
                <a:lnTo>
                  <a:pt x="2959" y="206844"/>
                </a:lnTo>
                <a:lnTo>
                  <a:pt x="4711" y="208127"/>
                </a:lnTo>
                <a:lnTo>
                  <a:pt x="5897" y="206381"/>
                </a:lnTo>
                <a:lnTo>
                  <a:pt x="5003" y="205714"/>
                </a:lnTo>
                <a:lnTo>
                  <a:pt x="4330" y="205168"/>
                </a:lnTo>
                <a:close/>
              </a:path>
              <a:path w="180975" h="246379">
                <a:moveTo>
                  <a:pt x="5897" y="206381"/>
                </a:moveTo>
                <a:lnTo>
                  <a:pt x="4711" y="208127"/>
                </a:lnTo>
                <a:lnTo>
                  <a:pt x="8250" y="208127"/>
                </a:lnTo>
                <a:lnTo>
                  <a:pt x="5897" y="206381"/>
                </a:lnTo>
                <a:close/>
              </a:path>
              <a:path w="180975" h="246379">
                <a:moveTo>
                  <a:pt x="6721" y="205168"/>
                </a:moveTo>
                <a:lnTo>
                  <a:pt x="4330" y="205168"/>
                </a:lnTo>
                <a:lnTo>
                  <a:pt x="5003" y="205714"/>
                </a:lnTo>
                <a:lnTo>
                  <a:pt x="5897" y="206381"/>
                </a:lnTo>
                <a:lnTo>
                  <a:pt x="6721" y="205168"/>
                </a:lnTo>
                <a:close/>
              </a:path>
              <a:path w="180975" h="246379">
                <a:moveTo>
                  <a:pt x="154165" y="189077"/>
                </a:moveTo>
                <a:lnTo>
                  <a:pt x="152018" y="189420"/>
                </a:lnTo>
                <a:lnTo>
                  <a:pt x="153403" y="191084"/>
                </a:lnTo>
                <a:lnTo>
                  <a:pt x="154356" y="190294"/>
                </a:lnTo>
                <a:lnTo>
                  <a:pt x="154165" y="189077"/>
                </a:lnTo>
                <a:close/>
              </a:path>
              <a:path w="180975" h="246379">
                <a:moveTo>
                  <a:pt x="154356" y="190294"/>
                </a:moveTo>
                <a:lnTo>
                  <a:pt x="153403" y="191084"/>
                </a:lnTo>
                <a:lnTo>
                  <a:pt x="154480" y="191084"/>
                </a:lnTo>
                <a:lnTo>
                  <a:pt x="154356" y="190294"/>
                </a:lnTo>
                <a:close/>
              </a:path>
              <a:path w="180975" h="246379">
                <a:moveTo>
                  <a:pt x="155824" y="189077"/>
                </a:moveTo>
                <a:lnTo>
                  <a:pt x="154165" y="189077"/>
                </a:lnTo>
                <a:lnTo>
                  <a:pt x="154356" y="190294"/>
                </a:lnTo>
                <a:lnTo>
                  <a:pt x="155824" y="189077"/>
                </a:lnTo>
                <a:close/>
              </a:path>
              <a:path w="180975" h="246379">
                <a:moveTo>
                  <a:pt x="168067" y="134006"/>
                </a:moveTo>
                <a:lnTo>
                  <a:pt x="161455" y="139674"/>
                </a:lnTo>
                <a:lnTo>
                  <a:pt x="161610" y="154501"/>
                </a:lnTo>
                <a:lnTo>
                  <a:pt x="161821" y="164864"/>
                </a:lnTo>
                <a:lnTo>
                  <a:pt x="162178" y="172618"/>
                </a:lnTo>
                <a:lnTo>
                  <a:pt x="166500" y="172605"/>
                </a:lnTo>
                <a:lnTo>
                  <a:pt x="166484" y="172237"/>
                </a:lnTo>
                <a:lnTo>
                  <a:pt x="166204" y="169252"/>
                </a:lnTo>
                <a:lnTo>
                  <a:pt x="166027" y="161264"/>
                </a:lnTo>
                <a:lnTo>
                  <a:pt x="165910" y="153061"/>
                </a:lnTo>
                <a:lnTo>
                  <a:pt x="165795" y="142303"/>
                </a:lnTo>
                <a:lnTo>
                  <a:pt x="165036" y="142303"/>
                </a:lnTo>
                <a:lnTo>
                  <a:pt x="163626" y="140665"/>
                </a:lnTo>
                <a:lnTo>
                  <a:pt x="166962" y="140652"/>
                </a:lnTo>
                <a:lnTo>
                  <a:pt x="172948" y="135521"/>
                </a:lnTo>
                <a:lnTo>
                  <a:pt x="172897" y="135331"/>
                </a:lnTo>
                <a:lnTo>
                  <a:pt x="168427" y="135331"/>
                </a:lnTo>
                <a:lnTo>
                  <a:pt x="168067" y="134006"/>
                </a:lnTo>
                <a:close/>
              </a:path>
              <a:path w="180975" h="246379">
                <a:moveTo>
                  <a:pt x="165785" y="140652"/>
                </a:moveTo>
                <a:lnTo>
                  <a:pt x="163626" y="140665"/>
                </a:lnTo>
                <a:lnTo>
                  <a:pt x="165036" y="142303"/>
                </a:lnTo>
                <a:lnTo>
                  <a:pt x="165791" y="141656"/>
                </a:lnTo>
                <a:lnTo>
                  <a:pt x="165785" y="140652"/>
                </a:lnTo>
                <a:close/>
              </a:path>
              <a:path w="180975" h="246379">
                <a:moveTo>
                  <a:pt x="165791" y="141656"/>
                </a:moveTo>
                <a:lnTo>
                  <a:pt x="165036" y="142303"/>
                </a:lnTo>
                <a:lnTo>
                  <a:pt x="165795" y="142303"/>
                </a:lnTo>
                <a:lnTo>
                  <a:pt x="165791" y="141656"/>
                </a:lnTo>
                <a:close/>
              </a:path>
              <a:path w="180975" h="246379">
                <a:moveTo>
                  <a:pt x="166962" y="140652"/>
                </a:moveTo>
                <a:lnTo>
                  <a:pt x="165785" y="140652"/>
                </a:lnTo>
                <a:lnTo>
                  <a:pt x="165791" y="141656"/>
                </a:lnTo>
                <a:lnTo>
                  <a:pt x="166962" y="140652"/>
                </a:lnTo>
                <a:close/>
              </a:path>
              <a:path w="180975" h="246379">
                <a:moveTo>
                  <a:pt x="169100" y="133121"/>
                </a:moveTo>
                <a:lnTo>
                  <a:pt x="168067" y="134006"/>
                </a:lnTo>
                <a:lnTo>
                  <a:pt x="168427" y="135331"/>
                </a:lnTo>
                <a:lnTo>
                  <a:pt x="170510" y="134759"/>
                </a:lnTo>
                <a:lnTo>
                  <a:pt x="169100" y="133121"/>
                </a:lnTo>
                <a:close/>
              </a:path>
              <a:path w="180975" h="246379">
                <a:moveTo>
                  <a:pt x="172328" y="133121"/>
                </a:moveTo>
                <a:lnTo>
                  <a:pt x="169100" y="133121"/>
                </a:lnTo>
                <a:lnTo>
                  <a:pt x="170510" y="134759"/>
                </a:lnTo>
                <a:lnTo>
                  <a:pt x="168427" y="135331"/>
                </a:lnTo>
                <a:lnTo>
                  <a:pt x="172897" y="135331"/>
                </a:lnTo>
                <a:lnTo>
                  <a:pt x="172328" y="133121"/>
                </a:lnTo>
                <a:close/>
              </a:path>
              <a:path w="180975" h="246379">
                <a:moveTo>
                  <a:pt x="139280" y="0"/>
                </a:moveTo>
                <a:lnTo>
                  <a:pt x="137579" y="1054"/>
                </a:lnTo>
                <a:lnTo>
                  <a:pt x="139814" y="4737"/>
                </a:lnTo>
                <a:lnTo>
                  <a:pt x="138054" y="5714"/>
                </a:lnTo>
                <a:lnTo>
                  <a:pt x="159602" y="39687"/>
                </a:lnTo>
                <a:lnTo>
                  <a:pt x="176199" y="76288"/>
                </a:lnTo>
                <a:lnTo>
                  <a:pt x="176174" y="84950"/>
                </a:lnTo>
                <a:lnTo>
                  <a:pt x="175539" y="87020"/>
                </a:lnTo>
                <a:lnTo>
                  <a:pt x="174421" y="88341"/>
                </a:lnTo>
                <a:lnTo>
                  <a:pt x="170283" y="94815"/>
                </a:lnTo>
                <a:lnTo>
                  <a:pt x="167733" y="101811"/>
                </a:lnTo>
                <a:lnTo>
                  <a:pt x="166429" y="109026"/>
                </a:lnTo>
                <a:lnTo>
                  <a:pt x="166065" y="116039"/>
                </a:lnTo>
                <a:lnTo>
                  <a:pt x="166065" y="126644"/>
                </a:lnTo>
                <a:lnTo>
                  <a:pt x="168067" y="134006"/>
                </a:lnTo>
                <a:lnTo>
                  <a:pt x="169100" y="133121"/>
                </a:lnTo>
                <a:lnTo>
                  <a:pt x="172328" y="133121"/>
                </a:lnTo>
                <a:lnTo>
                  <a:pt x="171640" y="130060"/>
                </a:lnTo>
                <a:lnTo>
                  <a:pt x="170383" y="123520"/>
                </a:lnTo>
                <a:lnTo>
                  <a:pt x="170383" y="116039"/>
                </a:lnTo>
                <a:lnTo>
                  <a:pt x="179743" y="88709"/>
                </a:lnTo>
                <a:lnTo>
                  <a:pt x="180492" y="85534"/>
                </a:lnTo>
                <a:lnTo>
                  <a:pt x="163370" y="37555"/>
                </a:lnTo>
                <a:lnTo>
                  <a:pt x="140461" y="1638"/>
                </a:lnTo>
                <a:lnTo>
                  <a:pt x="139280" y="0"/>
                </a:lnTo>
                <a:close/>
              </a:path>
              <a:path w="180975" h="246379">
                <a:moveTo>
                  <a:pt x="173321" y="56896"/>
                </a:moveTo>
                <a:close/>
              </a:path>
              <a:path w="180975" h="246379">
                <a:moveTo>
                  <a:pt x="28714" y="41998"/>
                </a:moveTo>
                <a:lnTo>
                  <a:pt x="26619" y="42506"/>
                </a:lnTo>
                <a:lnTo>
                  <a:pt x="25565" y="44399"/>
                </a:lnTo>
                <a:lnTo>
                  <a:pt x="29133" y="46266"/>
                </a:lnTo>
                <a:lnTo>
                  <a:pt x="29667" y="46265"/>
                </a:lnTo>
                <a:lnTo>
                  <a:pt x="28714" y="41998"/>
                </a:lnTo>
                <a:close/>
              </a:path>
              <a:path w="180975" h="246379">
                <a:moveTo>
                  <a:pt x="29667" y="46265"/>
                </a:moveTo>
                <a:lnTo>
                  <a:pt x="29133" y="46266"/>
                </a:lnTo>
                <a:lnTo>
                  <a:pt x="29667" y="46266"/>
                </a:lnTo>
                <a:close/>
              </a:path>
              <a:path w="180975" h="246379">
                <a:moveTo>
                  <a:pt x="60419" y="41998"/>
                </a:moveTo>
                <a:lnTo>
                  <a:pt x="28714" y="41998"/>
                </a:lnTo>
                <a:lnTo>
                  <a:pt x="29667" y="46265"/>
                </a:lnTo>
                <a:lnTo>
                  <a:pt x="36639" y="46253"/>
                </a:lnTo>
                <a:lnTo>
                  <a:pt x="50754" y="44729"/>
                </a:lnTo>
                <a:lnTo>
                  <a:pt x="60419" y="41998"/>
                </a:lnTo>
                <a:close/>
              </a:path>
              <a:path w="180975" h="246379">
                <a:moveTo>
                  <a:pt x="137579" y="1054"/>
                </a:moveTo>
                <a:lnTo>
                  <a:pt x="99388" y="22252"/>
                </a:lnTo>
                <a:lnTo>
                  <a:pt x="70511" y="34663"/>
                </a:lnTo>
                <a:lnTo>
                  <a:pt x="49934" y="40489"/>
                </a:lnTo>
                <a:lnTo>
                  <a:pt x="36639" y="41935"/>
                </a:lnTo>
                <a:lnTo>
                  <a:pt x="60643" y="41935"/>
                </a:lnTo>
                <a:lnTo>
                  <a:pt x="71953" y="38739"/>
                </a:lnTo>
                <a:lnTo>
                  <a:pt x="101288" y="26127"/>
                </a:lnTo>
                <a:lnTo>
                  <a:pt x="138054" y="5714"/>
                </a:lnTo>
                <a:lnTo>
                  <a:pt x="136931" y="4152"/>
                </a:lnTo>
                <a:lnTo>
                  <a:pt x="138696" y="2895"/>
                </a:lnTo>
                <a:lnTo>
                  <a:pt x="137579" y="1054"/>
                </a:lnTo>
                <a:close/>
              </a:path>
              <a:path w="180975" h="246379">
                <a:moveTo>
                  <a:pt x="138696" y="2895"/>
                </a:moveTo>
                <a:lnTo>
                  <a:pt x="136931" y="4152"/>
                </a:lnTo>
                <a:lnTo>
                  <a:pt x="138054" y="5714"/>
                </a:lnTo>
                <a:lnTo>
                  <a:pt x="139814" y="4737"/>
                </a:lnTo>
                <a:lnTo>
                  <a:pt x="138696" y="2895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" name="object 656"/>
          <p:cNvSpPr/>
          <p:nvPr/>
        </p:nvSpPr>
        <p:spPr>
          <a:xfrm>
            <a:off x="6010013" y="5646892"/>
            <a:ext cx="137160" cy="140335"/>
          </a:xfrm>
          <a:custGeom>
            <a:avLst/>
            <a:gdLst/>
            <a:ahLst/>
            <a:cxnLst/>
            <a:rect l="l" t="t" r="r" b="b"/>
            <a:pathLst>
              <a:path w="137160" h="140335">
                <a:moveTo>
                  <a:pt x="135509" y="0"/>
                </a:moveTo>
                <a:lnTo>
                  <a:pt x="82252" y="23499"/>
                </a:lnTo>
                <a:lnTo>
                  <a:pt x="44591" y="33086"/>
                </a:lnTo>
                <a:lnTo>
                  <a:pt x="16129" y="38442"/>
                </a:lnTo>
                <a:lnTo>
                  <a:pt x="16446" y="40576"/>
                </a:lnTo>
                <a:lnTo>
                  <a:pt x="30206" y="38189"/>
                </a:lnTo>
                <a:lnTo>
                  <a:pt x="63111" y="31003"/>
                </a:lnTo>
                <a:lnTo>
                  <a:pt x="102766" y="18898"/>
                </a:lnTo>
                <a:lnTo>
                  <a:pt x="136779" y="1752"/>
                </a:lnTo>
                <a:lnTo>
                  <a:pt x="135509" y="0"/>
                </a:lnTo>
                <a:close/>
              </a:path>
              <a:path w="137160" h="140335">
                <a:moveTo>
                  <a:pt x="13525" y="102311"/>
                </a:moveTo>
                <a:lnTo>
                  <a:pt x="13449" y="104470"/>
                </a:lnTo>
                <a:lnTo>
                  <a:pt x="15240" y="104520"/>
                </a:lnTo>
                <a:lnTo>
                  <a:pt x="18364" y="104520"/>
                </a:lnTo>
                <a:lnTo>
                  <a:pt x="37871" y="104004"/>
                </a:lnTo>
                <a:lnTo>
                  <a:pt x="56996" y="102349"/>
                </a:lnTo>
                <a:lnTo>
                  <a:pt x="15252" y="102349"/>
                </a:lnTo>
                <a:lnTo>
                  <a:pt x="13525" y="102311"/>
                </a:lnTo>
                <a:close/>
              </a:path>
              <a:path w="137160" h="140335">
                <a:moveTo>
                  <a:pt x="127876" y="82715"/>
                </a:moveTo>
                <a:lnTo>
                  <a:pt x="98508" y="93453"/>
                </a:lnTo>
                <a:lnTo>
                  <a:pt x="66476" y="99356"/>
                </a:lnTo>
                <a:lnTo>
                  <a:pt x="37766" y="101847"/>
                </a:lnTo>
                <a:lnTo>
                  <a:pt x="18364" y="102349"/>
                </a:lnTo>
                <a:lnTo>
                  <a:pt x="56996" y="102349"/>
                </a:lnTo>
                <a:lnTo>
                  <a:pt x="66733" y="101506"/>
                </a:lnTo>
                <a:lnTo>
                  <a:pt x="99036" y="95543"/>
                </a:lnTo>
                <a:lnTo>
                  <a:pt x="128866" y="84632"/>
                </a:lnTo>
                <a:lnTo>
                  <a:pt x="127876" y="82715"/>
                </a:lnTo>
                <a:close/>
              </a:path>
              <a:path w="137160" h="140335">
                <a:moveTo>
                  <a:pt x="431" y="132118"/>
                </a:moveTo>
                <a:lnTo>
                  <a:pt x="0" y="134238"/>
                </a:lnTo>
                <a:lnTo>
                  <a:pt x="5330" y="135177"/>
                </a:lnTo>
                <a:lnTo>
                  <a:pt x="19567" y="137228"/>
                </a:lnTo>
                <a:lnTo>
                  <a:pt x="40162" y="139277"/>
                </a:lnTo>
                <a:lnTo>
                  <a:pt x="64566" y="140207"/>
                </a:lnTo>
                <a:lnTo>
                  <a:pt x="78100" y="139870"/>
                </a:lnTo>
                <a:lnTo>
                  <a:pt x="91613" y="138745"/>
                </a:lnTo>
                <a:lnTo>
                  <a:pt x="96011" y="138048"/>
                </a:lnTo>
                <a:lnTo>
                  <a:pt x="64566" y="138048"/>
                </a:lnTo>
                <a:lnTo>
                  <a:pt x="52132" y="137793"/>
                </a:lnTo>
                <a:lnTo>
                  <a:pt x="40319" y="137120"/>
                </a:lnTo>
                <a:lnTo>
                  <a:pt x="29444" y="136168"/>
                </a:lnTo>
                <a:lnTo>
                  <a:pt x="19824" y="135077"/>
                </a:lnTo>
                <a:lnTo>
                  <a:pt x="8001" y="133603"/>
                </a:lnTo>
                <a:lnTo>
                  <a:pt x="431" y="132118"/>
                </a:lnTo>
                <a:close/>
              </a:path>
              <a:path w="137160" h="140335">
                <a:moveTo>
                  <a:pt x="116446" y="131406"/>
                </a:moveTo>
                <a:lnTo>
                  <a:pt x="104305" y="134550"/>
                </a:lnTo>
                <a:lnTo>
                  <a:pt x="91359" y="136599"/>
                </a:lnTo>
                <a:lnTo>
                  <a:pt x="77986" y="137713"/>
                </a:lnTo>
                <a:lnTo>
                  <a:pt x="64566" y="138048"/>
                </a:lnTo>
                <a:lnTo>
                  <a:pt x="96011" y="138048"/>
                </a:lnTo>
                <a:lnTo>
                  <a:pt x="104737" y="136666"/>
                </a:lnTo>
                <a:lnTo>
                  <a:pt x="117106" y="133464"/>
                </a:lnTo>
                <a:lnTo>
                  <a:pt x="116446" y="131406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" name="object 657"/>
          <p:cNvSpPr/>
          <p:nvPr/>
        </p:nvSpPr>
        <p:spPr>
          <a:xfrm>
            <a:off x="5973089" y="5591896"/>
            <a:ext cx="154940" cy="241300"/>
          </a:xfrm>
          <a:custGeom>
            <a:avLst/>
            <a:gdLst/>
            <a:ahLst/>
            <a:cxnLst/>
            <a:rect l="l" t="t" r="r" b="b"/>
            <a:pathLst>
              <a:path w="154939" h="241300">
                <a:moveTo>
                  <a:pt x="29095" y="40436"/>
                </a:moveTo>
                <a:lnTo>
                  <a:pt x="30909" y="48611"/>
                </a:lnTo>
                <a:lnTo>
                  <a:pt x="34813" y="69226"/>
                </a:lnTo>
                <a:lnTo>
                  <a:pt x="38504" y="96420"/>
                </a:lnTo>
                <a:lnTo>
                  <a:pt x="39674" y="124333"/>
                </a:lnTo>
                <a:lnTo>
                  <a:pt x="38404" y="145446"/>
                </a:lnTo>
                <a:lnTo>
                  <a:pt x="33848" y="161555"/>
                </a:lnTo>
                <a:lnTo>
                  <a:pt x="22286" y="180823"/>
                </a:lnTo>
                <a:lnTo>
                  <a:pt x="0" y="211416"/>
                </a:lnTo>
                <a:lnTo>
                  <a:pt x="9989" y="216965"/>
                </a:lnTo>
                <a:lnTo>
                  <a:pt x="35842" y="228684"/>
                </a:lnTo>
                <a:lnTo>
                  <a:pt x="71387" y="239186"/>
                </a:lnTo>
                <a:lnTo>
                  <a:pt x="110451" y="241084"/>
                </a:lnTo>
                <a:lnTo>
                  <a:pt x="116014" y="240080"/>
                </a:lnTo>
                <a:lnTo>
                  <a:pt x="97045" y="236088"/>
                </a:lnTo>
                <a:lnTo>
                  <a:pt x="76327" y="223727"/>
                </a:lnTo>
                <a:lnTo>
                  <a:pt x="56503" y="208878"/>
                </a:lnTo>
                <a:lnTo>
                  <a:pt x="40220" y="197421"/>
                </a:lnTo>
                <a:lnTo>
                  <a:pt x="48564" y="181769"/>
                </a:lnTo>
                <a:lnTo>
                  <a:pt x="56384" y="163814"/>
                </a:lnTo>
                <a:lnTo>
                  <a:pt x="62323" y="144597"/>
                </a:lnTo>
                <a:lnTo>
                  <a:pt x="65024" y="125158"/>
                </a:lnTo>
                <a:lnTo>
                  <a:pt x="65113" y="118410"/>
                </a:lnTo>
                <a:lnTo>
                  <a:pt x="64962" y="111477"/>
                </a:lnTo>
                <a:lnTo>
                  <a:pt x="60997" y="72521"/>
                </a:lnTo>
                <a:lnTo>
                  <a:pt x="59778" y="64935"/>
                </a:lnTo>
                <a:lnTo>
                  <a:pt x="77721" y="60003"/>
                </a:lnTo>
                <a:lnTo>
                  <a:pt x="99239" y="51703"/>
                </a:lnTo>
                <a:lnTo>
                  <a:pt x="107849" y="47540"/>
                </a:lnTo>
                <a:lnTo>
                  <a:pt x="44633" y="47540"/>
                </a:lnTo>
                <a:lnTo>
                  <a:pt x="29095" y="40436"/>
                </a:lnTo>
                <a:close/>
              </a:path>
              <a:path w="154939" h="241300">
                <a:moveTo>
                  <a:pt x="140665" y="0"/>
                </a:moveTo>
                <a:lnTo>
                  <a:pt x="141147" y="825"/>
                </a:lnTo>
                <a:lnTo>
                  <a:pt x="90155" y="31448"/>
                </a:lnTo>
                <a:lnTo>
                  <a:pt x="61485" y="45781"/>
                </a:lnTo>
                <a:lnTo>
                  <a:pt x="44633" y="47540"/>
                </a:lnTo>
                <a:lnTo>
                  <a:pt x="107849" y="47540"/>
                </a:lnTo>
                <a:lnTo>
                  <a:pt x="124674" y="39405"/>
                </a:lnTo>
                <a:lnTo>
                  <a:pt x="154368" y="22479"/>
                </a:lnTo>
                <a:lnTo>
                  <a:pt x="1406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" name="object 658"/>
          <p:cNvSpPr/>
          <p:nvPr/>
        </p:nvSpPr>
        <p:spPr>
          <a:xfrm>
            <a:off x="5969944" y="5590781"/>
            <a:ext cx="160655" cy="245745"/>
          </a:xfrm>
          <a:custGeom>
            <a:avLst/>
            <a:gdLst/>
            <a:ahLst/>
            <a:cxnLst/>
            <a:rect l="l" t="t" r="r" b="b"/>
            <a:pathLst>
              <a:path w="160654" h="245745">
                <a:moveTo>
                  <a:pt x="28981" y="37249"/>
                </a:moveTo>
                <a:lnTo>
                  <a:pt x="37387" y="80647"/>
                </a:lnTo>
                <a:lnTo>
                  <a:pt x="40741" y="120497"/>
                </a:lnTo>
                <a:lnTo>
                  <a:pt x="40644" y="125526"/>
                </a:lnTo>
                <a:lnTo>
                  <a:pt x="27824" y="167492"/>
                </a:lnTo>
                <a:lnTo>
                  <a:pt x="3771" y="208038"/>
                </a:lnTo>
                <a:lnTo>
                  <a:pt x="0" y="213131"/>
                </a:lnTo>
                <a:lnTo>
                  <a:pt x="2019" y="214375"/>
                </a:lnTo>
                <a:lnTo>
                  <a:pt x="10619" y="219196"/>
                </a:lnTo>
                <a:lnTo>
                  <a:pt x="33062" y="229757"/>
                </a:lnTo>
                <a:lnTo>
                  <a:pt x="64657" y="240320"/>
                </a:lnTo>
                <a:lnTo>
                  <a:pt x="100711" y="245148"/>
                </a:lnTo>
                <a:lnTo>
                  <a:pt x="105117" y="245148"/>
                </a:lnTo>
                <a:lnTo>
                  <a:pt x="109499" y="244894"/>
                </a:lnTo>
                <a:lnTo>
                  <a:pt x="112737" y="244486"/>
                </a:lnTo>
                <a:lnTo>
                  <a:pt x="111671" y="243763"/>
                </a:lnTo>
                <a:lnTo>
                  <a:pt x="111488" y="242740"/>
                </a:lnTo>
                <a:lnTo>
                  <a:pt x="106826" y="242002"/>
                </a:lnTo>
                <a:lnTo>
                  <a:pt x="103857" y="240817"/>
                </a:lnTo>
                <a:lnTo>
                  <a:pt x="100711" y="240817"/>
                </a:lnTo>
                <a:lnTo>
                  <a:pt x="49404" y="231298"/>
                </a:lnTo>
                <a:lnTo>
                  <a:pt x="9697" y="213817"/>
                </a:lnTo>
                <a:lnTo>
                  <a:pt x="4889" y="213817"/>
                </a:lnTo>
                <a:lnTo>
                  <a:pt x="3149" y="212534"/>
                </a:lnTo>
                <a:lnTo>
                  <a:pt x="4292" y="210692"/>
                </a:lnTo>
                <a:lnTo>
                  <a:pt x="7108" y="210692"/>
                </a:lnTo>
                <a:lnTo>
                  <a:pt x="11017" y="205006"/>
                </a:lnTo>
                <a:lnTo>
                  <a:pt x="31701" y="169378"/>
                </a:lnTo>
                <a:lnTo>
                  <a:pt x="44863" y="126339"/>
                </a:lnTo>
                <a:lnTo>
                  <a:pt x="45059" y="120497"/>
                </a:lnTo>
                <a:lnTo>
                  <a:pt x="43379" y="93349"/>
                </a:lnTo>
                <a:lnTo>
                  <a:pt x="39678" y="67615"/>
                </a:lnTo>
                <a:lnTo>
                  <a:pt x="36008" y="48577"/>
                </a:lnTo>
                <a:lnTo>
                  <a:pt x="35277" y="45300"/>
                </a:lnTo>
                <a:lnTo>
                  <a:pt x="34747" y="45300"/>
                </a:lnTo>
                <a:lnTo>
                  <a:pt x="31178" y="43433"/>
                </a:lnTo>
                <a:lnTo>
                  <a:pt x="32232" y="41554"/>
                </a:lnTo>
                <a:lnTo>
                  <a:pt x="34328" y="41046"/>
                </a:lnTo>
                <a:lnTo>
                  <a:pt x="65988" y="41046"/>
                </a:lnTo>
                <a:lnTo>
                  <a:pt x="66257" y="40970"/>
                </a:lnTo>
                <a:lnTo>
                  <a:pt x="38811" y="40970"/>
                </a:lnTo>
                <a:lnTo>
                  <a:pt x="36487" y="40589"/>
                </a:lnTo>
                <a:lnTo>
                  <a:pt x="35064" y="40246"/>
                </a:lnTo>
                <a:lnTo>
                  <a:pt x="33578" y="39789"/>
                </a:lnTo>
                <a:lnTo>
                  <a:pt x="33299" y="39662"/>
                </a:lnTo>
                <a:lnTo>
                  <a:pt x="28981" y="37249"/>
                </a:lnTo>
                <a:close/>
              </a:path>
              <a:path w="160654" h="245745">
                <a:moveTo>
                  <a:pt x="113928" y="244336"/>
                </a:moveTo>
                <a:lnTo>
                  <a:pt x="112737" y="244486"/>
                </a:lnTo>
                <a:lnTo>
                  <a:pt x="113928" y="244336"/>
                </a:lnTo>
                <a:close/>
              </a:path>
              <a:path w="160654" h="245745">
                <a:moveTo>
                  <a:pt x="111488" y="242740"/>
                </a:moveTo>
                <a:lnTo>
                  <a:pt x="111671" y="243763"/>
                </a:lnTo>
                <a:lnTo>
                  <a:pt x="112737" y="244486"/>
                </a:lnTo>
                <a:lnTo>
                  <a:pt x="113928" y="244336"/>
                </a:lnTo>
                <a:lnTo>
                  <a:pt x="115105" y="244123"/>
                </a:lnTo>
                <a:lnTo>
                  <a:pt x="115666" y="243401"/>
                </a:lnTo>
                <a:lnTo>
                  <a:pt x="111488" y="242740"/>
                </a:lnTo>
                <a:close/>
              </a:path>
              <a:path w="160654" h="245745">
                <a:moveTo>
                  <a:pt x="115105" y="244123"/>
                </a:moveTo>
                <a:lnTo>
                  <a:pt x="113928" y="244336"/>
                </a:lnTo>
                <a:lnTo>
                  <a:pt x="115049" y="244195"/>
                </a:lnTo>
                <a:close/>
              </a:path>
              <a:path w="160654" h="245745">
                <a:moveTo>
                  <a:pt x="119386" y="243348"/>
                </a:moveTo>
                <a:lnTo>
                  <a:pt x="116433" y="243522"/>
                </a:lnTo>
                <a:lnTo>
                  <a:pt x="115571" y="243522"/>
                </a:lnTo>
                <a:lnTo>
                  <a:pt x="115105" y="244123"/>
                </a:lnTo>
                <a:lnTo>
                  <a:pt x="118423" y="243522"/>
                </a:lnTo>
                <a:lnTo>
                  <a:pt x="116433" y="243522"/>
                </a:lnTo>
                <a:lnTo>
                  <a:pt x="115666" y="243401"/>
                </a:lnTo>
                <a:lnTo>
                  <a:pt x="119093" y="243401"/>
                </a:lnTo>
                <a:lnTo>
                  <a:pt x="119386" y="243348"/>
                </a:lnTo>
                <a:close/>
              </a:path>
              <a:path w="160654" h="245745">
                <a:moveTo>
                  <a:pt x="118932" y="239902"/>
                </a:moveTo>
                <a:lnTo>
                  <a:pt x="114515" y="239902"/>
                </a:lnTo>
                <a:lnTo>
                  <a:pt x="115582" y="240741"/>
                </a:lnTo>
                <a:lnTo>
                  <a:pt x="115887" y="243116"/>
                </a:lnTo>
                <a:lnTo>
                  <a:pt x="115666" y="243401"/>
                </a:lnTo>
                <a:lnTo>
                  <a:pt x="116433" y="243522"/>
                </a:lnTo>
                <a:lnTo>
                  <a:pt x="119386" y="243348"/>
                </a:lnTo>
                <a:lnTo>
                  <a:pt x="119268" y="242002"/>
                </a:lnTo>
                <a:lnTo>
                  <a:pt x="119164" y="241198"/>
                </a:lnTo>
                <a:lnTo>
                  <a:pt x="118932" y="239902"/>
                </a:lnTo>
                <a:close/>
              </a:path>
              <a:path w="160654" h="245745">
                <a:moveTo>
                  <a:pt x="114515" y="239902"/>
                </a:moveTo>
                <a:lnTo>
                  <a:pt x="113229" y="240067"/>
                </a:lnTo>
                <a:lnTo>
                  <a:pt x="112026" y="240283"/>
                </a:lnTo>
                <a:lnTo>
                  <a:pt x="111399" y="241198"/>
                </a:lnTo>
                <a:lnTo>
                  <a:pt x="111356" y="242002"/>
                </a:lnTo>
                <a:lnTo>
                  <a:pt x="111488" y="242740"/>
                </a:lnTo>
                <a:lnTo>
                  <a:pt x="115666" y="243401"/>
                </a:lnTo>
                <a:lnTo>
                  <a:pt x="115641" y="241198"/>
                </a:lnTo>
                <a:lnTo>
                  <a:pt x="115582" y="240741"/>
                </a:lnTo>
                <a:lnTo>
                  <a:pt x="114515" y="239902"/>
                </a:lnTo>
                <a:close/>
              </a:path>
              <a:path w="160654" h="245745">
                <a:moveTo>
                  <a:pt x="118899" y="239064"/>
                </a:moveTo>
                <a:lnTo>
                  <a:pt x="119164" y="241198"/>
                </a:lnTo>
                <a:lnTo>
                  <a:pt x="119442" y="243337"/>
                </a:lnTo>
                <a:lnTo>
                  <a:pt x="119345" y="242002"/>
                </a:lnTo>
                <a:lnTo>
                  <a:pt x="118899" y="239064"/>
                </a:lnTo>
                <a:close/>
              </a:path>
              <a:path w="160654" h="245745">
                <a:moveTo>
                  <a:pt x="154502" y="22810"/>
                </a:moveTo>
                <a:lnTo>
                  <a:pt x="101519" y="50833"/>
                </a:lnTo>
                <a:lnTo>
                  <a:pt x="62484" y="63931"/>
                </a:lnTo>
                <a:lnTo>
                  <a:pt x="60452" y="64363"/>
                </a:lnTo>
                <a:lnTo>
                  <a:pt x="61131" y="68440"/>
                </a:lnTo>
                <a:lnTo>
                  <a:pt x="66094" y="113410"/>
                </a:lnTo>
                <a:lnTo>
                  <a:pt x="65995" y="126339"/>
                </a:lnTo>
                <a:lnTo>
                  <a:pt x="57510" y="164158"/>
                </a:lnTo>
                <a:lnTo>
                  <a:pt x="40424" y="199339"/>
                </a:lnTo>
                <a:lnTo>
                  <a:pt x="42291" y="200405"/>
                </a:lnTo>
                <a:lnTo>
                  <a:pt x="49411" y="205063"/>
                </a:lnTo>
                <a:lnTo>
                  <a:pt x="57619" y="211161"/>
                </a:lnTo>
                <a:lnTo>
                  <a:pt x="66835" y="218211"/>
                </a:lnTo>
                <a:lnTo>
                  <a:pt x="76606" y="225450"/>
                </a:lnTo>
                <a:lnTo>
                  <a:pt x="86706" y="232271"/>
                </a:lnTo>
                <a:lnTo>
                  <a:pt x="96848" y="238020"/>
                </a:lnTo>
                <a:lnTo>
                  <a:pt x="106826" y="242002"/>
                </a:lnTo>
                <a:lnTo>
                  <a:pt x="111488" y="242740"/>
                </a:lnTo>
                <a:lnTo>
                  <a:pt x="111252" y="241414"/>
                </a:lnTo>
                <a:lnTo>
                  <a:pt x="111661" y="240817"/>
                </a:lnTo>
                <a:lnTo>
                  <a:pt x="104940" y="240817"/>
                </a:lnTo>
                <a:lnTo>
                  <a:pt x="109156" y="240576"/>
                </a:lnTo>
                <a:lnTo>
                  <a:pt x="113293" y="240055"/>
                </a:lnTo>
                <a:lnTo>
                  <a:pt x="118008" y="239204"/>
                </a:lnTo>
                <a:lnTo>
                  <a:pt x="116433" y="239204"/>
                </a:lnTo>
                <a:lnTo>
                  <a:pt x="108040" y="237863"/>
                </a:lnTo>
                <a:lnTo>
                  <a:pt x="69431" y="214754"/>
                </a:lnTo>
                <a:lnTo>
                  <a:pt x="60251" y="207724"/>
                </a:lnTo>
                <a:lnTo>
                  <a:pt x="51839" y="201479"/>
                </a:lnTo>
                <a:lnTo>
                  <a:pt x="48985" y="199618"/>
                </a:lnTo>
                <a:lnTo>
                  <a:pt x="45250" y="199618"/>
                </a:lnTo>
                <a:lnTo>
                  <a:pt x="43370" y="198539"/>
                </a:lnTo>
                <a:lnTo>
                  <a:pt x="44450" y="196659"/>
                </a:lnTo>
                <a:lnTo>
                  <a:pt x="46826" y="196659"/>
                </a:lnTo>
                <a:lnTo>
                  <a:pt x="53657" y="183832"/>
                </a:lnTo>
                <a:lnTo>
                  <a:pt x="61558" y="165693"/>
                </a:lnTo>
                <a:lnTo>
                  <a:pt x="67576" y="146197"/>
                </a:lnTo>
                <a:lnTo>
                  <a:pt x="70332" y="126339"/>
                </a:lnTo>
                <a:lnTo>
                  <a:pt x="70421" y="113410"/>
                </a:lnTo>
                <a:lnTo>
                  <a:pt x="70015" y="105803"/>
                </a:lnTo>
                <a:lnTo>
                  <a:pt x="65456" y="68160"/>
                </a:lnTo>
                <a:lnTo>
                  <a:pt x="63385" y="68160"/>
                </a:lnTo>
                <a:lnTo>
                  <a:pt x="62928" y="66052"/>
                </a:lnTo>
                <a:lnTo>
                  <a:pt x="65062" y="65697"/>
                </a:lnTo>
                <a:lnTo>
                  <a:pt x="72346" y="65697"/>
                </a:lnTo>
                <a:lnTo>
                  <a:pt x="81545" y="63167"/>
                </a:lnTo>
                <a:lnTo>
                  <a:pt x="103243" y="54800"/>
                </a:lnTo>
                <a:lnTo>
                  <a:pt x="128824" y="42432"/>
                </a:lnTo>
                <a:lnTo>
                  <a:pt x="158635" y="25438"/>
                </a:lnTo>
                <a:lnTo>
                  <a:pt x="159815" y="24714"/>
                </a:lnTo>
                <a:lnTo>
                  <a:pt x="155663" y="24714"/>
                </a:lnTo>
                <a:lnTo>
                  <a:pt x="154502" y="22810"/>
                </a:lnTo>
                <a:close/>
              </a:path>
              <a:path w="160654" h="245745">
                <a:moveTo>
                  <a:pt x="113229" y="240067"/>
                </a:moveTo>
                <a:lnTo>
                  <a:pt x="109156" y="240576"/>
                </a:lnTo>
                <a:lnTo>
                  <a:pt x="104940" y="240817"/>
                </a:lnTo>
                <a:lnTo>
                  <a:pt x="111661" y="240817"/>
                </a:lnTo>
                <a:lnTo>
                  <a:pt x="112026" y="240283"/>
                </a:lnTo>
                <a:lnTo>
                  <a:pt x="113229" y="240067"/>
                </a:lnTo>
                <a:close/>
              </a:path>
              <a:path w="160654" h="245745">
                <a:moveTo>
                  <a:pt x="118783" y="239064"/>
                </a:moveTo>
                <a:lnTo>
                  <a:pt x="113229" y="240067"/>
                </a:lnTo>
                <a:lnTo>
                  <a:pt x="114515" y="239902"/>
                </a:lnTo>
                <a:lnTo>
                  <a:pt x="118932" y="239902"/>
                </a:lnTo>
                <a:lnTo>
                  <a:pt x="118783" y="239064"/>
                </a:lnTo>
                <a:close/>
              </a:path>
              <a:path w="160654" h="245745">
                <a:moveTo>
                  <a:pt x="118897" y="239052"/>
                </a:moveTo>
                <a:lnTo>
                  <a:pt x="116433" y="239204"/>
                </a:lnTo>
                <a:lnTo>
                  <a:pt x="118008" y="239204"/>
                </a:lnTo>
                <a:lnTo>
                  <a:pt x="118783" y="239064"/>
                </a:lnTo>
                <a:close/>
              </a:path>
              <a:path w="160654" h="245745">
                <a:moveTo>
                  <a:pt x="4292" y="210692"/>
                </a:moveTo>
                <a:lnTo>
                  <a:pt x="3149" y="212534"/>
                </a:lnTo>
                <a:lnTo>
                  <a:pt x="4889" y="213817"/>
                </a:lnTo>
                <a:lnTo>
                  <a:pt x="6261" y="211906"/>
                </a:lnTo>
                <a:lnTo>
                  <a:pt x="4292" y="210692"/>
                </a:lnTo>
                <a:close/>
              </a:path>
              <a:path w="160654" h="245745">
                <a:moveTo>
                  <a:pt x="6261" y="211906"/>
                </a:moveTo>
                <a:lnTo>
                  <a:pt x="4889" y="213817"/>
                </a:lnTo>
                <a:lnTo>
                  <a:pt x="9697" y="213817"/>
                </a:lnTo>
                <a:lnTo>
                  <a:pt x="7281" y="212534"/>
                </a:lnTo>
                <a:lnTo>
                  <a:pt x="6261" y="211906"/>
                </a:lnTo>
                <a:close/>
              </a:path>
              <a:path w="160654" h="245745">
                <a:moveTo>
                  <a:pt x="7108" y="210692"/>
                </a:moveTo>
                <a:lnTo>
                  <a:pt x="4292" y="210692"/>
                </a:lnTo>
                <a:lnTo>
                  <a:pt x="6261" y="211906"/>
                </a:lnTo>
                <a:lnTo>
                  <a:pt x="7108" y="210692"/>
                </a:lnTo>
                <a:close/>
              </a:path>
              <a:path w="160654" h="245745">
                <a:moveTo>
                  <a:pt x="44450" y="196659"/>
                </a:moveTo>
                <a:lnTo>
                  <a:pt x="43370" y="198539"/>
                </a:lnTo>
                <a:lnTo>
                  <a:pt x="45250" y="199618"/>
                </a:lnTo>
                <a:lnTo>
                  <a:pt x="46213" y="197809"/>
                </a:lnTo>
                <a:lnTo>
                  <a:pt x="44450" y="196659"/>
                </a:lnTo>
                <a:close/>
              </a:path>
              <a:path w="160654" h="245745">
                <a:moveTo>
                  <a:pt x="46213" y="197809"/>
                </a:moveTo>
                <a:lnTo>
                  <a:pt x="45250" y="199618"/>
                </a:lnTo>
                <a:lnTo>
                  <a:pt x="48985" y="199618"/>
                </a:lnTo>
                <a:lnTo>
                  <a:pt x="46213" y="197809"/>
                </a:lnTo>
                <a:close/>
              </a:path>
              <a:path w="160654" h="245745">
                <a:moveTo>
                  <a:pt x="46826" y="196659"/>
                </a:moveTo>
                <a:lnTo>
                  <a:pt x="44450" y="196659"/>
                </a:lnTo>
                <a:lnTo>
                  <a:pt x="46213" y="197809"/>
                </a:lnTo>
                <a:lnTo>
                  <a:pt x="46826" y="196659"/>
                </a:lnTo>
                <a:close/>
              </a:path>
              <a:path w="160654" h="245745">
                <a:moveTo>
                  <a:pt x="65062" y="65697"/>
                </a:moveTo>
                <a:lnTo>
                  <a:pt x="62928" y="66052"/>
                </a:lnTo>
                <a:lnTo>
                  <a:pt x="63385" y="68160"/>
                </a:lnTo>
                <a:lnTo>
                  <a:pt x="65369" y="67615"/>
                </a:lnTo>
                <a:lnTo>
                  <a:pt x="65062" y="65697"/>
                </a:lnTo>
                <a:close/>
              </a:path>
              <a:path w="160654" h="245745">
                <a:moveTo>
                  <a:pt x="65369" y="67615"/>
                </a:moveTo>
                <a:lnTo>
                  <a:pt x="63385" y="68160"/>
                </a:lnTo>
                <a:lnTo>
                  <a:pt x="65456" y="68160"/>
                </a:lnTo>
                <a:lnTo>
                  <a:pt x="65369" y="67615"/>
                </a:lnTo>
                <a:close/>
              </a:path>
              <a:path w="160654" h="245745">
                <a:moveTo>
                  <a:pt x="72346" y="65697"/>
                </a:moveTo>
                <a:lnTo>
                  <a:pt x="65062" y="65697"/>
                </a:lnTo>
                <a:lnTo>
                  <a:pt x="65369" y="67615"/>
                </a:lnTo>
                <a:lnTo>
                  <a:pt x="72346" y="65697"/>
                </a:lnTo>
                <a:close/>
              </a:path>
              <a:path w="160654" h="245745">
                <a:moveTo>
                  <a:pt x="34328" y="41046"/>
                </a:moveTo>
                <a:lnTo>
                  <a:pt x="32232" y="41554"/>
                </a:lnTo>
                <a:lnTo>
                  <a:pt x="31178" y="43433"/>
                </a:lnTo>
                <a:lnTo>
                  <a:pt x="34747" y="45300"/>
                </a:lnTo>
                <a:lnTo>
                  <a:pt x="35277" y="45300"/>
                </a:lnTo>
                <a:lnTo>
                  <a:pt x="34328" y="41046"/>
                </a:lnTo>
                <a:close/>
              </a:path>
              <a:path w="160654" h="245745">
                <a:moveTo>
                  <a:pt x="65988" y="41046"/>
                </a:moveTo>
                <a:lnTo>
                  <a:pt x="34328" y="41046"/>
                </a:lnTo>
                <a:lnTo>
                  <a:pt x="35277" y="45300"/>
                </a:lnTo>
                <a:lnTo>
                  <a:pt x="42240" y="45300"/>
                </a:lnTo>
                <a:lnTo>
                  <a:pt x="56354" y="43769"/>
                </a:lnTo>
                <a:lnTo>
                  <a:pt x="65988" y="41046"/>
                </a:lnTo>
                <a:close/>
              </a:path>
              <a:path w="160654" h="245745">
                <a:moveTo>
                  <a:pt x="143179" y="88"/>
                </a:moveTo>
                <a:lnTo>
                  <a:pt x="104981" y="21294"/>
                </a:lnTo>
                <a:lnTo>
                  <a:pt x="76103" y="33707"/>
                </a:lnTo>
                <a:lnTo>
                  <a:pt x="55527" y="39531"/>
                </a:lnTo>
                <a:lnTo>
                  <a:pt x="42240" y="40970"/>
                </a:lnTo>
                <a:lnTo>
                  <a:pt x="66257" y="40970"/>
                </a:lnTo>
                <a:lnTo>
                  <a:pt x="77550" y="37777"/>
                </a:lnTo>
                <a:lnTo>
                  <a:pt x="106889" y="25168"/>
                </a:lnTo>
                <a:lnTo>
                  <a:pt x="143537" y="4833"/>
                </a:lnTo>
                <a:lnTo>
                  <a:pt x="141960" y="2247"/>
                </a:lnTo>
                <a:lnTo>
                  <a:pt x="143805" y="1119"/>
                </a:lnTo>
                <a:lnTo>
                  <a:pt x="143179" y="88"/>
                </a:lnTo>
                <a:close/>
              </a:path>
              <a:path w="160654" h="245745">
                <a:moveTo>
                  <a:pt x="156375" y="21742"/>
                </a:moveTo>
                <a:lnTo>
                  <a:pt x="154502" y="22810"/>
                </a:lnTo>
                <a:lnTo>
                  <a:pt x="155663" y="24714"/>
                </a:lnTo>
                <a:lnTo>
                  <a:pt x="157505" y="23583"/>
                </a:lnTo>
                <a:lnTo>
                  <a:pt x="156375" y="21742"/>
                </a:lnTo>
                <a:close/>
              </a:path>
              <a:path w="160654" h="245745">
                <a:moveTo>
                  <a:pt x="158913" y="21742"/>
                </a:moveTo>
                <a:lnTo>
                  <a:pt x="156375" y="21742"/>
                </a:lnTo>
                <a:lnTo>
                  <a:pt x="157505" y="23583"/>
                </a:lnTo>
                <a:lnTo>
                  <a:pt x="155663" y="24714"/>
                </a:lnTo>
                <a:lnTo>
                  <a:pt x="159815" y="24714"/>
                </a:lnTo>
                <a:lnTo>
                  <a:pt x="160477" y="24307"/>
                </a:lnTo>
                <a:lnTo>
                  <a:pt x="158913" y="21742"/>
                </a:lnTo>
                <a:close/>
              </a:path>
              <a:path w="160654" h="245745">
                <a:moveTo>
                  <a:pt x="145656" y="0"/>
                </a:moveTo>
                <a:lnTo>
                  <a:pt x="147256" y="2666"/>
                </a:lnTo>
                <a:lnTo>
                  <a:pt x="145427" y="3784"/>
                </a:lnTo>
                <a:lnTo>
                  <a:pt x="143537" y="4833"/>
                </a:lnTo>
                <a:lnTo>
                  <a:pt x="154502" y="22810"/>
                </a:lnTo>
                <a:lnTo>
                  <a:pt x="156375" y="21742"/>
                </a:lnTo>
                <a:lnTo>
                  <a:pt x="158913" y="21742"/>
                </a:lnTo>
                <a:lnTo>
                  <a:pt x="145656" y="0"/>
                </a:lnTo>
                <a:close/>
              </a:path>
              <a:path w="160654" h="245745">
                <a:moveTo>
                  <a:pt x="145656" y="0"/>
                </a:moveTo>
                <a:lnTo>
                  <a:pt x="143808" y="1124"/>
                </a:lnTo>
                <a:lnTo>
                  <a:pt x="144297" y="1930"/>
                </a:lnTo>
                <a:lnTo>
                  <a:pt x="142447" y="3045"/>
                </a:lnTo>
                <a:lnTo>
                  <a:pt x="143537" y="4833"/>
                </a:lnTo>
                <a:lnTo>
                  <a:pt x="145427" y="3784"/>
                </a:lnTo>
                <a:lnTo>
                  <a:pt x="147256" y="2666"/>
                </a:lnTo>
                <a:lnTo>
                  <a:pt x="145656" y="0"/>
                </a:lnTo>
                <a:close/>
              </a:path>
              <a:path w="160654" h="245745">
                <a:moveTo>
                  <a:pt x="142447" y="3045"/>
                </a:moveTo>
                <a:close/>
              </a:path>
              <a:path w="160654" h="245745">
                <a:moveTo>
                  <a:pt x="143808" y="1124"/>
                </a:moveTo>
                <a:lnTo>
                  <a:pt x="141968" y="2247"/>
                </a:lnTo>
                <a:lnTo>
                  <a:pt x="142447" y="3045"/>
                </a:lnTo>
                <a:lnTo>
                  <a:pt x="144297" y="1930"/>
                </a:lnTo>
                <a:lnTo>
                  <a:pt x="143808" y="1124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" name="object 659"/>
          <p:cNvSpPr/>
          <p:nvPr/>
        </p:nvSpPr>
        <p:spPr>
          <a:xfrm>
            <a:off x="5985074" y="5599056"/>
            <a:ext cx="138430" cy="237490"/>
          </a:xfrm>
          <a:custGeom>
            <a:avLst/>
            <a:gdLst/>
            <a:ahLst/>
            <a:cxnLst/>
            <a:rect l="l" t="t" r="r" b="b"/>
            <a:pathLst>
              <a:path w="138429" h="237489">
                <a:moveTo>
                  <a:pt x="135826" y="4800"/>
                </a:moveTo>
                <a:lnTo>
                  <a:pt x="134569" y="5676"/>
                </a:lnTo>
                <a:lnTo>
                  <a:pt x="132245" y="7175"/>
                </a:lnTo>
                <a:lnTo>
                  <a:pt x="134607" y="10795"/>
                </a:lnTo>
                <a:lnTo>
                  <a:pt x="136956" y="9271"/>
                </a:lnTo>
                <a:lnTo>
                  <a:pt x="138277" y="8369"/>
                </a:lnTo>
                <a:lnTo>
                  <a:pt x="135826" y="4800"/>
                </a:lnTo>
                <a:close/>
              </a:path>
              <a:path w="138429" h="237489">
                <a:moveTo>
                  <a:pt x="132803" y="0"/>
                </a:moveTo>
                <a:lnTo>
                  <a:pt x="131584" y="901"/>
                </a:lnTo>
                <a:lnTo>
                  <a:pt x="129311" y="2463"/>
                </a:lnTo>
                <a:lnTo>
                  <a:pt x="131749" y="6032"/>
                </a:lnTo>
                <a:lnTo>
                  <a:pt x="134073" y="4432"/>
                </a:lnTo>
                <a:lnTo>
                  <a:pt x="135369" y="3479"/>
                </a:lnTo>
                <a:lnTo>
                  <a:pt x="132803" y="0"/>
                </a:lnTo>
                <a:close/>
              </a:path>
              <a:path w="138429" h="237489">
                <a:moveTo>
                  <a:pt x="124967" y="11798"/>
                </a:moveTo>
                <a:lnTo>
                  <a:pt x="121297" y="14058"/>
                </a:lnTo>
                <a:lnTo>
                  <a:pt x="123545" y="17754"/>
                </a:lnTo>
                <a:lnTo>
                  <a:pt x="127253" y="15481"/>
                </a:lnTo>
                <a:lnTo>
                  <a:pt x="124967" y="11798"/>
                </a:lnTo>
                <a:close/>
              </a:path>
              <a:path w="138429" h="237489">
                <a:moveTo>
                  <a:pt x="122135" y="7226"/>
                </a:moveTo>
                <a:lnTo>
                  <a:pt x="119799" y="8724"/>
                </a:lnTo>
                <a:lnTo>
                  <a:pt x="118503" y="9525"/>
                </a:lnTo>
                <a:lnTo>
                  <a:pt x="120789" y="13195"/>
                </a:lnTo>
                <a:lnTo>
                  <a:pt x="124485" y="10858"/>
                </a:lnTo>
                <a:lnTo>
                  <a:pt x="122135" y="7226"/>
                </a:lnTo>
                <a:close/>
              </a:path>
              <a:path w="138429" h="237489">
                <a:moveTo>
                  <a:pt x="113880" y="18453"/>
                </a:moveTo>
                <a:lnTo>
                  <a:pt x="110147" y="20586"/>
                </a:lnTo>
                <a:lnTo>
                  <a:pt x="112280" y="24345"/>
                </a:lnTo>
                <a:lnTo>
                  <a:pt x="116052" y="22186"/>
                </a:lnTo>
                <a:lnTo>
                  <a:pt x="113880" y="18453"/>
                </a:lnTo>
                <a:close/>
              </a:path>
              <a:path w="138429" h="237489">
                <a:moveTo>
                  <a:pt x="111150" y="13970"/>
                </a:moveTo>
                <a:lnTo>
                  <a:pt x="108711" y="15392"/>
                </a:lnTo>
                <a:lnTo>
                  <a:pt x="107429" y="16116"/>
                </a:lnTo>
                <a:lnTo>
                  <a:pt x="109562" y="19875"/>
                </a:lnTo>
                <a:lnTo>
                  <a:pt x="112115" y="18415"/>
                </a:lnTo>
                <a:lnTo>
                  <a:pt x="113334" y="17691"/>
                </a:lnTo>
                <a:lnTo>
                  <a:pt x="111150" y="13970"/>
                </a:lnTo>
                <a:close/>
              </a:path>
              <a:path w="138429" h="237489">
                <a:moveTo>
                  <a:pt x="102615" y="24739"/>
                </a:moveTo>
                <a:lnTo>
                  <a:pt x="98805" y="26758"/>
                </a:lnTo>
                <a:lnTo>
                  <a:pt x="100812" y="30594"/>
                </a:lnTo>
                <a:lnTo>
                  <a:pt x="104660" y="28549"/>
                </a:lnTo>
                <a:lnTo>
                  <a:pt x="102615" y="24739"/>
                </a:lnTo>
                <a:close/>
              </a:path>
              <a:path w="138429" h="237489">
                <a:moveTo>
                  <a:pt x="99898" y="20243"/>
                </a:moveTo>
                <a:lnTo>
                  <a:pt x="96088" y="22225"/>
                </a:lnTo>
                <a:lnTo>
                  <a:pt x="98056" y="26073"/>
                </a:lnTo>
                <a:lnTo>
                  <a:pt x="101917" y="24066"/>
                </a:lnTo>
                <a:lnTo>
                  <a:pt x="99898" y="20243"/>
                </a:lnTo>
                <a:close/>
              </a:path>
              <a:path w="138429" h="237489">
                <a:moveTo>
                  <a:pt x="91135" y="30632"/>
                </a:moveTo>
                <a:lnTo>
                  <a:pt x="88569" y="31876"/>
                </a:lnTo>
                <a:lnTo>
                  <a:pt x="87261" y="32486"/>
                </a:lnTo>
                <a:lnTo>
                  <a:pt x="89103" y="36398"/>
                </a:lnTo>
                <a:lnTo>
                  <a:pt x="93040" y="34518"/>
                </a:lnTo>
                <a:lnTo>
                  <a:pt x="91135" y="30632"/>
                </a:lnTo>
                <a:close/>
              </a:path>
              <a:path w="138429" h="237489">
                <a:moveTo>
                  <a:pt x="88391" y="25984"/>
                </a:moveTo>
                <a:lnTo>
                  <a:pt x="85801" y="27190"/>
                </a:lnTo>
                <a:lnTo>
                  <a:pt x="84493" y="27774"/>
                </a:lnTo>
                <a:lnTo>
                  <a:pt x="86245" y="31711"/>
                </a:lnTo>
                <a:lnTo>
                  <a:pt x="87591" y="31127"/>
                </a:lnTo>
                <a:lnTo>
                  <a:pt x="90220" y="29908"/>
                </a:lnTo>
                <a:lnTo>
                  <a:pt x="88391" y="25984"/>
                </a:lnTo>
                <a:close/>
              </a:path>
              <a:path w="138429" h="237489">
                <a:moveTo>
                  <a:pt x="79451" y="36017"/>
                </a:moveTo>
                <a:lnTo>
                  <a:pt x="76822" y="37134"/>
                </a:lnTo>
                <a:lnTo>
                  <a:pt x="75488" y="37668"/>
                </a:lnTo>
                <a:lnTo>
                  <a:pt x="77127" y="41668"/>
                </a:lnTo>
                <a:lnTo>
                  <a:pt x="79819" y="40563"/>
                </a:lnTo>
                <a:lnTo>
                  <a:pt x="81152" y="39992"/>
                </a:lnTo>
                <a:lnTo>
                  <a:pt x="79451" y="36017"/>
                </a:lnTo>
                <a:close/>
              </a:path>
              <a:path w="138429" h="237489">
                <a:moveTo>
                  <a:pt x="76606" y="31102"/>
                </a:moveTo>
                <a:lnTo>
                  <a:pt x="73952" y="32143"/>
                </a:lnTo>
                <a:lnTo>
                  <a:pt x="72618" y="32638"/>
                </a:lnTo>
                <a:lnTo>
                  <a:pt x="74117" y="36690"/>
                </a:lnTo>
                <a:lnTo>
                  <a:pt x="75488" y="36182"/>
                </a:lnTo>
                <a:lnTo>
                  <a:pt x="78206" y="35115"/>
                </a:lnTo>
                <a:lnTo>
                  <a:pt x="76606" y="31102"/>
                </a:lnTo>
                <a:close/>
              </a:path>
              <a:path w="138429" h="237489">
                <a:moveTo>
                  <a:pt x="67500" y="40728"/>
                </a:moveTo>
                <a:lnTo>
                  <a:pt x="63474" y="42100"/>
                </a:lnTo>
                <a:lnTo>
                  <a:pt x="64808" y="46202"/>
                </a:lnTo>
                <a:lnTo>
                  <a:pt x="67563" y="45288"/>
                </a:lnTo>
                <a:lnTo>
                  <a:pt x="68960" y="44792"/>
                </a:lnTo>
                <a:lnTo>
                  <a:pt x="67500" y="40728"/>
                </a:lnTo>
                <a:close/>
              </a:path>
              <a:path w="138429" h="237489">
                <a:moveTo>
                  <a:pt x="64541" y="35407"/>
                </a:moveTo>
                <a:lnTo>
                  <a:pt x="61823" y="36245"/>
                </a:lnTo>
                <a:lnTo>
                  <a:pt x="60464" y="36626"/>
                </a:lnTo>
                <a:lnTo>
                  <a:pt x="61645" y="40792"/>
                </a:lnTo>
                <a:lnTo>
                  <a:pt x="64439" y="39979"/>
                </a:lnTo>
                <a:lnTo>
                  <a:pt x="65836" y="39535"/>
                </a:lnTo>
                <a:lnTo>
                  <a:pt x="64541" y="35407"/>
                </a:lnTo>
                <a:close/>
              </a:path>
              <a:path w="138429" h="237489">
                <a:moveTo>
                  <a:pt x="52209" y="38684"/>
                </a:moveTo>
                <a:lnTo>
                  <a:pt x="49428" y="39243"/>
                </a:lnTo>
                <a:lnTo>
                  <a:pt x="48044" y="39484"/>
                </a:lnTo>
                <a:lnTo>
                  <a:pt x="48767" y="43738"/>
                </a:lnTo>
                <a:lnTo>
                  <a:pt x="50215" y="43497"/>
                </a:lnTo>
                <a:lnTo>
                  <a:pt x="51663" y="43218"/>
                </a:lnTo>
                <a:lnTo>
                  <a:pt x="53098" y="42913"/>
                </a:lnTo>
                <a:lnTo>
                  <a:pt x="52209" y="38684"/>
                </a:lnTo>
                <a:close/>
              </a:path>
              <a:path w="138429" h="237489">
                <a:moveTo>
                  <a:pt x="39674" y="40525"/>
                </a:moveTo>
                <a:lnTo>
                  <a:pt x="38265" y="40640"/>
                </a:lnTo>
                <a:lnTo>
                  <a:pt x="35471" y="40741"/>
                </a:lnTo>
                <a:lnTo>
                  <a:pt x="35572" y="45059"/>
                </a:lnTo>
                <a:lnTo>
                  <a:pt x="38519" y="44958"/>
                </a:lnTo>
                <a:lnTo>
                  <a:pt x="40004" y="44843"/>
                </a:lnTo>
                <a:lnTo>
                  <a:pt x="39674" y="40525"/>
                </a:lnTo>
                <a:close/>
              </a:path>
              <a:path w="138429" h="237489">
                <a:moveTo>
                  <a:pt x="32359" y="44881"/>
                </a:moveTo>
                <a:lnTo>
                  <a:pt x="28155" y="45910"/>
                </a:lnTo>
                <a:lnTo>
                  <a:pt x="28752" y="48387"/>
                </a:lnTo>
                <a:lnTo>
                  <a:pt x="29121" y="50076"/>
                </a:lnTo>
                <a:lnTo>
                  <a:pt x="33350" y="49136"/>
                </a:lnTo>
                <a:lnTo>
                  <a:pt x="32359" y="44881"/>
                </a:lnTo>
                <a:close/>
              </a:path>
              <a:path w="138429" h="237489">
                <a:moveTo>
                  <a:pt x="35077" y="57696"/>
                </a:moveTo>
                <a:lnTo>
                  <a:pt x="30822" y="58470"/>
                </a:lnTo>
                <a:lnTo>
                  <a:pt x="31572" y="62699"/>
                </a:lnTo>
                <a:lnTo>
                  <a:pt x="35826" y="61988"/>
                </a:lnTo>
                <a:lnTo>
                  <a:pt x="35077" y="57696"/>
                </a:lnTo>
                <a:close/>
              </a:path>
              <a:path w="138429" h="237489">
                <a:moveTo>
                  <a:pt x="37122" y="70599"/>
                </a:moveTo>
                <a:lnTo>
                  <a:pt x="32842" y="71183"/>
                </a:lnTo>
                <a:lnTo>
                  <a:pt x="33375" y="75425"/>
                </a:lnTo>
                <a:lnTo>
                  <a:pt x="37668" y="74930"/>
                </a:lnTo>
                <a:lnTo>
                  <a:pt x="37122" y="70599"/>
                </a:lnTo>
                <a:close/>
              </a:path>
              <a:path w="138429" h="237489">
                <a:moveTo>
                  <a:pt x="38544" y="83604"/>
                </a:moveTo>
                <a:lnTo>
                  <a:pt x="34226" y="83959"/>
                </a:lnTo>
                <a:lnTo>
                  <a:pt x="34556" y="88226"/>
                </a:lnTo>
                <a:lnTo>
                  <a:pt x="38861" y="87947"/>
                </a:lnTo>
                <a:lnTo>
                  <a:pt x="38773" y="86474"/>
                </a:lnTo>
                <a:lnTo>
                  <a:pt x="38544" y="83604"/>
                </a:lnTo>
                <a:close/>
              </a:path>
              <a:path w="138429" h="237489">
                <a:moveTo>
                  <a:pt x="39268" y="96659"/>
                </a:moveTo>
                <a:lnTo>
                  <a:pt x="34950" y="96786"/>
                </a:lnTo>
                <a:lnTo>
                  <a:pt x="35026" y="101066"/>
                </a:lnTo>
                <a:lnTo>
                  <a:pt x="39357" y="101028"/>
                </a:lnTo>
                <a:lnTo>
                  <a:pt x="39268" y="96659"/>
                </a:lnTo>
                <a:close/>
              </a:path>
              <a:path w="138429" h="237489">
                <a:moveTo>
                  <a:pt x="34912" y="109613"/>
                </a:moveTo>
                <a:lnTo>
                  <a:pt x="34864" y="111213"/>
                </a:lnTo>
                <a:lnTo>
                  <a:pt x="34721" y="113880"/>
                </a:lnTo>
                <a:lnTo>
                  <a:pt x="39039" y="114122"/>
                </a:lnTo>
                <a:lnTo>
                  <a:pt x="39192" y="111213"/>
                </a:lnTo>
                <a:lnTo>
                  <a:pt x="39242" y="109766"/>
                </a:lnTo>
                <a:lnTo>
                  <a:pt x="34912" y="109613"/>
                </a:lnTo>
                <a:close/>
              </a:path>
              <a:path w="138429" h="237489">
                <a:moveTo>
                  <a:pt x="34023" y="122377"/>
                </a:moveTo>
                <a:lnTo>
                  <a:pt x="33705" y="125196"/>
                </a:lnTo>
                <a:lnTo>
                  <a:pt x="33515" y="126606"/>
                </a:lnTo>
                <a:lnTo>
                  <a:pt x="37795" y="127190"/>
                </a:lnTo>
                <a:lnTo>
                  <a:pt x="38176" y="124282"/>
                </a:lnTo>
                <a:lnTo>
                  <a:pt x="38328" y="122834"/>
                </a:lnTo>
                <a:lnTo>
                  <a:pt x="34023" y="122377"/>
                </a:lnTo>
                <a:close/>
              </a:path>
              <a:path w="138429" h="237489">
                <a:moveTo>
                  <a:pt x="32143" y="135013"/>
                </a:moveTo>
                <a:lnTo>
                  <a:pt x="31572" y="137782"/>
                </a:lnTo>
                <a:lnTo>
                  <a:pt x="31254" y="139166"/>
                </a:lnTo>
                <a:lnTo>
                  <a:pt x="35471" y="140131"/>
                </a:lnTo>
                <a:lnTo>
                  <a:pt x="35801" y="138709"/>
                </a:lnTo>
                <a:lnTo>
                  <a:pt x="36385" y="135839"/>
                </a:lnTo>
                <a:lnTo>
                  <a:pt x="32143" y="135013"/>
                </a:lnTo>
                <a:close/>
              </a:path>
              <a:path w="138429" h="237489">
                <a:moveTo>
                  <a:pt x="29070" y="147370"/>
                </a:moveTo>
                <a:lnTo>
                  <a:pt x="28663" y="148717"/>
                </a:lnTo>
                <a:lnTo>
                  <a:pt x="27762" y="151396"/>
                </a:lnTo>
                <a:lnTo>
                  <a:pt x="31838" y="152819"/>
                </a:lnTo>
                <a:lnTo>
                  <a:pt x="32333" y="151396"/>
                </a:lnTo>
                <a:lnTo>
                  <a:pt x="32778" y="150037"/>
                </a:lnTo>
                <a:lnTo>
                  <a:pt x="33210" y="148628"/>
                </a:lnTo>
                <a:lnTo>
                  <a:pt x="29070" y="147370"/>
                </a:lnTo>
                <a:close/>
              </a:path>
              <a:path w="138429" h="237489">
                <a:moveTo>
                  <a:pt x="24650" y="159258"/>
                </a:moveTo>
                <a:lnTo>
                  <a:pt x="24079" y="160540"/>
                </a:lnTo>
                <a:lnTo>
                  <a:pt x="22847" y="163068"/>
                </a:lnTo>
                <a:lnTo>
                  <a:pt x="26708" y="165011"/>
                </a:lnTo>
                <a:lnTo>
                  <a:pt x="27368" y="163703"/>
                </a:lnTo>
                <a:lnTo>
                  <a:pt x="28003" y="162369"/>
                </a:lnTo>
                <a:lnTo>
                  <a:pt x="28600" y="161023"/>
                </a:lnTo>
                <a:lnTo>
                  <a:pt x="24650" y="159258"/>
                </a:lnTo>
                <a:close/>
              </a:path>
              <a:path w="138429" h="237489">
                <a:moveTo>
                  <a:pt x="18707" y="170395"/>
                </a:moveTo>
                <a:lnTo>
                  <a:pt x="17957" y="171577"/>
                </a:lnTo>
                <a:lnTo>
                  <a:pt x="17183" y="172745"/>
                </a:lnTo>
                <a:lnTo>
                  <a:pt x="16370" y="173888"/>
                </a:lnTo>
                <a:lnTo>
                  <a:pt x="19888" y="176390"/>
                </a:lnTo>
                <a:lnTo>
                  <a:pt x="20739" y="175183"/>
                </a:lnTo>
                <a:lnTo>
                  <a:pt x="21612" y="173888"/>
                </a:lnTo>
                <a:lnTo>
                  <a:pt x="22351" y="172720"/>
                </a:lnTo>
                <a:lnTo>
                  <a:pt x="18707" y="170395"/>
                </a:lnTo>
                <a:close/>
              </a:path>
              <a:path w="138429" h="237489">
                <a:moveTo>
                  <a:pt x="11125" y="180441"/>
                </a:moveTo>
                <a:lnTo>
                  <a:pt x="8686" y="183032"/>
                </a:lnTo>
                <a:lnTo>
                  <a:pt x="8140" y="183756"/>
                </a:lnTo>
                <a:lnTo>
                  <a:pt x="11544" y="186410"/>
                </a:lnTo>
                <a:lnTo>
                  <a:pt x="11879" y="185978"/>
                </a:lnTo>
                <a:lnTo>
                  <a:pt x="10325" y="184467"/>
                </a:lnTo>
                <a:lnTo>
                  <a:pt x="13271" y="184467"/>
                </a:lnTo>
                <a:lnTo>
                  <a:pt x="14338" y="183324"/>
                </a:lnTo>
                <a:lnTo>
                  <a:pt x="11125" y="180441"/>
                </a:lnTo>
                <a:close/>
              </a:path>
              <a:path w="138429" h="237489">
                <a:moveTo>
                  <a:pt x="10325" y="184467"/>
                </a:moveTo>
                <a:lnTo>
                  <a:pt x="11861" y="185978"/>
                </a:lnTo>
                <a:lnTo>
                  <a:pt x="12026" y="185788"/>
                </a:lnTo>
                <a:lnTo>
                  <a:pt x="10325" y="184467"/>
                </a:lnTo>
                <a:close/>
              </a:path>
              <a:path w="138429" h="237489">
                <a:moveTo>
                  <a:pt x="13271" y="184467"/>
                </a:moveTo>
                <a:lnTo>
                  <a:pt x="10325" y="184467"/>
                </a:lnTo>
                <a:lnTo>
                  <a:pt x="12026" y="185788"/>
                </a:lnTo>
                <a:lnTo>
                  <a:pt x="13271" y="184467"/>
                </a:lnTo>
                <a:close/>
              </a:path>
              <a:path w="138429" h="237489">
                <a:moveTo>
                  <a:pt x="2819" y="190563"/>
                </a:moveTo>
                <a:lnTo>
                  <a:pt x="0" y="194170"/>
                </a:lnTo>
                <a:lnTo>
                  <a:pt x="2933" y="196723"/>
                </a:lnTo>
                <a:lnTo>
                  <a:pt x="4384" y="195008"/>
                </a:lnTo>
                <a:lnTo>
                  <a:pt x="2959" y="193890"/>
                </a:lnTo>
                <a:lnTo>
                  <a:pt x="4381" y="192265"/>
                </a:lnTo>
                <a:lnTo>
                  <a:pt x="4991" y="192265"/>
                </a:lnTo>
                <a:lnTo>
                  <a:pt x="2819" y="190563"/>
                </a:lnTo>
                <a:close/>
              </a:path>
              <a:path w="138429" h="237489">
                <a:moveTo>
                  <a:pt x="4991" y="192265"/>
                </a:moveTo>
                <a:lnTo>
                  <a:pt x="4381" y="192265"/>
                </a:lnTo>
                <a:lnTo>
                  <a:pt x="5727" y="193421"/>
                </a:lnTo>
                <a:lnTo>
                  <a:pt x="4384" y="195008"/>
                </a:lnTo>
                <a:lnTo>
                  <a:pt x="4660" y="195224"/>
                </a:lnTo>
                <a:lnTo>
                  <a:pt x="6222" y="193230"/>
                </a:lnTo>
                <a:lnTo>
                  <a:pt x="4991" y="192265"/>
                </a:lnTo>
                <a:close/>
              </a:path>
              <a:path w="138429" h="237489">
                <a:moveTo>
                  <a:pt x="4381" y="192265"/>
                </a:moveTo>
                <a:lnTo>
                  <a:pt x="2959" y="193890"/>
                </a:lnTo>
                <a:lnTo>
                  <a:pt x="4384" y="195008"/>
                </a:lnTo>
                <a:lnTo>
                  <a:pt x="5727" y="193421"/>
                </a:lnTo>
                <a:lnTo>
                  <a:pt x="4381" y="192265"/>
                </a:lnTo>
                <a:close/>
              </a:path>
              <a:path w="138429" h="237489">
                <a:moveTo>
                  <a:pt x="12382" y="198843"/>
                </a:moveTo>
                <a:lnTo>
                  <a:pt x="9715" y="202234"/>
                </a:lnTo>
                <a:lnTo>
                  <a:pt x="11925" y="203974"/>
                </a:lnTo>
                <a:lnTo>
                  <a:pt x="13169" y="204914"/>
                </a:lnTo>
                <a:lnTo>
                  <a:pt x="15798" y="201485"/>
                </a:lnTo>
                <a:lnTo>
                  <a:pt x="12382" y="198843"/>
                </a:lnTo>
                <a:close/>
              </a:path>
              <a:path w="138429" h="237489">
                <a:moveTo>
                  <a:pt x="22694" y="206590"/>
                </a:moveTo>
                <a:lnTo>
                  <a:pt x="20167" y="210108"/>
                </a:lnTo>
                <a:lnTo>
                  <a:pt x="23736" y="212623"/>
                </a:lnTo>
                <a:lnTo>
                  <a:pt x="26212" y="209080"/>
                </a:lnTo>
                <a:lnTo>
                  <a:pt x="23825" y="207416"/>
                </a:lnTo>
                <a:lnTo>
                  <a:pt x="22694" y="206590"/>
                </a:lnTo>
                <a:close/>
              </a:path>
              <a:path w="138429" h="237489">
                <a:moveTo>
                  <a:pt x="33324" y="213855"/>
                </a:moveTo>
                <a:lnTo>
                  <a:pt x="30987" y="217487"/>
                </a:lnTo>
                <a:lnTo>
                  <a:pt x="34670" y="219824"/>
                </a:lnTo>
                <a:lnTo>
                  <a:pt x="36956" y="216141"/>
                </a:lnTo>
                <a:lnTo>
                  <a:pt x="33324" y="213855"/>
                </a:lnTo>
                <a:close/>
              </a:path>
              <a:path w="138429" h="237489">
                <a:moveTo>
                  <a:pt x="44322" y="220484"/>
                </a:moveTo>
                <a:lnTo>
                  <a:pt x="42214" y="224256"/>
                </a:lnTo>
                <a:lnTo>
                  <a:pt x="44767" y="225666"/>
                </a:lnTo>
                <a:lnTo>
                  <a:pt x="46075" y="226352"/>
                </a:lnTo>
                <a:lnTo>
                  <a:pt x="48082" y="222529"/>
                </a:lnTo>
                <a:lnTo>
                  <a:pt x="46812" y="221869"/>
                </a:lnTo>
                <a:lnTo>
                  <a:pt x="44322" y="220484"/>
                </a:lnTo>
                <a:close/>
              </a:path>
              <a:path w="138429" h="237489">
                <a:moveTo>
                  <a:pt x="55727" y="226263"/>
                </a:moveTo>
                <a:lnTo>
                  <a:pt x="53962" y="230200"/>
                </a:lnTo>
                <a:lnTo>
                  <a:pt x="55321" y="230809"/>
                </a:lnTo>
                <a:lnTo>
                  <a:pt x="58013" y="231927"/>
                </a:lnTo>
                <a:lnTo>
                  <a:pt x="59639" y="227914"/>
                </a:lnTo>
                <a:lnTo>
                  <a:pt x="58331" y="227393"/>
                </a:lnTo>
                <a:lnTo>
                  <a:pt x="57035" y="226847"/>
                </a:lnTo>
                <a:lnTo>
                  <a:pt x="55727" y="226263"/>
                </a:lnTo>
                <a:close/>
              </a:path>
              <a:path w="138429" h="237489">
                <a:moveTo>
                  <a:pt x="67589" y="230695"/>
                </a:moveTo>
                <a:lnTo>
                  <a:pt x="66395" y="234835"/>
                </a:lnTo>
                <a:lnTo>
                  <a:pt x="67843" y="235267"/>
                </a:lnTo>
                <a:lnTo>
                  <a:pt x="69291" y="235635"/>
                </a:lnTo>
                <a:lnTo>
                  <a:pt x="70713" y="235940"/>
                </a:lnTo>
                <a:lnTo>
                  <a:pt x="71640" y="231724"/>
                </a:lnTo>
                <a:lnTo>
                  <a:pt x="70319" y="231432"/>
                </a:lnTo>
                <a:lnTo>
                  <a:pt x="68960" y="231089"/>
                </a:lnTo>
                <a:lnTo>
                  <a:pt x="67589" y="230695"/>
                </a:lnTo>
                <a:close/>
              </a:path>
              <a:path w="138429" h="237489">
                <a:moveTo>
                  <a:pt x="73380" y="225983"/>
                </a:moveTo>
                <a:lnTo>
                  <a:pt x="71437" y="229844"/>
                </a:lnTo>
                <a:lnTo>
                  <a:pt x="72809" y="230543"/>
                </a:lnTo>
                <a:lnTo>
                  <a:pt x="75336" y="231775"/>
                </a:lnTo>
                <a:lnTo>
                  <a:pt x="77228" y="227888"/>
                </a:lnTo>
                <a:lnTo>
                  <a:pt x="73380" y="225983"/>
                </a:lnTo>
                <a:close/>
              </a:path>
              <a:path w="138429" h="237489">
                <a:moveTo>
                  <a:pt x="79806" y="232790"/>
                </a:moveTo>
                <a:lnTo>
                  <a:pt x="79679" y="237109"/>
                </a:lnTo>
                <a:lnTo>
                  <a:pt x="80797" y="237121"/>
                </a:lnTo>
                <a:lnTo>
                  <a:pt x="81978" y="237121"/>
                </a:lnTo>
                <a:lnTo>
                  <a:pt x="83134" y="237070"/>
                </a:lnTo>
                <a:lnTo>
                  <a:pt x="84277" y="236956"/>
                </a:lnTo>
                <a:lnTo>
                  <a:pt x="84172" y="235940"/>
                </a:lnTo>
                <a:lnTo>
                  <a:pt x="83214" y="235473"/>
                </a:lnTo>
                <a:lnTo>
                  <a:pt x="83957" y="233858"/>
                </a:lnTo>
                <a:lnTo>
                  <a:pt x="83848" y="232803"/>
                </a:lnTo>
                <a:lnTo>
                  <a:pt x="79806" y="232790"/>
                </a:lnTo>
                <a:close/>
              </a:path>
              <a:path w="138429" h="237489">
                <a:moveTo>
                  <a:pt x="86952" y="232473"/>
                </a:moveTo>
                <a:lnTo>
                  <a:pt x="86537" y="232473"/>
                </a:lnTo>
                <a:lnTo>
                  <a:pt x="86747" y="232651"/>
                </a:lnTo>
                <a:lnTo>
                  <a:pt x="86526" y="233839"/>
                </a:lnTo>
                <a:lnTo>
                  <a:pt x="86436" y="234632"/>
                </a:lnTo>
                <a:lnTo>
                  <a:pt x="86291" y="234818"/>
                </a:lnTo>
                <a:lnTo>
                  <a:pt x="85670" y="235716"/>
                </a:lnTo>
                <a:lnTo>
                  <a:pt x="85549" y="235940"/>
                </a:lnTo>
                <a:lnTo>
                  <a:pt x="85431" y="236639"/>
                </a:lnTo>
                <a:lnTo>
                  <a:pt x="86436" y="236842"/>
                </a:lnTo>
                <a:lnTo>
                  <a:pt x="87223" y="236689"/>
                </a:lnTo>
                <a:lnTo>
                  <a:pt x="87617" y="236639"/>
                </a:lnTo>
                <a:lnTo>
                  <a:pt x="88671" y="235750"/>
                </a:lnTo>
                <a:lnTo>
                  <a:pt x="88506" y="233438"/>
                </a:lnTo>
                <a:lnTo>
                  <a:pt x="88061" y="233299"/>
                </a:lnTo>
                <a:lnTo>
                  <a:pt x="87960" y="233108"/>
                </a:lnTo>
                <a:lnTo>
                  <a:pt x="87248" y="232613"/>
                </a:lnTo>
                <a:lnTo>
                  <a:pt x="86952" y="232473"/>
                </a:lnTo>
                <a:close/>
              </a:path>
              <a:path w="138429" h="237489">
                <a:moveTo>
                  <a:pt x="85013" y="231559"/>
                </a:moveTo>
                <a:lnTo>
                  <a:pt x="84080" y="233591"/>
                </a:lnTo>
                <a:lnTo>
                  <a:pt x="84005" y="234327"/>
                </a:lnTo>
                <a:lnTo>
                  <a:pt x="84124" y="235473"/>
                </a:lnTo>
                <a:lnTo>
                  <a:pt x="84210" y="235958"/>
                </a:lnTo>
                <a:lnTo>
                  <a:pt x="85267" y="236461"/>
                </a:lnTo>
                <a:lnTo>
                  <a:pt x="84937" y="236194"/>
                </a:lnTo>
                <a:lnTo>
                  <a:pt x="84835" y="236016"/>
                </a:lnTo>
                <a:lnTo>
                  <a:pt x="84404" y="235889"/>
                </a:lnTo>
                <a:lnTo>
                  <a:pt x="84288" y="234632"/>
                </a:lnTo>
                <a:lnTo>
                  <a:pt x="84239" y="233591"/>
                </a:lnTo>
                <a:lnTo>
                  <a:pt x="85293" y="232702"/>
                </a:lnTo>
                <a:lnTo>
                  <a:pt x="86436" y="232511"/>
                </a:lnTo>
                <a:lnTo>
                  <a:pt x="86952" y="232473"/>
                </a:lnTo>
                <a:lnTo>
                  <a:pt x="85013" y="231559"/>
                </a:lnTo>
                <a:close/>
              </a:path>
              <a:path w="138429" h="237489">
                <a:moveTo>
                  <a:pt x="85498" y="235965"/>
                </a:moveTo>
                <a:lnTo>
                  <a:pt x="85393" y="236118"/>
                </a:lnTo>
                <a:lnTo>
                  <a:pt x="85267" y="236461"/>
                </a:lnTo>
                <a:lnTo>
                  <a:pt x="85412" y="236194"/>
                </a:lnTo>
                <a:lnTo>
                  <a:pt x="85498" y="235965"/>
                </a:lnTo>
                <a:close/>
              </a:path>
              <a:path w="138429" h="237489">
                <a:moveTo>
                  <a:pt x="85644" y="235475"/>
                </a:moveTo>
                <a:lnTo>
                  <a:pt x="84937" y="236194"/>
                </a:lnTo>
                <a:lnTo>
                  <a:pt x="85191" y="236410"/>
                </a:lnTo>
                <a:lnTo>
                  <a:pt x="85460" y="236016"/>
                </a:lnTo>
                <a:lnTo>
                  <a:pt x="85644" y="235475"/>
                </a:lnTo>
                <a:close/>
              </a:path>
              <a:path w="138429" h="237489">
                <a:moveTo>
                  <a:pt x="85674" y="232651"/>
                </a:moveTo>
                <a:lnTo>
                  <a:pt x="85293" y="232702"/>
                </a:lnTo>
                <a:lnTo>
                  <a:pt x="84239" y="233591"/>
                </a:lnTo>
                <a:lnTo>
                  <a:pt x="84288" y="234632"/>
                </a:lnTo>
                <a:lnTo>
                  <a:pt x="84404" y="235889"/>
                </a:lnTo>
                <a:lnTo>
                  <a:pt x="84835" y="236016"/>
                </a:lnTo>
                <a:lnTo>
                  <a:pt x="84937" y="236194"/>
                </a:lnTo>
                <a:lnTo>
                  <a:pt x="85645" y="235473"/>
                </a:lnTo>
                <a:lnTo>
                  <a:pt x="86125" y="233858"/>
                </a:lnTo>
                <a:lnTo>
                  <a:pt x="85674" y="232651"/>
                </a:lnTo>
                <a:close/>
              </a:path>
              <a:path w="138429" h="237489">
                <a:moveTo>
                  <a:pt x="85670" y="235716"/>
                </a:moveTo>
                <a:lnTo>
                  <a:pt x="85551" y="235889"/>
                </a:lnTo>
                <a:lnTo>
                  <a:pt x="85453" y="236118"/>
                </a:lnTo>
                <a:lnTo>
                  <a:pt x="85670" y="235716"/>
                </a:lnTo>
                <a:close/>
              </a:path>
              <a:path w="138429" h="237489">
                <a:moveTo>
                  <a:pt x="85686" y="235686"/>
                </a:moveTo>
                <a:lnTo>
                  <a:pt x="85500" y="235958"/>
                </a:lnTo>
                <a:lnTo>
                  <a:pt x="85686" y="235686"/>
                </a:lnTo>
                <a:close/>
              </a:path>
              <a:path w="138429" h="237489">
                <a:moveTo>
                  <a:pt x="83957" y="233858"/>
                </a:moveTo>
                <a:lnTo>
                  <a:pt x="83210" y="235483"/>
                </a:lnTo>
                <a:lnTo>
                  <a:pt x="84172" y="235940"/>
                </a:lnTo>
                <a:lnTo>
                  <a:pt x="83957" y="233858"/>
                </a:lnTo>
                <a:close/>
              </a:path>
              <a:path w="138429" h="237489">
                <a:moveTo>
                  <a:pt x="86291" y="234818"/>
                </a:moveTo>
                <a:lnTo>
                  <a:pt x="85646" y="235473"/>
                </a:lnTo>
                <a:lnTo>
                  <a:pt x="85581" y="235686"/>
                </a:lnTo>
                <a:lnTo>
                  <a:pt x="86291" y="234818"/>
                </a:lnTo>
                <a:close/>
              </a:path>
              <a:path w="138429" h="237489">
                <a:moveTo>
                  <a:pt x="86130" y="233841"/>
                </a:moveTo>
                <a:lnTo>
                  <a:pt x="85645" y="235473"/>
                </a:lnTo>
                <a:lnTo>
                  <a:pt x="86436" y="234670"/>
                </a:lnTo>
                <a:lnTo>
                  <a:pt x="86130" y="233841"/>
                </a:lnTo>
                <a:close/>
              </a:path>
              <a:path w="138429" h="237489">
                <a:moveTo>
                  <a:pt x="86131" y="233839"/>
                </a:moveTo>
                <a:lnTo>
                  <a:pt x="86434" y="234632"/>
                </a:lnTo>
                <a:lnTo>
                  <a:pt x="86131" y="233839"/>
                </a:lnTo>
                <a:close/>
              </a:path>
              <a:path w="138429" h="237489">
                <a:moveTo>
                  <a:pt x="86436" y="232814"/>
                </a:moveTo>
                <a:lnTo>
                  <a:pt x="86138" y="233858"/>
                </a:lnTo>
                <a:lnTo>
                  <a:pt x="86436" y="234632"/>
                </a:lnTo>
                <a:lnTo>
                  <a:pt x="86436" y="232814"/>
                </a:lnTo>
                <a:close/>
              </a:path>
              <a:path w="138429" h="237489">
                <a:moveTo>
                  <a:pt x="86523" y="232521"/>
                </a:moveTo>
                <a:lnTo>
                  <a:pt x="86436" y="234327"/>
                </a:lnTo>
                <a:lnTo>
                  <a:pt x="86766" y="232549"/>
                </a:lnTo>
                <a:lnTo>
                  <a:pt x="86523" y="232521"/>
                </a:lnTo>
                <a:close/>
              </a:path>
              <a:path w="138429" h="237489">
                <a:moveTo>
                  <a:pt x="86436" y="232511"/>
                </a:moveTo>
                <a:lnTo>
                  <a:pt x="85674" y="232651"/>
                </a:lnTo>
                <a:lnTo>
                  <a:pt x="86131" y="233839"/>
                </a:lnTo>
                <a:lnTo>
                  <a:pt x="86348" y="233108"/>
                </a:lnTo>
                <a:lnTo>
                  <a:pt x="86436" y="232511"/>
                </a:lnTo>
                <a:close/>
              </a:path>
              <a:path w="138429" h="237489">
                <a:moveTo>
                  <a:pt x="83832" y="232651"/>
                </a:moveTo>
                <a:lnTo>
                  <a:pt x="82842" y="232752"/>
                </a:lnTo>
                <a:lnTo>
                  <a:pt x="81838" y="232803"/>
                </a:lnTo>
                <a:lnTo>
                  <a:pt x="83848" y="232803"/>
                </a:lnTo>
                <a:lnTo>
                  <a:pt x="83832" y="232651"/>
                </a:lnTo>
                <a:close/>
              </a:path>
              <a:path w="138429" h="237489">
                <a:moveTo>
                  <a:pt x="86537" y="232473"/>
                </a:moveTo>
                <a:lnTo>
                  <a:pt x="86766" y="232549"/>
                </a:lnTo>
                <a:lnTo>
                  <a:pt x="86537" y="232473"/>
                </a:lnTo>
                <a:close/>
              </a:path>
              <a:path w="138429" h="237489">
                <a:moveTo>
                  <a:pt x="55295" y="44450"/>
                </a:moveTo>
                <a:lnTo>
                  <a:pt x="53911" y="44805"/>
                </a:lnTo>
                <a:lnTo>
                  <a:pt x="52527" y="45123"/>
                </a:lnTo>
                <a:lnTo>
                  <a:pt x="51180" y="45389"/>
                </a:lnTo>
                <a:lnTo>
                  <a:pt x="52044" y="49631"/>
                </a:lnTo>
                <a:lnTo>
                  <a:pt x="53466" y="49339"/>
                </a:lnTo>
                <a:lnTo>
                  <a:pt x="56349" y="48653"/>
                </a:lnTo>
                <a:lnTo>
                  <a:pt x="55295" y="44450"/>
                </a:lnTo>
                <a:close/>
              </a:path>
              <a:path w="138429" h="237489">
                <a:moveTo>
                  <a:pt x="42887" y="46634"/>
                </a:moveTo>
                <a:lnTo>
                  <a:pt x="41452" y="46748"/>
                </a:lnTo>
                <a:lnTo>
                  <a:pt x="40068" y="46812"/>
                </a:lnTo>
                <a:lnTo>
                  <a:pt x="38734" y="46824"/>
                </a:lnTo>
                <a:lnTo>
                  <a:pt x="38760" y="51142"/>
                </a:lnTo>
                <a:lnTo>
                  <a:pt x="40233" y="51142"/>
                </a:lnTo>
                <a:lnTo>
                  <a:pt x="41732" y="51066"/>
                </a:lnTo>
                <a:lnTo>
                  <a:pt x="43243" y="50939"/>
                </a:lnTo>
                <a:lnTo>
                  <a:pt x="42887" y="46634"/>
                </a:lnTo>
                <a:close/>
              </a:path>
              <a:path w="138429" h="237489">
                <a:moveTo>
                  <a:pt x="41020" y="55295"/>
                </a:moveTo>
                <a:lnTo>
                  <a:pt x="36817" y="56273"/>
                </a:lnTo>
                <a:lnTo>
                  <a:pt x="37744" y="60452"/>
                </a:lnTo>
                <a:lnTo>
                  <a:pt x="41973" y="59562"/>
                </a:lnTo>
                <a:lnTo>
                  <a:pt x="41643" y="57988"/>
                </a:lnTo>
                <a:lnTo>
                  <a:pt x="41020" y="55295"/>
                </a:lnTo>
                <a:close/>
              </a:path>
              <a:path w="138429" h="237489">
                <a:moveTo>
                  <a:pt x="43586" y="68135"/>
                </a:moveTo>
                <a:lnTo>
                  <a:pt x="39331" y="68859"/>
                </a:lnTo>
                <a:lnTo>
                  <a:pt x="40004" y="73088"/>
                </a:lnTo>
                <a:lnTo>
                  <a:pt x="44272" y="72440"/>
                </a:lnTo>
                <a:lnTo>
                  <a:pt x="43586" y="68135"/>
                </a:lnTo>
                <a:close/>
              </a:path>
              <a:path w="138429" h="237489">
                <a:moveTo>
                  <a:pt x="45415" y="81102"/>
                </a:moveTo>
                <a:lnTo>
                  <a:pt x="41109" y="81572"/>
                </a:lnTo>
                <a:lnTo>
                  <a:pt x="41414" y="84378"/>
                </a:lnTo>
                <a:lnTo>
                  <a:pt x="41528" y="85839"/>
                </a:lnTo>
                <a:lnTo>
                  <a:pt x="45846" y="85445"/>
                </a:lnTo>
                <a:lnTo>
                  <a:pt x="45415" y="81102"/>
                </a:lnTo>
                <a:close/>
              </a:path>
              <a:path w="138429" h="237489">
                <a:moveTo>
                  <a:pt x="46456" y="94145"/>
                </a:moveTo>
                <a:lnTo>
                  <a:pt x="42138" y="94373"/>
                </a:lnTo>
                <a:lnTo>
                  <a:pt x="42204" y="95580"/>
                </a:lnTo>
                <a:lnTo>
                  <a:pt x="42316" y="98640"/>
                </a:lnTo>
                <a:lnTo>
                  <a:pt x="46634" y="98513"/>
                </a:lnTo>
                <a:lnTo>
                  <a:pt x="46532" y="95580"/>
                </a:lnTo>
                <a:lnTo>
                  <a:pt x="46456" y="94145"/>
                </a:lnTo>
                <a:close/>
              </a:path>
              <a:path w="138429" h="237489">
                <a:moveTo>
                  <a:pt x="42392" y="107188"/>
                </a:moveTo>
                <a:lnTo>
                  <a:pt x="42278" y="111455"/>
                </a:lnTo>
                <a:lnTo>
                  <a:pt x="46596" y="111620"/>
                </a:lnTo>
                <a:lnTo>
                  <a:pt x="46710" y="107251"/>
                </a:lnTo>
                <a:lnTo>
                  <a:pt x="42392" y="107188"/>
                </a:lnTo>
                <a:close/>
              </a:path>
              <a:path w="138429" h="237489">
                <a:moveTo>
                  <a:pt x="41770" y="119976"/>
                </a:moveTo>
                <a:lnTo>
                  <a:pt x="41528" y="122809"/>
                </a:lnTo>
                <a:lnTo>
                  <a:pt x="41363" y="124231"/>
                </a:lnTo>
                <a:lnTo>
                  <a:pt x="45656" y="124701"/>
                </a:lnTo>
                <a:lnTo>
                  <a:pt x="45961" y="121793"/>
                </a:lnTo>
                <a:lnTo>
                  <a:pt x="46088" y="120345"/>
                </a:lnTo>
                <a:lnTo>
                  <a:pt x="41770" y="119976"/>
                </a:lnTo>
                <a:close/>
              </a:path>
              <a:path w="138429" h="237489">
                <a:moveTo>
                  <a:pt x="40220" y="132676"/>
                </a:moveTo>
                <a:lnTo>
                  <a:pt x="39738" y="135470"/>
                </a:lnTo>
                <a:lnTo>
                  <a:pt x="39471" y="136867"/>
                </a:lnTo>
                <a:lnTo>
                  <a:pt x="43713" y="137693"/>
                </a:lnTo>
                <a:lnTo>
                  <a:pt x="44259" y="134810"/>
                </a:lnTo>
                <a:lnTo>
                  <a:pt x="44488" y="133375"/>
                </a:lnTo>
                <a:lnTo>
                  <a:pt x="40220" y="132676"/>
                </a:lnTo>
                <a:close/>
              </a:path>
              <a:path w="138429" h="237489">
                <a:moveTo>
                  <a:pt x="37630" y="145173"/>
                </a:moveTo>
                <a:lnTo>
                  <a:pt x="36906" y="147904"/>
                </a:lnTo>
                <a:lnTo>
                  <a:pt x="36512" y="149275"/>
                </a:lnTo>
                <a:lnTo>
                  <a:pt x="40665" y="150469"/>
                </a:lnTo>
                <a:lnTo>
                  <a:pt x="41452" y="147650"/>
                </a:lnTo>
                <a:lnTo>
                  <a:pt x="41808" y="146240"/>
                </a:lnTo>
                <a:lnTo>
                  <a:pt x="37630" y="145173"/>
                </a:lnTo>
                <a:close/>
              </a:path>
              <a:path w="138429" h="237489">
                <a:moveTo>
                  <a:pt x="33896" y="157353"/>
                </a:moveTo>
                <a:lnTo>
                  <a:pt x="32918" y="159994"/>
                </a:lnTo>
                <a:lnTo>
                  <a:pt x="32384" y="161315"/>
                </a:lnTo>
                <a:lnTo>
                  <a:pt x="36398" y="162915"/>
                </a:lnTo>
                <a:lnTo>
                  <a:pt x="37046" y="161315"/>
                </a:lnTo>
                <a:lnTo>
                  <a:pt x="37972" y="158813"/>
                </a:lnTo>
                <a:lnTo>
                  <a:pt x="33896" y="157353"/>
                </a:lnTo>
                <a:close/>
              </a:path>
              <a:path w="138429" h="237489">
                <a:moveTo>
                  <a:pt x="28955" y="169062"/>
                </a:moveTo>
                <a:lnTo>
                  <a:pt x="27698" y="171589"/>
                </a:lnTo>
                <a:lnTo>
                  <a:pt x="27025" y="172834"/>
                </a:lnTo>
                <a:lnTo>
                  <a:pt x="30835" y="174879"/>
                </a:lnTo>
                <a:lnTo>
                  <a:pt x="31534" y="173583"/>
                </a:lnTo>
                <a:lnTo>
                  <a:pt x="32842" y="170954"/>
                </a:lnTo>
                <a:lnTo>
                  <a:pt x="28955" y="169062"/>
                </a:lnTo>
                <a:close/>
              </a:path>
              <a:path w="138429" h="237489">
                <a:moveTo>
                  <a:pt x="22745" y="180149"/>
                </a:moveTo>
                <a:lnTo>
                  <a:pt x="21208" y="182499"/>
                </a:lnTo>
                <a:lnTo>
                  <a:pt x="20396" y="183667"/>
                </a:lnTo>
                <a:lnTo>
                  <a:pt x="23939" y="186131"/>
                </a:lnTo>
                <a:lnTo>
                  <a:pt x="24790" y="184924"/>
                </a:lnTo>
                <a:lnTo>
                  <a:pt x="25627" y="183667"/>
                </a:lnTo>
                <a:lnTo>
                  <a:pt x="26390" y="182473"/>
                </a:lnTo>
                <a:lnTo>
                  <a:pt x="22745" y="180149"/>
                </a:lnTo>
                <a:close/>
              </a:path>
              <a:path w="138429" h="237489">
                <a:moveTo>
                  <a:pt x="20396" y="190106"/>
                </a:moveTo>
                <a:lnTo>
                  <a:pt x="17411" y="193230"/>
                </a:lnTo>
                <a:lnTo>
                  <a:pt x="18453" y="194233"/>
                </a:lnTo>
                <a:lnTo>
                  <a:pt x="19532" y="195237"/>
                </a:lnTo>
                <a:lnTo>
                  <a:pt x="20624" y="196215"/>
                </a:lnTo>
                <a:lnTo>
                  <a:pt x="23520" y="193014"/>
                </a:lnTo>
                <a:lnTo>
                  <a:pt x="22453" y="192062"/>
                </a:lnTo>
                <a:lnTo>
                  <a:pt x="20396" y="190106"/>
                </a:lnTo>
                <a:close/>
              </a:path>
              <a:path w="138429" h="237489">
                <a:moveTo>
                  <a:pt x="29984" y="198551"/>
                </a:moveTo>
                <a:lnTo>
                  <a:pt x="27266" y="201904"/>
                </a:lnTo>
                <a:lnTo>
                  <a:pt x="29552" y="203733"/>
                </a:lnTo>
                <a:lnTo>
                  <a:pt x="30695" y="204622"/>
                </a:lnTo>
                <a:lnTo>
                  <a:pt x="33337" y="201206"/>
                </a:lnTo>
                <a:lnTo>
                  <a:pt x="31102" y="199453"/>
                </a:lnTo>
                <a:lnTo>
                  <a:pt x="29984" y="198551"/>
                </a:lnTo>
                <a:close/>
              </a:path>
              <a:path w="138429" h="237489">
                <a:moveTo>
                  <a:pt x="40220" y="206286"/>
                </a:moveTo>
                <a:lnTo>
                  <a:pt x="37731" y="209816"/>
                </a:lnTo>
                <a:lnTo>
                  <a:pt x="40131" y="211493"/>
                </a:lnTo>
                <a:lnTo>
                  <a:pt x="41325" y="212293"/>
                </a:lnTo>
                <a:lnTo>
                  <a:pt x="43751" y="208711"/>
                </a:lnTo>
                <a:lnTo>
                  <a:pt x="42570" y="207924"/>
                </a:lnTo>
                <a:lnTo>
                  <a:pt x="40220" y="206286"/>
                </a:lnTo>
                <a:close/>
              </a:path>
              <a:path w="138429" h="237489">
                <a:moveTo>
                  <a:pt x="50926" y="213385"/>
                </a:moveTo>
                <a:lnTo>
                  <a:pt x="48628" y="217055"/>
                </a:lnTo>
                <a:lnTo>
                  <a:pt x="52362" y="219329"/>
                </a:lnTo>
                <a:lnTo>
                  <a:pt x="54584" y="215633"/>
                </a:lnTo>
                <a:lnTo>
                  <a:pt x="52158" y="214160"/>
                </a:lnTo>
                <a:lnTo>
                  <a:pt x="50926" y="213385"/>
                </a:lnTo>
                <a:close/>
              </a:path>
              <a:path w="138429" h="237489">
                <a:moveTo>
                  <a:pt x="62001" y="219938"/>
                </a:moveTo>
                <a:lnTo>
                  <a:pt x="59893" y="223710"/>
                </a:lnTo>
                <a:lnTo>
                  <a:pt x="63703" y="225806"/>
                </a:lnTo>
                <a:lnTo>
                  <a:pt x="65760" y="222008"/>
                </a:lnTo>
                <a:lnTo>
                  <a:pt x="62001" y="219938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" name="object 660"/>
          <p:cNvSpPr/>
          <p:nvPr/>
        </p:nvSpPr>
        <p:spPr>
          <a:xfrm>
            <a:off x="5661078" y="5746094"/>
            <a:ext cx="103505" cy="174625"/>
          </a:xfrm>
          <a:custGeom>
            <a:avLst/>
            <a:gdLst/>
            <a:ahLst/>
            <a:cxnLst/>
            <a:rect l="l" t="t" r="r" b="b"/>
            <a:pathLst>
              <a:path w="103504" h="174625">
                <a:moveTo>
                  <a:pt x="103200" y="0"/>
                </a:moveTo>
                <a:lnTo>
                  <a:pt x="63293" y="30339"/>
                </a:lnTo>
                <a:lnTo>
                  <a:pt x="40251" y="75193"/>
                </a:lnTo>
                <a:lnTo>
                  <a:pt x="9813" y="142080"/>
                </a:lnTo>
                <a:lnTo>
                  <a:pt x="0" y="173431"/>
                </a:lnTo>
                <a:lnTo>
                  <a:pt x="9639" y="174421"/>
                </a:lnTo>
                <a:lnTo>
                  <a:pt x="20288" y="139857"/>
                </a:lnTo>
                <a:lnTo>
                  <a:pt x="34875" y="106308"/>
                </a:lnTo>
                <a:lnTo>
                  <a:pt x="61531" y="54483"/>
                </a:lnTo>
                <a:lnTo>
                  <a:pt x="88080" y="15849"/>
                </a:lnTo>
                <a:lnTo>
                  <a:pt x="98832" y="4241"/>
                </a:lnTo>
                <a:lnTo>
                  <a:pt x="103200" y="0"/>
                </a:lnTo>
                <a:close/>
              </a:path>
            </a:pathLst>
          </a:custGeom>
          <a:solidFill>
            <a:srgbClr val="D2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" name="object 661"/>
          <p:cNvSpPr/>
          <p:nvPr/>
        </p:nvSpPr>
        <p:spPr>
          <a:xfrm>
            <a:off x="5658449" y="5744176"/>
            <a:ext cx="107314" cy="179070"/>
          </a:xfrm>
          <a:custGeom>
            <a:avLst/>
            <a:gdLst/>
            <a:ahLst/>
            <a:cxnLst/>
            <a:rect l="l" t="t" r="r" b="b"/>
            <a:pathLst>
              <a:path w="107314" h="179070">
                <a:moveTo>
                  <a:pt x="104838" y="0"/>
                </a:moveTo>
                <a:lnTo>
                  <a:pt x="69089" y="28307"/>
                </a:lnTo>
                <a:lnTo>
                  <a:pt x="40946" y="76145"/>
                </a:lnTo>
                <a:lnTo>
                  <a:pt x="10417" y="143231"/>
                </a:lnTo>
                <a:lnTo>
                  <a:pt x="0" y="177241"/>
                </a:lnTo>
                <a:lnTo>
                  <a:pt x="13970" y="178689"/>
                </a:lnTo>
                <a:lnTo>
                  <a:pt x="14376" y="176796"/>
                </a:lnTo>
                <a:lnTo>
                  <a:pt x="14517" y="176339"/>
                </a:lnTo>
                <a:lnTo>
                  <a:pt x="12268" y="176339"/>
                </a:lnTo>
                <a:lnTo>
                  <a:pt x="10160" y="175869"/>
                </a:lnTo>
                <a:lnTo>
                  <a:pt x="4737" y="175806"/>
                </a:lnTo>
                <a:lnTo>
                  <a:pt x="2628" y="175348"/>
                </a:lnTo>
                <a:lnTo>
                  <a:pt x="2844" y="173189"/>
                </a:lnTo>
                <a:lnTo>
                  <a:pt x="5556" y="173189"/>
                </a:lnTo>
                <a:lnTo>
                  <a:pt x="14456" y="144760"/>
                </a:lnTo>
                <a:lnTo>
                  <a:pt x="44811" y="78072"/>
                </a:lnTo>
                <a:lnTo>
                  <a:pt x="64828" y="40536"/>
                </a:lnTo>
                <a:lnTo>
                  <a:pt x="91454" y="13780"/>
                </a:lnTo>
                <a:lnTo>
                  <a:pt x="99930" y="4634"/>
                </a:lnTo>
                <a:lnTo>
                  <a:pt x="104381" y="317"/>
                </a:lnTo>
                <a:lnTo>
                  <a:pt x="105002" y="317"/>
                </a:lnTo>
                <a:lnTo>
                  <a:pt x="104838" y="0"/>
                </a:lnTo>
                <a:close/>
              </a:path>
              <a:path w="107314" h="179070">
                <a:moveTo>
                  <a:pt x="10732" y="174009"/>
                </a:moveTo>
                <a:lnTo>
                  <a:pt x="10160" y="175869"/>
                </a:lnTo>
                <a:lnTo>
                  <a:pt x="12268" y="176339"/>
                </a:lnTo>
                <a:lnTo>
                  <a:pt x="12496" y="174193"/>
                </a:lnTo>
                <a:lnTo>
                  <a:pt x="10732" y="174009"/>
                </a:lnTo>
                <a:close/>
              </a:path>
              <a:path w="107314" h="179070">
                <a:moveTo>
                  <a:pt x="104838" y="0"/>
                </a:moveTo>
                <a:lnTo>
                  <a:pt x="106832" y="3835"/>
                </a:lnTo>
                <a:lnTo>
                  <a:pt x="104678" y="4978"/>
                </a:lnTo>
                <a:lnTo>
                  <a:pt x="98056" y="9118"/>
                </a:lnTo>
                <a:lnTo>
                  <a:pt x="62217" y="55435"/>
                </a:lnTo>
                <a:lnTo>
                  <a:pt x="35555" y="107289"/>
                </a:lnTo>
                <a:lnTo>
                  <a:pt x="10732" y="174009"/>
                </a:lnTo>
                <a:lnTo>
                  <a:pt x="12496" y="174193"/>
                </a:lnTo>
                <a:lnTo>
                  <a:pt x="12268" y="176339"/>
                </a:lnTo>
                <a:lnTo>
                  <a:pt x="14517" y="176339"/>
                </a:lnTo>
                <a:lnTo>
                  <a:pt x="24932" y="142542"/>
                </a:lnTo>
                <a:lnTo>
                  <a:pt x="39443" y="109170"/>
                </a:lnTo>
                <a:lnTo>
                  <a:pt x="66090" y="57365"/>
                </a:lnTo>
                <a:lnTo>
                  <a:pt x="92341" y="19177"/>
                </a:lnTo>
                <a:lnTo>
                  <a:pt x="107276" y="3517"/>
                </a:lnTo>
                <a:lnTo>
                  <a:pt x="104838" y="0"/>
                </a:lnTo>
                <a:close/>
              </a:path>
              <a:path w="107314" h="179070">
                <a:moveTo>
                  <a:pt x="2844" y="173189"/>
                </a:moveTo>
                <a:lnTo>
                  <a:pt x="2628" y="175348"/>
                </a:lnTo>
                <a:lnTo>
                  <a:pt x="4737" y="175806"/>
                </a:lnTo>
                <a:lnTo>
                  <a:pt x="5470" y="173462"/>
                </a:lnTo>
                <a:lnTo>
                  <a:pt x="2844" y="173189"/>
                </a:lnTo>
                <a:close/>
              </a:path>
              <a:path w="107314" h="179070">
                <a:moveTo>
                  <a:pt x="5470" y="173462"/>
                </a:moveTo>
                <a:lnTo>
                  <a:pt x="4737" y="175806"/>
                </a:lnTo>
                <a:lnTo>
                  <a:pt x="10179" y="175806"/>
                </a:lnTo>
                <a:lnTo>
                  <a:pt x="10732" y="174009"/>
                </a:lnTo>
                <a:lnTo>
                  <a:pt x="5470" y="173462"/>
                </a:lnTo>
                <a:close/>
              </a:path>
              <a:path w="107314" h="179070">
                <a:moveTo>
                  <a:pt x="5556" y="173189"/>
                </a:moveTo>
                <a:lnTo>
                  <a:pt x="2844" y="173189"/>
                </a:lnTo>
                <a:lnTo>
                  <a:pt x="5470" y="173462"/>
                </a:lnTo>
                <a:lnTo>
                  <a:pt x="5556" y="173189"/>
                </a:lnTo>
                <a:close/>
              </a:path>
              <a:path w="107314" h="179070">
                <a:moveTo>
                  <a:pt x="104381" y="317"/>
                </a:moveTo>
                <a:lnTo>
                  <a:pt x="99930" y="4634"/>
                </a:lnTo>
                <a:lnTo>
                  <a:pt x="91454" y="13780"/>
                </a:lnTo>
                <a:lnTo>
                  <a:pt x="93395" y="12242"/>
                </a:lnTo>
                <a:lnTo>
                  <a:pt x="98056" y="9118"/>
                </a:lnTo>
                <a:lnTo>
                  <a:pt x="104800" y="4902"/>
                </a:lnTo>
                <a:lnTo>
                  <a:pt x="106832" y="3835"/>
                </a:lnTo>
                <a:lnTo>
                  <a:pt x="105829" y="1917"/>
                </a:lnTo>
                <a:lnTo>
                  <a:pt x="104381" y="317"/>
                </a:lnTo>
                <a:close/>
              </a:path>
              <a:path w="107314" h="179070">
                <a:moveTo>
                  <a:pt x="105002" y="317"/>
                </a:moveTo>
                <a:lnTo>
                  <a:pt x="104381" y="317"/>
                </a:lnTo>
                <a:lnTo>
                  <a:pt x="105829" y="1917"/>
                </a:lnTo>
                <a:lnTo>
                  <a:pt x="105002" y="317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" name="object 662"/>
          <p:cNvSpPr/>
          <p:nvPr/>
        </p:nvSpPr>
        <p:spPr>
          <a:xfrm>
            <a:off x="5708039" y="5746698"/>
            <a:ext cx="59055" cy="193675"/>
          </a:xfrm>
          <a:custGeom>
            <a:avLst/>
            <a:gdLst/>
            <a:ahLst/>
            <a:cxnLst/>
            <a:rect l="l" t="t" r="r" b="b"/>
            <a:pathLst>
              <a:path w="59054" h="193675">
                <a:moveTo>
                  <a:pt x="58788" y="0"/>
                </a:moveTo>
                <a:lnTo>
                  <a:pt x="27896" y="42473"/>
                </a:lnTo>
                <a:lnTo>
                  <a:pt x="15632" y="88061"/>
                </a:lnTo>
                <a:lnTo>
                  <a:pt x="2054" y="160272"/>
                </a:lnTo>
                <a:lnTo>
                  <a:pt x="0" y="193065"/>
                </a:lnTo>
                <a:lnTo>
                  <a:pt x="9601" y="191719"/>
                </a:lnTo>
                <a:lnTo>
                  <a:pt x="11532" y="159807"/>
                </a:lnTo>
                <a:lnTo>
                  <a:pt x="17276" y="125095"/>
                </a:lnTo>
                <a:lnTo>
                  <a:pt x="31343" y="62852"/>
                </a:lnTo>
                <a:lnTo>
                  <a:pt x="47904" y="19000"/>
                </a:lnTo>
                <a:lnTo>
                  <a:pt x="55564" y="5161"/>
                </a:lnTo>
                <a:lnTo>
                  <a:pt x="58788" y="0"/>
                </a:lnTo>
                <a:close/>
              </a:path>
            </a:pathLst>
          </a:custGeom>
          <a:solidFill>
            <a:srgbClr val="D2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" name="object 663"/>
          <p:cNvSpPr/>
          <p:nvPr/>
        </p:nvSpPr>
        <p:spPr>
          <a:xfrm>
            <a:off x="5705943" y="5745084"/>
            <a:ext cx="62865" cy="197485"/>
          </a:xfrm>
          <a:custGeom>
            <a:avLst/>
            <a:gdLst/>
            <a:ahLst/>
            <a:cxnLst/>
            <a:rect l="l" t="t" r="r" b="b"/>
            <a:pathLst>
              <a:path w="62864" h="197485">
                <a:moveTo>
                  <a:pt x="59461" y="0"/>
                </a:moveTo>
                <a:lnTo>
                  <a:pt x="28009" y="43214"/>
                </a:lnTo>
                <a:lnTo>
                  <a:pt x="15834" y="88245"/>
                </a:lnTo>
                <a:lnTo>
                  <a:pt x="2401" y="158546"/>
                </a:lnTo>
                <a:lnTo>
                  <a:pt x="0" y="197167"/>
                </a:lnTo>
                <a:lnTo>
                  <a:pt x="13906" y="195199"/>
                </a:lnTo>
                <a:lnTo>
                  <a:pt x="13895" y="194678"/>
                </a:lnTo>
                <a:lnTo>
                  <a:pt x="2095" y="194678"/>
                </a:lnTo>
                <a:lnTo>
                  <a:pt x="1803" y="192544"/>
                </a:lnTo>
                <a:lnTo>
                  <a:pt x="4229" y="192204"/>
                </a:lnTo>
                <a:lnTo>
                  <a:pt x="4349" y="189712"/>
                </a:lnTo>
                <a:lnTo>
                  <a:pt x="6688" y="159106"/>
                </a:lnTo>
                <a:lnTo>
                  <a:pt x="20047" y="89201"/>
                </a:lnTo>
                <a:lnTo>
                  <a:pt x="31961" y="44957"/>
                </a:lnTo>
                <a:lnTo>
                  <a:pt x="49951" y="16234"/>
                </a:lnTo>
                <a:lnTo>
                  <a:pt x="55805" y="5664"/>
                </a:lnTo>
                <a:lnTo>
                  <a:pt x="59093" y="406"/>
                </a:lnTo>
                <a:lnTo>
                  <a:pt x="59819" y="406"/>
                </a:lnTo>
                <a:lnTo>
                  <a:pt x="59461" y="0"/>
                </a:lnTo>
                <a:close/>
              </a:path>
              <a:path w="62864" h="197485">
                <a:moveTo>
                  <a:pt x="4229" y="192204"/>
                </a:moveTo>
                <a:lnTo>
                  <a:pt x="1803" y="192544"/>
                </a:lnTo>
                <a:lnTo>
                  <a:pt x="2095" y="194678"/>
                </a:lnTo>
                <a:lnTo>
                  <a:pt x="4254" y="194627"/>
                </a:lnTo>
                <a:lnTo>
                  <a:pt x="4229" y="192204"/>
                </a:lnTo>
                <a:close/>
              </a:path>
              <a:path w="62864" h="197485">
                <a:moveTo>
                  <a:pt x="9508" y="191464"/>
                </a:moveTo>
                <a:lnTo>
                  <a:pt x="4229" y="192204"/>
                </a:lnTo>
                <a:lnTo>
                  <a:pt x="4254" y="194627"/>
                </a:lnTo>
                <a:lnTo>
                  <a:pt x="2095" y="194678"/>
                </a:lnTo>
                <a:lnTo>
                  <a:pt x="13895" y="194678"/>
                </a:lnTo>
                <a:lnTo>
                  <a:pt x="13868" y="193382"/>
                </a:lnTo>
                <a:lnTo>
                  <a:pt x="9537" y="193382"/>
                </a:lnTo>
                <a:lnTo>
                  <a:pt x="9508" y="191464"/>
                </a:lnTo>
                <a:close/>
              </a:path>
              <a:path w="62864" h="197485">
                <a:moveTo>
                  <a:pt x="11404" y="191198"/>
                </a:moveTo>
                <a:lnTo>
                  <a:pt x="9508" y="191464"/>
                </a:lnTo>
                <a:lnTo>
                  <a:pt x="9537" y="193382"/>
                </a:lnTo>
                <a:lnTo>
                  <a:pt x="11696" y="193332"/>
                </a:lnTo>
                <a:lnTo>
                  <a:pt x="11404" y="191198"/>
                </a:lnTo>
                <a:close/>
              </a:path>
              <a:path w="62864" h="197485">
                <a:moveTo>
                  <a:pt x="13823" y="191198"/>
                </a:moveTo>
                <a:lnTo>
                  <a:pt x="11404" y="191198"/>
                </a:lnTo>
                <a:lnTo>
                  <a:pt x="11696" y="193332"/>
                </a:lnTo>
                <a:lnTo>
                  <a:pt x="9537" y="193382"/>
                </a:lnTo>
                <a:lnTo>
                  <a:pt x="13868" y="193382"/>
                </a:lnTo>
                <a:lnTo>
                  <a:pt x="13823" y="191198"/>
                </a:lnTo>
                <a:close/>
              </a:path>
              <a:path w="62864" h="197485">
                <a:moveTo>
                  <a:pt x="59461" y="0"/>
                </a:moveTo>
                <a:lnTo>
                  <a:pt x="62318" y="3225"/>
                </a:lnTo>
                <a:lnTo>
                  <a:pt x="50685" y="15231"/>
                </a:lnTo>
                <a:lnTo>
                  <a:pt x="49951" y="16234"/>
                </a:lnTo>
                <a:lnTo>
                  <a:pt x="31343" y="63982"/>
                </a:lnTo>
                <a:lnTo>
                  <a:pt x="17683" y="124152"/>
                </a:lnTo>
                <a:lnTo>
                  <a:pt x="9499" y="189712"/>
                </a:lnTo>
                <a:lnTo>
                  <a:pt x="9508" y="191464"/>
                </a:lnTo>
                <a:lnTo>
                  <a:pt x="11404" y="191198"/>
                </a:lnTo>
                <a:lnTo>
                  <a:pt x="13823" y="191198"/>
                </a:lnTo>
                <a:lnTo>
                  <a:pt x="21921" y="125015"/>
                </a:lnTo>
                <a:lnTo>
                  <a:pt x="35559" y="64947"/>
                </a:lnTo>
                <a:lnTo>
                  <a:pt x="51917" y="21602"/>
                </a:lnTo>
                <a:lnTo>
                  <a:pt x="62674" y="2819"/>
                </a:lnTo>
                <a:lnTo>
                  <a:pt x="59461" y="0"/>
                </a:lnTo>
                <a:close/>
              </a:path>
              <a:path w="62864" h="197485">
                <a:moveTo>
                  <a:pt x="59093" y="406"/>
                </a:moveTo>
                <a:lnTo>
                  <a:pt x="55805" y="5664"/>
                </a:lnTo>
                <a:lnTo>
                  <a:pt x="49951" y="16234"/>
                </a:lnTo>
                <a:lnTo>
                  <a:pt x="50685" y="15231"/>
                </a:lnTo>
                <a:lnTo>
                  <a:pt x="62318" y="3225"/>
                </a:lnTo>
                <a:lnTo>
                  <a:pt x="60883" y="1612"/>
                </a:lnTo>
                <a:lnTo>
                  <a:pt x="59093" y="406"/>
                </a:lnTo>
                <a:close/>
              </a:path>
              <a:path w="62864" h="197485">
                <a:moveTo>
                  <a:pt x="59819" y="406"/>
                </a:moveTo>
                <a:lnTo>
                  <a:pt x="59093" y="406"/>
                </a:lnTo>
                <a:lnTo>
                  <a:pt x="60883" y="1612"/>
                </a:lnTo>
                <a:lnTo>
                  <a:pt x="59819" y="406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" name="object 664"/>
          <p:cNvSpPr/>
          <p:nvPr/>
        </p:nvSpPr>
        <p:spPr>
          <a:xfrm>
            <a:off x="5679729" y="5742747"/>
            <a:ext cx="87630" cy="43815"/>
          </a:xfrm>
          <a:custGeom>
            <a:avLst/>
            <a:gdLst/>
            <a:ahLst/>
            <a:cxnLst/>
            <a:rect l="l" t="t" r="r" b="b"/>
            <a:pathLst>
              <a:path w="87629" h="43814">
                <a:moveTo>
                  <a:pt x="87566" y="0"/>
                </a:moveTo>
                <a:lnTo>
                  <a:pt x="38173" y="6421"/>
                </a:lnTo>
                <a:lnTo>
                  <a:pt x="1079" y="22377"/>
                </a:lnTo>
                <a:lnTo>
                  <a:pt x="0" y="33972"/>
                </a:lnTo>
                <a:lnTo>
                  <a:pt x="2365" y="43316"/>
                </a:lnTo>
                <a:lnTo>
                  <a:pt x="12158" y="43478"/>
                </a:lnTo>
                <a:lnTo>
                  <a:pt x="37485" y="31800"/>
                </a:lnTo>
                <a:lnTo>
                  <a:pt x="86448" y="5626"/>
                </a:lnTo>
                <a:lnTo>
                  <a:pt x="87566" y="0"/>
                </a:lnTo>
                <a:close/>
              </a:path>
            </a:pathLst>
          </a:custGeom>
          <a:solidFill>
            <a:srgbClr val="D2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" name="object 665"/>
          <p:cNvSpPr/>
          <p:nvPr/>
        </p:nvSpPr>
        <p:spPr>
          <a:xfrm>
            <a:off x="5677586" y="5740232"/>
            <a:ext cx="92710" cy="41910"/>
          </a:xfrm>
          <a:custGeom>
            <a:avLst/>
            <a:gdLst/>
            <a:ahLst/>
            <a:cxnLst/>
            <a:rect l="l" t="t" r="r" b="b"/>
            <a:pathLst>
              <a:path w="92710" h="41910">
                <a:moveTo>
                  <a:pt x="89430" y="368"/>
                </a:moveTo>
                <a:lnTo>
                  <a:pt x="46453" y="7238"/>
                </a:lnTo>
                <a:lnTo>
                  <a:pt x="8848" y="17195"/>
                </a:lnTo>
                <a:lnTo>
                  <a:pt x="0" y="36829"/>
                </a:lnTo>
                <a:lnTo>
                  <a:pt x="125" y="37579"/>
                </a:lnTo>
                <a:lnTo>
                  <a:pt x="326" y="38544"/>
                </a:lnTo>
                <a:lnTo>
                  <a:pt x="3349" y="41020"/>
                </a:lnTo>
                <a:lnTo>
                  <a:pt x="5775" y="41897"/>
                </a:lnTo>
                <a:lnTo>
                  <a:pt x="9686" y="41897"/>
                </a:lnTo>
                <a:lnTo>
                  <a:pt x="19727" y="40558"/>
                </a:lnTo>
                <a:lnTo>
                  <a:pt x="29370" y="37579"/>
                </a:lnTo>
                <a:lnTo>
                  <a:pt x="6384" y="37566"/>
                </a:lnTo>
                <a:lnTo>
                  <a:pt x="5051" y="36829"/>
                </a:lnTo>
                <a:lnTo>
                  <a:pt x="4878" y="36690"/>
                </a:lnTo>
                <a:lnTo>
                  <a:pt x="4289" y="36690"/>
                </a:lnTo>
                <a:lnTo>
                  <a:pt x="2142" y="36487"/>
                </a:lnTo>
                <a:lnTo>
                  <a:pt x="3784" y="36321"/>
                </a:lnTo>
                <a:lnTo>
                  <a:pt x="4263" y="36067"/>
                </a:lnTo>
                <a:lnTo>
                  <a:pt x="5381" y="25095"/>
                </a:lnTo>
                <a:lnTo>
                  <a:pt x="5940" y="24231"/>
                </a:lnTo>
                <a:lnTo>
                  <a:pt x="43775" y="12174"/>
                </a:lnTo>
                <a:lnTo>
                  <a:pt x="70438" y="7454"/>
                </a:lnTo>
                <a:lnTo>
                  <a:pt x="88909" y="507"/>
                </a:lnTo>
                <a:lnTo>
                  <a:pt x="89448" y="507"/>
                </a:lnTo>
                <a:lnTo>
                  <a:pt x="89430" y="368"/>
                </a:lnTo>
                <a:close/>
              </a:path>
              <a:path w="92710" h="41910">
                <a:moveTo>
                  <a:pt x="86676" y="6686"/>
                </a:moveTo>
                <a:lnTo>
                  <a:pt x="56392" y="22086"/>
                </a:lnTo>
                <a:lnTo>
                  <a:pt x="33899" y="31656"/>
                </a:lnTo>
                <a:lnTo>
                  <a:pt x="18768" y="36351"/>
                </a:lnTo>
                <a:lnTo>
                  <a:pt x="9686" y="37579"/>
                </a:lnTo>
                <a:lnTo>
                  <a:pt x="29411" y="37566"/>
                </a:lnTo>
                <a:lnTo>
                  <a:pt x="89620" y="10045"/>
                </a:lnTo>
                <a:lnTo>
                  <a:pt x="90788" y="8140"/>
                </a:lnTo>
                <a:lnTo>
                  <a:pt x="88591" y="8140"/>
                </a:lnTo>
                <a:lnTo>
                  <a:pt x="86470" y="7721"/>
                </a:lnTo>
                <a:lnTo>
                  <a:pt x="86676" y="6686"/>
                </a:lnTo>
                <a:close/>
              </a:path>
              <a:path w="92710" h="41910">
                <a:moveTo>
                  <a:pt x="4263" y="36067"/>
                </a:moveTo>
                <a:lnTo>
                  <a:pt x="4289" y="36271"/>
                </a:lnTo>
                <a:lnTo>
                  <a:pt x="2142" y="36487"/>
                </a:lnTo>
                <a:lnTo>
                  <a:pt x="4289" y="36690"/>
                </a:lnTo>
                <a:lnTo>
                  <a:pt x="4263" y="36067"/>
                </a:lnTo>
                <a:close/>
              </a:path>
              <a:path w="92710" h="41910">
                <a:moveTo>
                  <a:pt x="4339" y="36158"/>
                </a:moveTo>
                <a:lnTo>
                  <a:pt x="4289" y="36690"/>
                </a:lnTo>
                <a:lnTo>
                  <a:pt x="4878" y="36690"/>
                </a:lnTo>
                <a:lnTo>
                  <a:pt x="4581" y="36448"/>
                </a:lnTo>
                <a:lnTo>
                  <a:pt x="4339" y="36158"/>
                </a:lnTo>
                <a:close/>
              </a:path>
              <a:path w="92710" h="41910">
                <a:moveTo>
                  <a:pt x="4263" y="36067"/>
                </a:moveTo>
                <a:lnTo>
                  <a:pt x="3717" y="36321"/>
                </a:lnTo>
                <a:lnTo>
                  <a:pt x="4289" y="36271"/>
                </a:lnTo>
                <a:lnTo>
                  <a:pt x="4263" y="36067"/>
                </a:lnTo>
                <a:close/>
              </a:path>
              <a:path w="92710" h="41910">
                <a:moveTo>
                  <a:pt x="4347" y="36067"/>
                </a:moveTo>
                <a:close/>
              </a:path>
              <a:path w="92710" h="41910">
                <a:moveTo>
                  <a:pt x="13217" y="22986"/>
                </a:moveTo>
                <a:lnTo>
                  <a:pt x="13763" y="23774"/>
                </a:lnTo>
                <a:lnTo>
                  <a:pt x="9712" y="25234"/>
                </a:lnTo>
                <a:lnTo>
                  <a:pt x="11477" y="26936"/>
                </a:lnTo>
                <a:lnTo>
                  <a:pt x="12391" y="27343"/>
                </a:lnTo>
                <a:lnTo>
                  <a:pt x="13636" y="27584"/>
                </a:lnTo>
                <a:lnTo>
                  <a:pt x="15566" y="27584"/>
                </a:lnTo>
                <a:lnTo>
                  <a:pt x="23415" y="26718"/>
                </a:lnTo>
                <a:lnTo>
                  <a:pt x="37245" y="23382"/>
                </a:lnTo>
                <a:lnTo>
                  <a:pt x="37605" y="23266"/>
                </a:lnTo>
                <a:lnTo>
                  <a:pt x="14004" y="23266"/>
                </a:lnTo>
                <a:lnTo>
                  <a:pt x="13318" y="23037"/>
                </a:lnTo>
                <a:close/>
              </a:path>
              <a:path w="92710" h="41910">
                <a:moveTo>
                  <a:pt x="13273" y="23063"/>
                </a:moveTo>
                <a:lnTo>
                  <a:pt x="12392" y="24268"/>
                </a:lnTo>
                <a:lnTo>
                  <a:pt x="13763" y="23774"/>
                </a:lnTo>
                <a:lnTo>
                  <a:pt x="13273" y="23063"/>
                </a:lnTo>
                <a:close/>
              </a:path>
              <a:path w="92710" h="41910">
                <a:moveTo>
                  <a:pt x="87005" y="5031"/>
                </a:moveTo>
                <a:lnTo>
                  <a:pt x="79460" y="5981"/>
                </a:lnTo>
                <a:lnTo>
                  <a:pt x="70438" y="7454"/>
                </a:lnTo>
                <a:lnTo>
                  <a:pt x="57543" y="12304"/>
                </a:lnTo>
                <a:lnTo>
                  <a:pt x="36045" y="19221"/>
                </a:lnTo>
                <a:lnTo>
                  <a:pt x="22643" y="22471"/>
                </a:lnTo>
                <a:lnTo>
                  <a:pt x="15566" y="23266"/>
                </a:lnTo>
                <a:lnTo>
                  <a:pt x="37605" y="23266"/>
                </a:lnTo>
                <a:lnTo>
                  <a:pt x="58972" y="16381"/>
                </a:lnTo>
                <a:lnTo>
                  <a:pt x="86832" y="5904"/>
                </a:lnTo>
                <a:lnTo>
                  <a:pt x="87005" y="5031"/>
                </a:lnTo>
                <a:close/>
              </a:path>
              <a:path w="92710" h="41910">
                <a:moveTo>
                  <a:pt x="13230" y="22999"/>
                </a:moveTo>
                <a:close/>
              </a:path>
              <a:path w="92710" h="41910">
                <a:moveTo>
                  <a:pt x="87563" y="6235"/>
                </a:moveTo>
                <a:lnTo>
                  <a:pt x="86676" y="6686"/>
                </a:lnTo>
                <a:lnTo>
                  <a:pt x="86470" y="7721"/>
                </a:lnTo>
                <a:lnTo>
                  <a:pt x="88591" y="8140"/>
                </a:lnTo>
                <a:lnTo>
                  <a:pt x="87563" y="6235"/>
                </a:lnTo>
                <a:close/>
              </a:path>
              <a:path w="92710" h="41910">
                <a:moveTo>
                  <a:pt x="91166" y="6235"/>
                </a:moveTo>
                <a:lnTo>
                  <a:pt x="87563" y="6235"/>
                </a:lnTo>
                <a:lnTo>
                  <a:pt x="88591" y="8140"/>
                </a:lnTo>
                <a:lnTo>
                  <a:pt x="90788" y="8140"/>
                </a:lnTo>
                <a:lnTo>
                  <a:pt x="91166" y="6235"/>
                </a:lnTo>
                <a:close/>
              </a:path>
              <a:path w="92710" h="41910">
                <a:moveTo>
                  <a:pt x="88909" y="507"/>
                </a:moveTo>
                <a:lnTo>
                  <a:pt x="70438" y="7454"/>
                </a:lnTo>
                <a:lnTo>
                  <a:pt x="79460" y="5981"/>
                </a:lnTo>
                <a:lnTo>
                  <a:pt x="87005" y="5031"/>
                </a:lnTo>
                <a:lnTo>
                  <a:pt x="87588" y="2095"/>
                </a:lnTo>
                <a:lnTo>
                  <a:pt x="89542" y="2095"/>
                </a:lnTo>
                <a:lnTo>
                  <a:pt x="88909" y="507"/>
                </a:lnTo>
                <a:close/>
              </a:path>
              <a:path w="92710" h="41910">
                <a:moveTo>
                  <a:pt x="92401" y="0"/>
                </a:moveTo>
                <a:lnTo>
                  <a:pt x="89430" y="368"/>
                </a:lnTo>
                <a:lnTo>
                  <a:pt x="89709" y="2514"/>
                </a:lnTo>
                <a:lnTo>
                  <a:pt x="90509" y="4521"/>
                </a:lnTo>
                <a:lnTo>
                  <a:pt x="86832" y="5904"/>
                </a:lnTo>
                <a:lnTo>
                  <a:pt x="86676" y="6686"/>
                </a:lnTo>
                <a:lnTo>
                  <a:pt x="87563" y="6235"/>
                </a:lnTo>
                <a:lnTo>
                  <a:pt x="91166" y="6235"/>
                </a:lnTo>
                <a:lnTo>
                  <a:pt x="92401" y="0"/>
                </a:lnTo>
                <a:close/>
              </a:path>
              <a:path w="92710" h="41910">
                <a:moveTo>
                  <a:pt x="89709" y="2514"/>
                </a:moveTo>
                <a:lnTo>
                  <a:pt x="89988" y="4660"/>
                </a:lnTo>
                <a:lnTo>
                  <a:pt x="87005" y="5031"/>
                </a:lnTo>
                <a:lnTo>
                  <a:pt x="86832" y="5904"/>
                </a:lnTo>
                <a:lnTo>
                  <a:pt x="90509" y="4521"/>
                </a:lnTo>
                <a:lnTo>
                  <a:pt x="89709" y="2514"/>
                </a:lnTo>
                <a:close/>
              </a:path>
              <a:path w="92710" h="41910">
                <a:moveTo>
                  <a:pt x="87588" y="2095"/>
                </a:moveTo>
                <a:lnTo>
                  <a:pt x="87005" y="5031"/>
                </a:lnTo>
                <a:lnTo>
                  <a:pt x="89950" y="4660"/>
                </a:lnTo>
                <a:lnTo>
                  <a:pt x="89709" y="2514"/>
                </a:lnTo>
                <a:lnTo>
                  <a:pt x="87588" y="2095"/>
                </a:lnTo>
                <a:close/>
              </a:path>
              <a:path w="92710" h="41910">
                <a:moveTo>
                  <a:pt x="89542" y="2095"/>
                </a:moveTo>
                <a:lnTo>
                  <a:pt x="87588" y="2095"/>
                </a:lnTo>
                <a:lnTo>
                  <a:pt x="89709" y="2514"/>
                </a:lnTo>
                <a:lnTo>
                  <a:pt x="89542" y="2095"/>
                </a:lnTo>
                <a:close/>
              </a:path>
              <a:path w="92710" h="41910">
                <a:moveTo>
                  <a:pt x="89448" y="507"/>
                </a:moveTo>
                <a:lnTo>
                  <a:pt x="88909" y="507"/>
                </a:lnTo>
                <a:lnTo>
                  <a:pt x="89709" y="2514"/>
                </a:lnTo>
                <a:lnTo>
                  <a:pt x="89448" y="507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" name="object 666"/>
          <p:cNvSpPr/>
          <p:nvPr/>
        </p:nvSpPr>
        <p:spPr>
          <a:xfrm>
            <a:off x="5760634" y="5744934"/>
            <a:ext cx="90170" cy="76835"/>
          </a:xfrm>
          <a:custGeom>
            <a:avLst/>
            <a:gdLst/>
            <a:ahLst/>
            <a:cxnLst/>
            <a:rect l="l" t="t" r="r" b="b"/>
            <a:pathLst>
              <a:path w="90170" h="76835">
                <a:moveTo>
                  <a:pt x="4089" y="0"/>
                </a:moveTo>
                <a:lnTo>
                  <a:pt x="0" y="5461"/>
                </a:lnTo>
                <a:lnTo>
                  <a:pt x="33113" y="50607"/>
                </a:lnTo>
                <a:lnTo>
                  <a:pt x="52023" y="72312"/>
                </a:lnTo>
                <a:lnTo>
                  <a:pt x="63816" y="76564"/>
                </a:lnTo>
                <a:lnTo>
                  <a:pt x="75577" y="69354"/>
                </a:lnTo>
                <a:lnTo>
                  <a:pt x="85420" y="58674"/>
                </a:lnTo>
                <a:lnTo>
                  <a:pt x="89671" y="51735"/>
                </a:lnTo>
                <a:lnTo>
                  <a:pt x="82616" y="43310"/>
                </a:lnTo>
                <a:lnTo>
                  <a:pt x="56630" y="27898"/>
                </a:lnTo>
                <a:lnTo>
                  <a:pt x="40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" name="object 667"/>
          <p:cNvSpPr/>
          <p:nvPr/>
        </p:nvSpPr>
        <p:spPr>
          <a:xfrm>
            <a:off x="5757950" y="5742166"/>
            <a:ext cx="91440" cy="75565"/>
          </a:xfrm>
          <a:custGeom>
            <a:avLst/>
            <a:gdLst/>
            <a:ahLst/>
            <a:cxnLst/>
            <a:rect l="l" t="t" r="r" b="b"/>
            <a:pathLst>
              <a:path w="91439" h="75564">
                <a:moveTo>
                  <a:pt x="5046" y="1473"/>
                </a:moveTo>
                <a:lnTo>
                  <a:pt x="0" y="8193"/>
                </a:lnTo>
                <a:lnTo>
                  <a:pt x="961" y="9525"/>
                </a:lnTo>
                <a:lnTo>
                  <a:pt x="28516" y="44019"/>
                </a:lnTo>
                <a:lnTo>
                  <a:pt x="49218" y="63879"/>
                </a:lnTo>
                <a:lnTo>
                  <a:pt x="64044" y="73075"/>
                </a:lnTo>
                <a:lnTo>
                  <a:pt x="73740" y="75361"/>
                </a:lnTo>
                <a:lnTo>
                  <a:pt x="77404" y="75361"/>
                </a:lnTo>
                <a:lnTo>
                  <a:pt x="79290" y="74079"/>
                </a:lnTo>
                <a:lnTo>
                  <a:pt x="79747" y="73723"/>
                </a:lnTo>
                <a:lnTo>
                  <a:pt x="81218" y="72123"/>
                </a:lnTo>
                <a:lnTo>
                  <a:pt x="78261" y="72123"/>
                </a:lnTo>
                <a:lnTo>
                  <a:pt x="77088" y="71043"/>
                </a:lnTo>
                <a:lnTo>
                  <a:pt x="31655" y="41079"/>
                </a:lnTo>
                <a:lnTo>
                  <a:pt x="6471" y="9525"/>
                </a:lnTo>
                <a:lnTo>
                  <a:pt x="4411" y="9525"/>
                </a:lnTo>
                <a:lnTo>
                  <a:pt x="2684" y="8229"/>
                </a:lnTo>
                <a:lnTo>
                  <a:pt x="4424" y="6959"/>
                </a:lnTo>
                <a:lnTo>
                  <a:pt x="6332" y="6959"/>
                </a:lnTo>
                <a:lnTo>
                  <a:pt x="7035" y="6021"/>
                </a:lnTo>
                <a:lnTo>
                  <a:pt x="5249" y="4305"/>
                </a:lnTo>
                <a:lnTo>
                  <a:pt x="6773" y="2768"/>
                </a:lnTo>
                <a:lnTo>
                  <a:pt x="5046" y="1473"/>
                </a:lnTo>
                <a:close/>
              </a:path>
              <a:path w="91439" h="75564">
                <a:moveTo>
                  <a:pt x="76941" y="70421"/>
                </a:moveTo>
                <a:lnTo>
                  <a:pt x="76674" y="70662"/>
                </a:lnTo>
                <a:lnTo>
                  <a:pt x="78261" y="72123"/>
                </a:lnTo>
                <a:lnTo>
                  <a:pt x="76941" y="70421"/>
                </a:lnTo>
                <a:close/>
              </a:path>
              <a:path w="91439" h="75564">
                <a:moveTo>
                  <a:pt x="82794" y="70408"/>
                </a:moveTo>
                <a:lnTo>
                  <a:pt x="76941" y="70408"/>
                </a:lnTo>
                <a:lnTo>
                  <a:pt x="78261" y="72123"/>
                </a:lnTo>
                <a:lnTo>
                  <a:pt x="81218" y="72123"/>
                </a:lnTo>
                <a:lnTo>
                  <a:pt x="82794" y="70408"/>
                </a:lnTo>
                <a:close/>
              </a:path>
              <a:path w="91439" h="75564">
                <a:moveTo>
                  <a:pt x="76870" y="70449"/>
                </a:moveTo>
                <a:lnTo>
                  <a:pt x="75734" y="71031"/>
                </a:lnTo>
                <a:lnTo>
                  <a:pt x="73740" y="71043"/>
                </a:lnTo>
                <a:lnTo>
                  <a:pt x="77088" y="71043"/>
                </a:lnTo>
                <a:lnTo>
                  <a:pt x="76674" y="70662"/>
                </a:lnTo>
                <a:lnTo>
                  <a:pt x="76870" y="70449"/>
                </a:lnTo>
                <a:close/>
              </a:path>
              <a:path w="91439" h="75564">
                <a:moveTo>
                  <a:pt x="8478" y="1231"/>
                </a:moveTo>
                <a:lnTo>
                  <a:pt x="8297" y="1231"/>
                </a:lnTo>
                <a:lnTo>
                  <a:pt x="19877" y="12361"/>
                </a:lnTo>
                <a:lnTo>
                  <a:pt x="28135" y="16998"/>
                </a:lnTo>
                <a:lnTo>
                  <a:pt x="39061" y="23329"/>
                </a:lnTo>
                <a:lnTo>
                  <a:pt x="75290" y="46824"/>
                </a:lnTo>
                <a:lnTo>
                  <a:pt x="86720" y="59080"/>
                </a:lnTo>
                <a:lnTo>
                  <a:pt x="86662" y="59563"/>
                </a:lnTo>
                <a:lnTo>
                  <a:pt x="86504" y="59982"/>
                </a:lnTo>
                <a:lnTo>
                  <a:pt x="76870" y="70449"/>
                </a:lnTo>
                <a:lnTo>
                  <a:pt x="82794" y="70408"/>
                </a:lnTo>
                <a:lnTo>
                  <a:pt x="89691" y="62903"/>
                </a:lnTo>
                <a:lnTo>
                  <a:pt x="90555" y="61988"/>
                </a:lnTo>
                <a:lnTo>
                  <a:pt x="91025" y="60718"/>
                </a:lnTo>
                <a:lnTo>
                  <a:pt x="90923" y="56718"/>
                </a:lnTo>
                <a:lnTo>
                  <a:pt x="89260" y="54394"/>
                </a:lnTo>
                <a:lnTo>
                  <a:pt x="54712" y="27777"/>
                </a:lnTo>
                <a:lnTo>
                  <a:pt x="17876" y="6310"/>
                </a:lnTo>
                <a:lnTo>
                  <a:pt x="10525" y="2315"/>
                </a:lnTo>
                <a:lnTo>
                  <a:pt x="8478" y="1231"/>
                </a:lnTo>
                <a:close/>
              </a:path>
              <a:path w="91439" h="75564">
                <a:moveTo>
                  <a:pt x="76941" y="70421"/>
                </a:moveTo>
                <a:close/>
              </a:path>
              <a:path w="91439" h="75564">
                <a:moveTo>
                  <a:pt x="76949" y="70421"/>
                </a:moveTo>
                <a:close/>
              </a:path>
              <a:path w="91439" h="75564">
                <a:moveTo>
                  <a:pt x="76941" y="70408"/>
                </a:moveTo>
                <a:close/>
              </a:path>
              <a:path w="91439" h="75564">
                <a:moveTo>
                  <a:pt x="86504" y="59969"/>
                </a:moveTo>
                <a:close/>
              </a:path>
              <a:path w="91439" h="75564">
                <a:moveTo>
                  <a:pt x="7395" y="5539"/>
                </a:moveTo>
                <a:lnTo>
                  <a:pt x="37471" y="34313"/>
                </a:lnTo>
                <a:lnTo>
                  <a:pt x="69689" y="58293"/>
                </a:lnTo>
                <a:lnTo>
                  <a:pt x="77461" y="59563"/>
                </a:lnTo>
                <a:lnTo>
                  <a:pt x="79404" y="59182"/>
                </a:lnTo>
                <a:lnTo>
                  <a:pt x="77423" y="55333"/>
                </a:lnTo>
                <a:lnTo>
                  <a:pt x="77585" y="55270"/>
                </a:lnTo>
                <a:lnTo>
                  <a:pt x="76369" y="55270"/>
                </a:lnTo>
                <a:lnTo>
                  <a:pt x="71746" y="54521"/>
                </a:lnTo>
                <a:lnTo>
                  <a:pt x="40288" y="31029"/>
                </a:lnTo>
                <a:lnTo>
                  <a:pt x="19877" y="12361"/>
                </a:lnTo>
                <a:lnTo>
                  <a:pt x="10875" y="7366"/>
                </a:lnTo>
                <a:lnTo>
                  <a:pt x="7395" y="5539"/>
                </a:lnTo>
                <a:close/>
              </a:path>
              <a:path w="91439" h="75564">
                <a:moveTo>
                  <a:pt x="77715" y="55219"/>
                </a:moveTo>
                <a:lnTo>
                  <a:pt x="77423" y="55333"/>
                </a:lnTo>
                <a:lnTo>
                  <a:pt x="77995" y="56438"/>
                </a:lnTo>
                <a:lnTo>
                  <a:pt x="77715" y="55219"/>
                </a:lnTo>
                <a:close/>
              </a:path>
              <a:path w="91439" h="75564">
                <a:moveTo>
                  <a:pt x="77715" y="55219"/>
                </a:moveTo>
                <a:lnTo>
                  <a:pt x="77461" y="55245"/>
                </a:lnTo>
                <a:lnTo>
                  <a:pt x="76369" y="55270"/>
                </a:lnTo>
                <a:lnTo>
                  <a:pt x="77585" y="55270"/>
                </a:lnTo>
                <a:lnTo>
                  <a:pt x="77715" y="55219"/>
                </a:lnTo>
                <a:close/>
              </a:path>
              <a:path w="91439" h="75564">
                <a:moveTo>
                  <a:pt x="8297" y="1231"/>
                </a:moveTo>
                <a:lnTo>
                  <a:pt x="6773" y="2768"/>
                </a:lnTo>
                <a:lnTo>
                  <a:pt x="8500" y="4064"/>
                </a:lnTo>
                <a:lnTo>
                  <a:pt x="7395" y="5539"/>
                </a:lnTo>
                <a:lnTo>
                  <a:pt x="10875" y="7366"/>
                </a:lnTo>
                <a:lnTo>
                  <a:pt x="19877" y="12361"/>
                </a:lnTo>
                <a:lnTo>
                  <a:pt x="8297" y="1231"/>
                </a:lnTo>
                <a:close/>
              </a:path>
              <a:path w="91439" h="75564">
                <a:moveTo>
                  <a:pt x="4424" y="6959"/>
                </a:moveTo>
                <a:lnTo>
                  <a:pt x="2684" y="8229"/>
                </a:lnTo>
                <a:lnTo>
                  <a:pt x="4411" y="9525"/>
                </a:lnTo>
                <a:lnTo>
                  <a:pt x="5408" y="8193"/>
                </a:lnTo>
                <a:lnTo>
                  <a:pt x="4424" y="6959"/>
                </a:lnTo>
                <a:close/>
              </a:path>
              <a:path w="91439" h="75564">
                <a:moveTo>
                  <a:pt x="5408" y="8193"/>
                </a:moveTo>
                <a:lnTo>
                  <a:pt x="4411" y="9525"/>
                </a:lnTo>
                <a:lnTo>
                  <a:pt x="6471" y="9525"/>
                </a:lnTo>
                <a:lnTo>
                  <a:pt x="5408" y="8193"/>
                </a:lnTo>
                <a:close/>
              </a:path>
              <a:path w="91439" h="75564">
                <a:moveTo>
                  <a:pt x="6332" y="6959"/>
                </a:moveTo>
                <a:lnTo>
                  <a:pt x="4424" y="6959"/>
                </a:lnTo>
                <a:lnTo>
                  <a:pt x="5408" y="8193"/>
                </a:lnTo>
                <a:lnTo>
                  <a:pt x="6332" y="6959"/>
                </a:lnTo>
                <a:close/>
              </a:path>
              <a:path w="91439" h="75564">
                <a:moveTo>
                  <a:pt x="6773" y="2768"/>
                </a:moveTo>
                <a:lnTo>
                  <a:pt x="5249" y="4305"/>
                </a:lnTo>
                <a:lnTo>
                  <a:pt x="7035" y="6021"/>
                </a:lnTo>
                <a:lnTo>
                  <a:pt x="7395" y="5539"/>
                </a:lnTo>
                <a:lnTo>
                  <a:pt x="5770" y="4686"/>
                </a:lnTo>
                <a:lnTo>
                  <a:pt x="6773" y="2768"/>
                </a:lnTo>
                <a:close/>
              </a:path>
              <a:path w="91439" h="75564">
                <a:moveTo>
                  <a:pt x="6773" y="2768"/>
                </a:moveTo>
                <a:lnTo>
                  <a:pt x="5770" y="4686"/>
                </a:lnTo>
                <a:lnTo>
                  <a:pt x="7395" y="5539"/>
                </a:lnTo>
                <a:lnTo>
                  <a:pt x="8500" y="4064"/>
                </a:lnTo>
                <a:lnTo>
                  <a:pt x="6773" y="2768"/>
                </a:lnTo>
                <a:close/>
              </a:path>
              <a:path w="91439" h="75564">
                <a:moveTo>
                  <a:pt x="6151" y="0"/>
                </a:moveTo>
                <a:lnTo>
                  <a:pt x="5046" y="1473"/>
                </a:lnTo>
                <a:lnTo>
                  <a:pt x="6773" y="2768"/>
                </a:lnTo>
                <a:lnTo>
                  <a:pt x="8297" y="1231"/>
                </a:lnTo>
                <a:lnTo>
                  <a:pt x="8478" y="1231"/>
                </a:lnTo>
                <a:lnTo>
                  <a:pt x="6151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" name="object 668"/>
          <p:cNvSpPr/>
          <p:nvPr/>
        </p:nvSpPr>
        <p:spPr>
          <a:xfrm>
            <a:off x="5754466" y="5740001"/>
            <a:ext cx="17780" cy="19685"/>
          </a:xfrm>
          <a:custGeom>
            <a:avLst/>
            <a:gdLst/>
            <a:ahLst/>
            <a:cxnLst/>
            <a:rect l="l" t="t" r="r" b="b"/>
            <a:pathLst>
              <a:path w="17779" h="19685">
                <a:moveTo>
                  <a:pt x="12699" y="0"/>
                </a:moveTo>
                <a:lnTo>
                  <a:pt x="9550" y="431"/>
                </a:lnTo>
                <a:lnTo>
                  <a:pt x="7886" y="2641"/>
                </a:lnTo>
                <a:lnTo>
                  <a:pt x="1650" y="10782"/>
                </a:lnTo>
                <a:lnTo>
                  <a:pt x="0" y="13004"/>
                </a:lnTo>
                <a:lnTo>
                  <a:pt x="419" y="16167"/>
                </a:lnTo>
                <a:lnTo>
                  <a:pt x="4825" y="19519"/>
                </a:lnTo>
                <a:lnTo>
                  <a:pt x="7988" y="19088"/>
                </a:lnTo>
                <a:lnTo>
                  <a:pt x="9664" y="16865"/>
                </a:lnTo>
                <a:lnTo>
                  <a:pt x="17564" y="6515"/>
                </a:lnTo>
                <a:lnTo>
                  <a:pt x="17119" y="3365"/>
                </a:lnTo>
                <a:lnTo>
                  <a:pt x="12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" name="object 669"/>
          <p:cNvSpPr/>
          <p:nvPr/>
        </p:nvSpPr>
        <p:spPr>
          <a:xfrm>
            <a:off x="5753011" y="5738490"/>
            <a:ext cx="20955" cy="22860"/>
          </a:xfrm>
          <a:custGeom>
            <a:avLst/>
            <a:gdLst/>
            <a:ahLst/>
            <a:cxnLst/>
            <a:rect l="l" t="t" r="r" b="b"/>
            <a:pathLst>
              <a:path w="20954" h="22860">
                <a:moveTo>
                  <a:pt x="1378" y="10998"/>
                </a:moveTo>
                <a:lnTo>
                  <a:pt x="413" y="12306"/>
                </a:lnTo>
                <a:lnTo>
                  <a:pt x="23" y="13581"/>
                </a:lnTo>
                <a:lnTo>
                  <a:pt x="0" y="17627"/>
                </a:lnTo>
                <a:lnTo>
                  <a:pt x="896" y="19646"/>
                </a:lnTo>
                <a:lnTo>
                  <a:pt x="2737" y="21069"/>
                </a:lnTo>
                <a:lnTo>
                  <a:pt x="4045" y="22047"/>
                </a:lnTo>
                <a:lnTo>
                  <a:pt x="5582" y="22542"/>
                </a:lnTo>
                <a:lnTo>
                  <a:pt x="9293" y="22529"/>
                </a:lnTo>
                <a:lnTo>
                  <a:pt x="11424" y="21551"/>
                </a:lnTo>
                <a:lnTo>
                  <a:pt x="13959" y="18211"/>
                </a:lnTo>
                <a:lnTo>
                  <a:pt x="7106" y="18211"/>
                </a:lnTo>
                <a:lnTo>
                  <a:pt x="5366" y="17627"/>
                </a:lnTo>
                <a:lnTo>
                  <a:pt x="4261" y="15341"/>
                </a:lnTo>
                <a:lnTo>
                  <a:pt x="4761" y="13843"/>
                </a:lnTo>
                <a:lnTo>
                  <a:pt x="4820" y="13601"/>
                </a:lnTo>
                <a:lnTo>
                  <a:pt x="1378" y="10998"/>
                </a:lnTo>
                <a:close/>
              </a:path>
              <a:path w="20954" h="22860">
                <a:moveTo>
                  <a:pt x="9293" y="22529"/>
                </a:moveTo>
                <a:lnTo>
                  <a:pt x="7106" y="22529"/>
                </a:lnTo>
                <a:lnTo>
                  <a:pt x="9265" y="22542"/>
                </a:lnTo>
                <a:close/>
              </a:path>
              <a:path w="20954" h="22860">
                <a:moveTo>
                  <a:pt x="12843" y="19672"/>
                </a:moveTo>
                <a:close/>
              </a:path>
              <a:path w="20954" h="22860">
                <a:moveTo>
                  <a:pt x="20193" y="4330"/>
                </a:moveTo>
                <a:lnTo>
                  <a:pt x="13342" y="4330"/>
                </a:lnTo>
                <a:lnTo>
                  <a:pt x="15069" y="4914"/>
                </a:lnTo>
                <a:lnTo>
                  <a:pt x="16186" y="7200"/>
                </a:lnTo>
                <a:lnTo>
                  <a:pt x="15615" y="8940"/>
                </a:lnTo>
                <a:lnTo>
                  <a:pt x="9392" y="17068"/>
                </a:lnTo>
                <a:lnTo>
                  <a:pt x="7106" y="18211"/>
                </a:lnTo>
                <a:lnTo>
                  <a:pt x="13959" y="18211"/>
                </a:lnTo>
                <a:lnTo>
                  <a:pt x="20035" y="10261"/>
                </a:lnTo>
                <a:lnTo>
                  <a:pt x="20446" y="8940"/>
                </a:lnTo>
                <a:lnTo>
                  <a:pt x="20459" y="4914"/>
                </a:lnTo>
                <a:lnTo>
                  <a:pt x="20193" y="4330"/>
                </a:lnTo>
                <a:close/>
              </a:path>
              <a:path w="20954" h="22860">
                <a:moveTo>
                  <a:pt x="3105" y="12293"/>
                </a:moveTo>
                <a:lnTo>
                  <a:pt x="4820" y="13601"/>
                </a:lnTo>
                <a:lnTo>
                  <a:pt x="3105" y="12293"/>
                </a:lnTo>
                <a:close/>
              </a:path>
              <a:path w="20954" h="22860">
                <a:moveTo>
                  <a:pt x="4835" y="13581"/>
                </a:moveTo>
                <a:close/>
              </a:path>
              <a:path w="20954" h="22860">
                <a:moveTo>
                  <a:pt x="14840" y="0"/>
                </a:moveTo>
                <a:lnTo>
                  <a:pt x="13342" y="12"/>
                </a:lnTo>
                <a:lnTo>
                  <a:pt x="11142" y="12"/>
                </a:lnTo>
                <a:lnTo>
                  <a:pt x="9011" y="990"/>
                </a:lnTo>
                <a:lnTo>
                  <a:pt x="1378" y="10998"/>
                </a:lnTo>
                <a:lnTo>
                  <a:pt x="4835" y="13581"/>
                </a:lnTo>
                <a:lnTo>
                  <a:pt x="11056" y="5473"/>
                </a:lnTo>
                <a:lnTo>
                  <a:pt x="13342" y="4330"/>
                </a:lnTo>
                <a:lnTo>
                  <a:pt x="20193" y="4330"/>
                </a:lnTo>
                <a:lnTo>
                  <a:pt x="19539" y="2895"/>
                </a:lnTo>
                <a:lnTo>
                  <a:pt x="16390" y="482"/>
                </a:lnTo>
                <a:lnTo>
                  <a:pt x="14881" y="12"/>
                </a:lnTo>
                <a:lnTo>
                  <a:pt x="13342" y="12"/>
                </a:lnTo>
                <a:lnTo>
                  <a:pt x="14840" y="0"/>
                </a:lnTo>
                <a:close/>
              </a:path>
              <a:path w="20954" h="22860">
                <a:moveTo>
                  <a:pt x="7614" y="2844"/>
                </a:move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" name="object 670"/>
          <p:cNvSpPr/>
          <p:nvPr/>
        </p:nvSpPr>
        <p:spPr>
          <a:xfrm>
            <a:off x="5614708" y="5555735"/>
            <a:ext cx="83185" cy="184150"/>
          </a:xfrm>
          <a:custGeom>
            <a:avLst/>
            <a:gdLst/>
            <a:ahLst/>
            <a:cxnLst/>
            <a:rect l="l" t="t" r="r" b="b"/>
            <a:pathLst>
              <a:path w="83185" h="184150">
                <a:moveTo>
                  <a:pt x="82613" y="0"/>
                </a:moveTo>
                <a:lnTo>
                  <a:pt x="46430" y="34723"/>
                </a:lnTo>
                <a:lnTo>
                  <a:pt x="28691" y="81920"/>
                </a:lnTo>
                <a:lnTo>
                  <a:pt x="6137" y="151844"/>
                </a:lnTo>
                <a:lnTo>
                  <a:pt x="0" y="184124"/>
                </a:lnTo>
                <a:lnTo>
                  <a:pt x="9664" y="183984"/>
                </a:lnTo>
                <a:lnTo>
                  <a:pt x="16275" y="148443"/>
                </a:lnTo>
                <a:lnTo>
                  <a:pt x="26909" y="113442"/>
                </a:lnTo>
                <a:lnTo>
                  <a:pt x="47459" y="58864"/>
                </a:lnTo>
                <a:lnTo>
                  <a:pt x="69408" y="17473"/>
                </a:lnTo>
                <a:lnTo>
                  <a:pt x="78760" y="4713"/>
                </a:lnTo>
                <a:lnTo>
                  <a:pt x="82613" y="0"/>
                </a:lnTo>
                <a:close/>
              </a:path>
            </a:pathLst>
          </a:custGeom>
          <a:solidFill>
            <a:srgbClr val="D2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" name="object 671"/>
          <p:cNvSpPr/>
          <p:nvPr/>
        </p:nvSpPr>
        <p:spPr>
          <a:xfrm>
            <a:off x="5612312" y="5547215"/>
            <a:ext cx="101600" cy="194945"/>
          </a:xfrm>
          <a:custGeom>
            <a:avLst/>
            <a:gdLst/>
            <a:ahLst/>
            <a:cxnLst/>
            <a:rect l="l" t="t" r="r" b="b"/>
            <a:pathLst>
              <a:path w="101600" h="194945">
                <a:moveTo>
                  <a:pt x="98590" y="0"/>
                </a:moveTo>
                <a:lnTo>
                  <a:pt x="53927" y="37774"/>
                </a:lnTo>
                <a:lnTo>
                  <a:pt x="29046" y="89705"/>
                </a:lnTo>
                <a:lnTo>
                  <a:pt x="6436" y="159838"/>
                </a:lnTo>
                <a:lnTo>
                  <a:pt x="0" y="194843"/>
                </a:lnTo>
                <a:lnTo>
                  <a:pt x="14020" y="194640"/>
                </a:lnTo>
                <a:lnTo>
                  <a:pt x="14196" y="192874"/>
                </a:lnTo>
                <a:lnTo>
                  <a:pt x="4546" y="192874"/>
                </a:lnTo>
                <a:lnTo>
                  <a:pt x="2387" y="192646"/>
                </a:lnTo>
                <a:lnTo>
                  <a:pt x="2362" y="190487"/>
                </a:lnTo>
                <a:lnTo>
                  <a:pt x="5008" y="190449"/>
                </a:lnTo>
                <a:lnTo>
                  <a:pt x="10630" y="160900"/>
                </a:lnTo>
                <a:lnTo>
                  <a:pt x="33119" y="91180"/>
                </a:lnTo>
                <a:lnTo>
                  <a:pt x="49257" y="51420"/>
                </a:lnTo>
                <a:lnTo>
                  <a:pt x="76428" y="21615"/>
                </a:lnTo>
                <a:lnTo>
                  <a:pt x="80326" y="18299"/>
                </a:lnTo>
                <a:lnTo>
                  <a:pt x="92056" y="6052"/>
                </a:lnTo>
                <a:lnTo>
                  <a:pt x="98285" y="215"/>
                </a:lnTo>
                <a:lnTo>
                  <a:pt x="98722" y="215"/>
                </a:lnTo>
                <a:lnTo>
                  <a:pt x="98590" y="0"/>
                </a:lnTo>
                <a:close/>
              </a:path>
              <a:path w="101600" h="194945">
                <a:moveTo>
                  <a:pt x="5008" y="190449"/>
                </a:moveTo>
                <a:lnTo>
                  <a:pt x="2362" y="190487"/>
                </a:lnTo>
                <a:lnTo>
                  <a:pt x="2387" y="192646"/>
                </a:lnTo>
                <a:lnTo>
                  <a:pt x="4546" y="192874"/>
                </a:lnTo>
                <a:lnTo>
                  <a:pt x="5008" y="190449"/>
                </a:lnTo>
                <a:close/>
              </a:path>
              <a:path w="101600" h="194945">
                <a:moveTo>
                  <a:pt x="10275" y="190372"/>
                </a:moveTo>
                <a:lnTo>
                  <a:pt x="5008" y="190449"/>
                </a:lnTo>
                <a:lnTo>
                  <a:pt x="4546" y="192874"/>
                </a:lnTo>
                <a:lnTo>
                  <a:pt x="14196" y="192874"/>
                </a:lnTo>
                <a:lnTo>
                  <a:pt x="14251" y="192506"/>
                </a:lnTo>
                <a:lnTo>
                  <a:pt x="12064" y="192506"/>
                </a:lnTo>
                <a:lnTo>
                  <a:pt x="9918" y="192290"/>
                </a:lnTo>
                <a:lnTo>
                  <a:pt x="10275" y="190372"/>
                </a:lnTo>
                <a:close/>
              </a:path>
              <a:path w="101600" h="194945">
                <a:moveTo>
                  <a:pt x="12026" y="190347"/>
                </a:moveTo>
                <a:lnTo>
                  <a:pt x="10275" y="190372"/>
                </a:lnTo>
                <a:lnTo>
                  <a:pt x="9918" y="192290"/>
                </a:lnTo>
                <a:lnTo>
                  <a:pt x="12064" y="192506"/>
                </a:lnTo>
                <a:lnTo>
                  <a:pt x="12026" y="190347"/>
                </a:lnTo>
                <a:close/>
              </a:path>
              <a:path w="101600" h="194945">
                <a:moveTo>
                  <a:pt x="14653" y="190347"/>
                </a:moveTo>
                <a:lnTo>
                  <a:pt x="12026" y="190347"/>
                </a:lnTo>
                <a:lnTo>
                  <a:pt x="12064" y="192506"/>
                </a:lnTo>
                <a:lnTo>
                  <a:pt x="14251" y="192506"/>
                </a:lnTo>
                <a:lnTo>
                  <a:pt x="14653" y="190347"/>
                </a:lnTo>
                <a:close/>
              </a:path>
              <a:path w="101600" h="194945">
                <a:moveTo>
                  <a:pt x="98590" y="0"/>
                </a:moveTo>
                <a:lnTo>
                  <a:pt x="100837" y="3695"/>
                </a:lnTo>
                <a:lnTo>
                  <a:pt x="98005" y="5410"/>
                </a:lnTo>
                <a:lnTo>
                  <a:pt x="89014" y="11658"/>
                </a:lnTo>
                <a:lnTo>
                  <a:pt x="60773" y="42481"/>
                </a:lnTo>
                <a:lnTo>
                  <a:pt x="38745" y="90179"/>
                </a:lnTo>
                <a:lnTo>
                  <a:pt x="16581" y="156437"/>
                </a:lnTo>
                <a:lnTo>
                  <a:pt x="10275" y="190372"/>
                </a:lnTo>
                <a:lnTo>
                  <a:pt x="12026" y="190347"/>
                </a:lnTo>
                <a:lnTo>
                  <a:pt x="14653" y="190347"/>
                </a:lnTo>
                <a:lnTo>
                  <a:pt x="31349" y="122680"/>
                </a:lnTo>
                <a:lnTo>
                  <a:pt x="51879" y="68135"/>
                </a:lnTo>
                <a:lnTo>
                  <a:pt x="72442" y="33983"/>
                </a:lnTo>
                <a:lnTo>
                  <a:pt x="98805" y="5524"/>
                </a:lnTo>
                <a:lnTo>
                  <a:pt x="101142" y="3467"/>
                </a:lnTo>
                <a:lnTo>
                  <a:pt x="98590" y="0"/>
                </a:lnTo>
                <a:close/>
              </a:path>
              <a:path w="101600" h="194945">
                <a:moveTo>
                  <a:pt x="98285" y="215"/>
                </a:moveTo>
                <a:lnTo>
                  <a:pt x="92056" y="6052"/>
                </a:lnTo>
                <a:lnTo>
                  <a:pt x="80248" y="18380"/>
                </a:lnTo>
                <a:lnTo>
                  <a:pt x="82892" y="16141"/>
                </a:lnTo>
                <a:lnTo>
                  <a:pt x="89014" y="11658"/>
                </a:lnTo>
                <a:lnTo>
                  <a:pt x="98005" y="5410"/>
                </a:lnTo>
                <a:lnTo>
                  <a:pt x="100837" y="3695"/>
                </a:lnTo>
                <a:lnTo>
                  <a:pt x="99720" y="1841"/>
                </a:lnTo>
                <a:lnTo>
                  <a:pt x="98285" y="215"/>
                </a:lnTo>
                <a:close/>
              </a:path>
              <a:path w="101600" h="194945">
                <a:moveTo>
                  <a:pt x="98722" y="215"/>
                </a:moveTo>
                <a:lnTo>
                  <a:pt x="98285" y="215"/>
                </a:lnTo>
                <a:lnTo>
                  <a:pt x="99720" y="1841"/>
                </a:lnTo>
                <a:lnTo>
                  <a:pt x="98722" y="215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" name="object 672"/>
          <p:cNvSpPr/>
          <p:nvPr/>
        </p:nvSpPr>
        <p:spPr>
          <a:xfrm>
            <a:off x="5596451" y="5565223"/>
            <a:ext cx="87630" cy="43815"/>
          </a:xfrm>
          <a:custGeom>
            <a:avLst/>
            <a:gdLst/>
            <a:ahLst/>
            <a:cxnLst/>
            <a:rect l="l" t="t" r="r" b="b"/>
            <a:pathLst>
              <a:path w="87629" h="43814">
                <a:moveTo>
                  <a:pt x="87553" y="0"/>
                </a:moveTo>
                <a:lnTo>
                  <a:pt x="38146" y="6436"/>
                </a:lnTo>
                <a:lnTo>
                  <a:pt x="1054" y="22390"/>
                </a:lnTo>
                <a:lnTo>
                  <a:pt x="0" y="33972"/>
                </a:lnTo>
                <a:lnTo>
                  <a:pt x="2351" y="43323"/>
                </a:lnTo>
                <a:lnTo>
                  <a:pt x="12141" y="43487"/>
                </a:lnTo>
                <a:lnTo>
                  <a:pt x="37476" y="31807"/>
                </a:lnTo>
                <a:lnTo>
                  <a:pt x="86461" y="5626"/>
                </a:lnTo>
                <a:lnTo>
                  <a:pt x="87553" y="0"/>
                </a:lnTo>
                <a:close/>
              </a:path>
            </a:pathLst>
          </a:custGeom>
          <a:solidFill>
            <a:srgbClr val="D2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" name="object 673"/>
          <p:cNvSpPr/>
          <p:nvPr/>
        </p:nvSpPr>
        <p:spPr>
          <a:xfrm>
            <a:off x="5594310" y="5562709"/>
            <a:ext cx="92710" cy="41910"/>
          </a:xfrm>
          <a:custGeom>
            <a:avLst/>
            <a:gdLst/>
            <a:ahLst/>
            <a:cxnLst/>
            <a:rect l="l" t="t" r="r" b="b"/>
            <a:pathLst>
              <a:path w="92710" h="41910">
                <a:moveTo>
                  <a:pt x="89416" y="368"/>
                </a:moveTo>
                <a:lnTo>
                  <a:pt x="46439" y="7251"/>
                </a:lnTo>
                <a:lnTo>
                  <a:pt x="8809" y="17221"/>
                </a:lnTo>
                <a:lnTo>
                  <a:pt x="0" y="36829"/>
                </a:lnTo>
                <a:lnTo>
                  <a:pt x="121" y="37579"/>
                </a:lnTo>
                <a:lnTo>
                  <a:pt x="313" y="38544"/>
                </a:lnTo>
                <a:lnTo>
                  <a:pt x="3348" y="41008"/>
                </a:lnTo>
                <a:lnTo>
                  <a:pt x="5774" y="41897"/>
                </a:lnTo>
                <a:lnTo>
                  <a:pt x="9685" y="41897"/>
                </a:lnTo>
                <a:lnTo>
                  <a:pt x="19735" y="40558"/>
                </a:lnTo>
                <a:lnTo>
                  <a:pt x="29382" y="37579"/>
                </a:lnTo>
                <a:lnTo>
                  <a:pt x="6383" y="37579"/>
                </a:lnTo>
                <a:lnTo>
                  <a:pt x="5050" y="36829"/>
                </a:lnTo>
                <a:lnTo>
                  <a:pt x="4873" y="36677"/>
                </a:lnTo>
                <a:lnTo>
                  <a:pt x="4288" y="36677"/>
                </a:lnTo>
                <a:lnTo>
                  <a:pt x="2141" y="36487"/>
                </a:lnTo>
                <a:lnTo>
                  <a:pt x="3739" y="36316"/>
                </a:lnTo>
                <a:lnTo>
                  <a:pt x="4250" y="36067"/>
                </a:lnTo>
                <a:lnTo>
                  <a:pt x="43743" y="12185"/>
                </a:lnTo>
                <a:lnTo>
                  <a:pt x="70429" y="7456"/>
                </a:lnTo>
                <a:lnTo>
                  <a:pt x="88895" y="507"/>
                </a:lnTo>
                <a:lnTo>
                  <a:pt x="89434" y="507"/>
                </a:lnTo>
                <a:lnTo>
                  <a:pt x="89416" y="368"/>
                </a:lnTo>
                <a:close/>
              </a:path>
              <a:path w="92710" h="41910">
                <a:moveTo>
                  <a:pt x="86671" y="6694"/>
                </a:moveTo>
                <a:lnTo>
                  <a:pt x="56411" y="22080"/>
                </a:lnTo>
                <a:lnTo>
                  <a:pt x="33918" y="31651"/>
                </a:lnTo>
                <a:lnTo>
                  <a:pt x="18782" y="36350"/>
                </a:lnTo>
                <a:lnTo>
                  <a:pt x="9685" y="37579"/>
                </a:lnTo>
                <a:lnTo>
                  <a:pt x="29382" y="37579"/>
                </a:lnTo>
                <a:lnTo>
                  <a:pt x="89632" y="10045"/>
                </a:lnTo>
                <a:lnTo>
                  <a:pt x="90805" y="8140"/>
                </a:lnTo>
                <a:lnTo>
                  <a:pt x="88603" y="8140"/>
                </a:lnTo>
                <a:lnTo>
                  <a:pt x="86469" y="7721"/>
                </a:lnTo>
                <a:lnTo>
                  <a:pt x="86671" y="6694"/>
                </a:lnTo>
                <a:close/>
              </a:path>
              <a:path w="92710" h="41910">
                <a:moveTo>
                  <a:pt x="4250" y="36067"/>
                </a:moveTo>
                <a:lnTo>
                  <a:pt x="4288" y="36258"/>
                </a:lnTo>
                <a:lnTo>
                  <a:pt x="2141" y="36487"/>
                </a:lnTo>
                <a:lnTo>
                  <a:pt x="4288" y="36677"/>
                </a:lnTo>
                <a:lnTo>
                  <a:pt x="4250" y="36067"/>
                </a:lnTo>
                <a:close/>
              </a:path>
              <a:path w="92710" h="41910">
                <a:moveTo>
                  <a:pt x="4335" y="36160"/>
                </a:moveTo>
                <a:lnTo>
                  <a:pt x="4288" y="36677"/>
                </a:lnTo>
                <a:lnTo>
                  <a:pt x="4873" y="36677"/>
                </a:lnTo>
                <a:lnTo>
                  <a:pt x="4335" y="36160"/>
                </a:lnTo>
                <a:close/>
              </a:path>
              <a:path w="92710" h="41910">
                <a:moveTo>
                  <a:pt x="4250" y="36067"/>
                </a:moveTo>
                <a:lnTo>
                  <a:pt x="3739" y="36316"/>
                </a:lnTo>
                <a:lnTo>
                  <a:pt x="4288" y="36258"/>
                </a:lnTo>
                <a:lnTo>
                  <a:pt x="4250" y="36067"/>
                </a:lnTo>
                <a:close/>
              </a:path>
              <a:path w="92710" h="41910">
                <a:moveTo>
                  <a:pt x="4344" y="36067"/>
                </a:moveTo>
                <a:close/>
              </a:path>
              <a:path w="92710" h="41910">
                <a:moveTo>
                  <a:pt x="13165" y="22974"/>
                </a:moveTo>
                <a:lnTo>
                  <a:pt x="13724" y="23748"/>
                </a:lnTo>
                <a:lnTo>
                  <a:pt x="9660" y="25234"/>
                </a:lnTo>
                <a:lnTo>
                  <a:pt x="11425" y="26936"/>
                </a:lnTo>
                <a:lnTo>
                  <a:pt x="12365" y="27343"/>
                </a:lnTo>
                <a:lnTo>
                  <a:pt x="13597" y="27571"/>
                </a:lnTo>
                <a:lnTo>
                  <a:pt x="15553" y="27584"/>
                </a:lnTo>
                <a:lnTo>
                  <a:pt x="23412" y="26716"/>
                </a:lnTo>
                <a:lnTo>
                  <a:pt x="37249" y="23377"/>
                </a:lnTo>
                <a:lnTo>
                  <a:pt x="37594" y="23266"/>
                </a:lnTo>
                <a:lnTo>
                  <a:pt x="13940" y="23253"/>
                </a:lnTo>
                <a:lnTo>
                  <a:pt x="13292" y="23037"/>
                </a:lnTo>
                <a:close/>
              </a:path>
              <a:path w="92710" h="41910">
                <a:moveTo>
                  <a:pt x="13178" y="22986"/>
                </a:moveTo>
                <a:lnTo>
                  <a:pt x="12341" y="24254"/>
                </a:lnTo>
                <a:lnTo>
                  <a:pt x="13724" y="23748"/>
                </a:lnTo>
                <a:lnTo>
                  <a:pt x="13178" y="22986"/>
                </a:lnTo>
                <a:close/>
              </a:path>
              <a:path w="92710" h="41910">
                <a:moveTo>
                  <a:pt x="86997" y="5034"/>
                </a:moveTo>
                <a:lnTo>
                  <a:pt x="79446" y="5994"/>
                </a:lnTo>
                <a:lnTo>
                  <a:pt x="70429" y="7456"/>
                </a:lnTo>
                <a:lnTo>
                  <a:pt x="57552" y="12302"/>
                </a:lnTo>
                <a:lnTo>
                  <a:pt x="36055" y="19215"/>
                </a:lnTo>
                <a:lnTo>
                  <a:pt x="22642" y="22460"/>
                </a:lnTo>
                <a:lnTo>
                  <a:pt x="15553" y="23253"/>
                </a:lnTo>
                <a:lnTo>
                  <a:pt x="13978" y="23266"/>
                </a:lnTo>
                <a:lnTo>
                  <a:pt x="37633" y="23253"/>
                </a:lnTo>
                <a:lnTo>
                  <a:pt x="58971" y="16375"/>
                </a:lnTo>
                <a:lnTo>
                  <a:pt x="86828" y="5896"/>
                </a:lnTo>
                <a:lnTo>
                  <a:pt x="86997" y="5034"/>
                </a:lnTo>
                <a:close/>
              </a:path>
              <a:path w="92710" h="41910">
                <a:moveTo>
                  <a:pt x="87574" y="6235"/>
                </a:moveTo>
                <a:lnTo>
                  <a:pt x="86671" y="6694"/>
                </a:lnTo>
                <a:lnTo>
                  <a:pt x="86469" y="7721"/>
                </a:lnTo>
                <a:lnTo>
                  <a:pt x="88603" y="8140"/>
                </a:lnTo>
                <a:lnTo>
                  <a:pt x="87574" y="6235"/>
                </a:lnTo>
                <a:close/>
              </a:path>
              <a:path w="92710" h="41910">
                <a:moveTo>
                  <a:pt x="91173" y="6235"/>
                </a:moveTo>
                <a:lnTo>
                  <a:pt x="87574" y="6235"/>
                </a:lnTo>
                <a:lnTo>
                  <a:pt x="88603" y="8140"/>
                </a:lnTo>
                <a:lnTo>
                  <a:pt x="90805" y="8140"/>
                </a:lnTo>
                <a:lnTo>
                  <a:pt x="91173" y="6235"/>
                </a:lnTo>
                <a:close/>
              </a:path>
              <a:path w="92710" h="41910">
                <a:moveTo>
                  <a:pt x="88895" y="507"/>
                </a:moveTo>
                <a:lnTo>
                  <a:pt x="70429" y="7456"/>
                </a:lnTo>
                <a:lnTo>
                  <a:pt x="79446" y="5994"/>
                </a:lnTo>
                <a:lnTo>
                  <a:pt x="86997" y="5034"/>
                </a:lnTo>
                <a:lnTo>
                  <a:pt x="87574" y="2095"/>
                </a:lnTo>
                <a:lnTo>
                  <a:pt x="89523" y="2095"/>
                </a:lnTo>
                <a:lnTo>
                  <a:pt x="88895" y="507"/>
                </a:lnTo>
                <a:close/>
              </a:path>
              <a:path w="92710" h="41910">
                <a:moveTo>
                  <a:pt x="92375" y="0"/>
                </a:moveTo>
                <a:lnTo>
                  <a:pt x="89416" y="368"/>
                </a:lnTo>
                <a:lnTo>
                  <a:pt x="89698" y="2538"/>
                </a:lnTo>
                <a:lnTo>
                  <a:pt x="90483" y="4521"/>
                </a:lnTo>
                <a:lnTo>
                  <a:pt x="86828" y="5896"/>
                </a:lnTo>
                <a:lnTo>
                  <a:pt x="86671" y="6694"/>
                </a:lnTo>
                <a:lnTo>
                  <a:pt x="87574" y="6235"/>
                </a:lnTo>
                <a:lnTo>
                  <a:pt x="91173" y="6235"/>
                </a:lnTo>
                <a:lnTo>
                  <a:pt x="92375" y="0"/>
                </a:lnTo>
                <a:close/>
              </a:path>
              <a:path w="92710" h="41910">
                <a:moveTo>
                  <a:pt x="89698" y="2538"/>
                </a:moveTo>
                <a:lnTo>
                  <a:pt x="89962" y="4660"/>
                </a:lnTo>
                <a:lnTo>
                  <a:pt x="86997" y="5034"/>
                </a:lnTo>
                <a:lnTo>
                  <a:pt x="86828" y="5896"/>
                </a:lnTo>
                <a:lnTo>
                  <a:pt x="90483" y="4521"/>
                </a:lnTo>
                <a:lnTo>
                  <a:pt x="89698" y="2538"/>
                </a:lnTo>
                <a:close/>
              </a:path>
              <a:path w="92710" h="41910">
                <a:moveTo>
                  <a:pt x="87574" y="2095"/>
                </a:moveTo>
                <a:lnTo>
                  <a:pt x="86997" y="5034"/>
                </a:lnTo>
                <a:lnTo>
                  <a:pt x="89936" y="4660"/>
                </a:lnTo>
                <a:lnTo>
                  <a:pt x="89688" y="2513"/>
                </a:lnTo>
                <a:lnTo>
                  <a:pt x="87574" y="2095"/>
                </a:lnTo>
                <a:close/>
              </a:path>
              <a:path w="92710" h="41910">
                <a:moveTo>
                  <a:pt x="89434" y="507"/>
                </a:moveTo>
                <a:lnTo>
                  <a:pt x="88895" y="507"/>
                </a:lnTo>
                <a:lnTo>
                  <a:pt x="89695" y="2514"/>
                </a:lnTo>
                <a:lnTo>
                  <a:pt x="89434" y="507"/>
                </a:lnTo>
                <a:close/>
              </a:path>
              <a:path w="92710" h="41910">
                <a:moveTo>
                  <a:pt x="89523" y="2095"/>
                </a:moveTo>
                <a:lnTo>
                  <a:pt x="87574" y="2095"/>
                </a:lnTo>
                <a:lnTo>
                  <a:pt x="89688" y="2513"/>
                </a:lnTo>
                <a:lnTo>
                  <a:pt x="89523" y="2095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" name="object 674"/>
          <p:cNvSpPr/>
          <p:nvPr/>
        </p:nvSpPr>
        <p:spPr>
          <a:xfrm>
            <a:off x="5643476" y="5569565"/>
            <a:ext cx="40005" cy="198120"/>
          </a:xfrm>
          <a:custGeom>
            <a:avLst/>
            <a:gdLst/>
            <a:ahLst/>
            <a:cxnLst/>
            <a:rect l="l" t="t" r="r" b="b"/>
            <a:pathLst>
              <a:path w="40004" h="198120">
                <a:moveTo>
                  <a:pt x="39866" y="0"/>
                </a:moveTo>
                <a:lnTo>
                  <a:pt x="13525" y="45436"/>
                </a:lnTo>
                <a:lnTo>
                  <a:pt x="6038" y="92045"/>
                </a:lnTo>
                <a:lnTo>
                  <a:pt x="0" y="165271"/>
                </a:lnTo>
                <a:lnTo>
                  <a:pt x="1359" y="198107"/>
                </a:lnTo>
                <a:lnTo>
                  <a:pt x="10783" y="195770"/>
                </a:lnTo>
                <a:lnTo>
                  <a:pt x="9392" y="163834"/>
                </a:lnTo>
                <a:lnTo>
                  <a:pt x="11518" y="128712"/>
                </a:lnTo>
                <a:lnTo>
                  <a:pt x="19063" y="65341"/>
                </a:lnTo>
                <a:lnTo>
                  <a:pt x="30993" y="20021"/>
                </a:lnTo>
                <a:lnTo>
                  <a:pt x="37188" y="5466"/>
                </a:lnTo>
                <a:lnTo>
                  <a:pt x="39866" y="0"/>
                </a:lnTo>
                <a:close/>
              </a:path>
            </a:pathLst>
          </a:custGeom>
          <a:solidFill>
            <a:srgbClr val="D2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" name="object 675"/>
          <p:cNvSpPr/>
          <p:nvPr/>
        </p:nvSpPr>
        <p:spPr>
          <a:xfrm>
            <a:off x="5641318" y="5568105"/>
            <a:ext cx="44450" cy="202565"/>
          </a:xfrm>
          <a:custGeom>
            <a:avLst/>
            <a:gdLst/>
            <a:ahLst/>
            <a:cxnLst/>
            <a:rect l="l" t="t" r="r" b="b"/>
            <a:pathLst>
              <a:path w="44450" h="202564">
                <a:moveTo>
                  <a:pt x="40436" y="0"/>
                </a:moveTo>
                <a:lnTo>
                  <a:pt x="13631" y="46230"/>
                </a:lnTo>
                <a:lnTo>
                  <a:pt x="6823" y="87038"/>
                </a:lnTo>
                <a:lnTo>
                  <a:pt x="1064" y="143725"/>
                </a:lnTo>
                <a:lnTo>
                  <a:pt x="0" y="171475"/>
                </a:lnTo>
                <a:lnTo>
                  <a:pt x="6" y="180519"/>
                </a:lnTo>
                <a:lnTo>
                  <a:pt x="266" y="187261"/>
                </a:lnTo>
                <a:lnTo>
                  <a:pt x="716" y="193717"/>
                </a:lnTo>
                <a:lnTo>
                  <a:pt x="1371" y="199847"/>
                </a:lnTo>
                <a:lnTo>
                  <a:pt x="1688" y="202247"/>
                </a:lnTo>
                <a:lnTo>
                  <a:pt x="12508" y="199567"/>
                </a:lnTo>
                <a:lnTo>
                  <a:pt x="3517" y="199567"/>
                </a:lnTo>
                <a:lnTo>
                  <a:pt x="2996" y="197472"/>
                </a:lnTo>
                <a:lnTo>
                  <a:pt x="5404" y="196875"/>
                </a:lnTo>
                <a:lnTo>
                  <a:pt x="5025" y="193340"/>
                </a:lnTo>
                <a:lnTo>
                  <a:pt x="4603" y="187261"/>
                </a:lnTo>
                <a:lnTo>
                  <a:pt x="4338" y="180519"/>
                </a:lnTo>
                <a:lnTo>
                  <a:pt x="4330" y="171475"/>
                </a:lnTo>
                <a:lnTo>
                  <a:pt x="5329" y="144590"/>
                </a:lnTo>
                <a:lnTo>
                  <a:pt x="11231" y="86511"/>
                </a:lnTo>
                <a:lnTo>
                  <a:pt x="17736" y="47556"/>
                </a:lnTo>
                <a:lnTo>
                  <a:pt x="32652" y="17146"/>
                </a:lnTo>
                <a:lnTo>
                  <a:pt x="37395" y="6010"/>
                </a:lnTo>
                <a:lnTo>
                  <a:pt x="40118" y="444"/>
                </a:lnTo>
                <a:lnTo>
                  <a:pt x="40919" y="444"/>
                </a:lnTo>
                <a:lnTo>
                  <a:pt x="40436" y="0"/>
                </a:lnTo>
                <a:close/>
              </a:path>
              <a:path w="44450" h="202564">
                <a:moveTo>
                  <a:pt x="5404" y="196875"/>
                </a:moveTo>
                <a:lnTo>
                  <a:pt x="2996" y="197472"/>
                </a:lnTo>
                <a:lnTo>
                  <a:pt x="3517" y="199567"/>
                </a:lnTo>
                <a:lnTo>
                  <a:pt x="5663" y="199288"/>
                </a:lnTo>
                <a:lnTo>
                  <a:pt x="5404" y="196875"/>
                </a:lnTo>
                <a:close/>
              </a:path>
              <a:path w="44450" h="202564">
                <a:moveTo>
                  <a:pt x="10585" y="195590"/>
                </a:moveTo>
                <a:lnTo>
                  <a:pt x="5404" y="196875"/>
                </a:lnTo>
                <a:lnTo>
                  <a:pt x="5663" y="199288"/>
                </a:lnTo>
                <a:lnTo>
                  <a:pt x="3517" y="199567"/>
                </a:lnTo>
                <a:lnTo>
                  <a:pt x="12508" y="199567"/>
                </a:lnTo>
                <a:lnTo>
                  <a:pt x="15328" y="198869"/>
                </a:lnTo>
                <a:lnTo>
                  <a:pt x="15157" y="197510"/>
                </a:lnTo>
                <a:lnTo>
                  <a:pt x="10794" y="197510"/>
                </a:lnTo>
                <a:lnTo>
                  <a:pt x="10585" y="195590"/>
                </a:lnTo>
                <a:close/>
              </a:path>
              <a:path w="44450" h="202564">
                <a:moveTo>
                  <a:pt x="12420" y="195135"/>
                </a:moveTo>
                <a:lnTo>
                  <a:pt x="10585" y="195590"/>
                </a:lnTo>
                <a:lnTo>
                  <a:pt x="10794" y="197510"/>
                </a:lnTo>
                <a:lnTo>
                  <a:pt x="12940" y="197231"/>
                </a:lnTo>
                <a:lnTo>
                  <a:pt x="12420" y="195135"/>
                </a:lnTo>
                <a:close/>
              </a:path>
              <a:path w="44450" h="202564">
                <a:moveTo>
                  <a:pt x="14888" y="195135"/>
                </a:moveTo>
                <a:lnTo>
                  <a:pt x="12420" y="195135"/>
                </a:lnTo>
                <a:lnTo>
                  <a:pt x="12940" y="197231"/>
                </a:lnTo>
                <a:lnTo>
                  <a:pt x="10794" y="197510"/>
                </a:lnTo>
                <a:lnTo>
                  <a:pt x="15157" y="197510"/>
                </a:lnTo>
                <a:lnTo>
                  <a:pt x="14888" y="195135"/>
                </a:lnTo>
                <a:close/>
              </a:path>
              <a:path w="44450" h="202564">
                <a:moveTo>
                  <a:pt x="40436" y="0"/>
                </a:moveTo>
                <a:lnTo>
                  <a:pt x="43611" y="2921"/>
                </a:lnTo>
                <a:lnTo>
                  <a:pt x="33286" y="16059"/>
                </a:lnTo>
                <a:lnTo>
                  <a:pt x="32652" y="17146"/>
                </a:lnTo>
                <a:lnTo>
                  <a:pt x="19074" y="66548"/>
                </a:lnTo>
                <a:lnTo>
                  <a:pt x="12988" y="115611"/>
                </a:lnTo>
                <a:lnTo>
                  <a:pt x="9321" y="171475"/>
                </a:lnTo>
                <a:lnTo>
                  <a:pt x="9403" y="178193"/>
                </a:lnTo>
                <a:lnTo>
                  <a:pt x="9667" y="184940"/>
                </a:lnTo>
                <a:lnTo>
                  <a:pt x="10124" y="191352"/>
                </a:lnTo>
                <a:lnTo>
                  <a:pt x="10585" y="195590"/>
                </a:lnTo>
                <a:lnTo>
                  <a:pt x="12420" y="195135"/>
                </a:lnTo>
                <a:lnTo>
                  <a:pt x="14888" y="195135"/>
                </a:lnTo>
                <a:lnTo>
                  <a:pt x="14432" y="190968"/>
                </a:lnTo>
                <a:lnTo>
                  <a:pt x="13982" y="184704"/>
                </a:lnTo>
                <a:lnTo>
                  <a:pt x="13722" y="178193"/>
                </a:lnTo>
                <a:lnTo>
                  <a:pt x="13639" y="171475"/>
                </a:lnTo>
                <a:lnTo>
                  <a:pt x="14680" y="144590"/>
                </a:lnTo>
                <a:lnTo>
                  <a:pt x="20888" y="86511"/>
                </a:lnTo>
                <a:lnTo>
                  <a:pt x="28276" y="42946"/>
                </a:lnTo>
                <a:lnTo>
                  <a:pt x="42912" y="4394"/>
                </a:lnTo>
                <a:lnTo>
                  <a:pt x="43928" y="2476"/>
                </a:lnTo>
                <a:lnTo>
                  <a:pt x="40436" y="0"/>
                </a:lnTo>
                <a:close/>
              </a:path>
              <a:path w="44450" h="202564">
                <a:moveTo>
                  <a:pt x="40118" y="444"/>
                </a:moveTo>
                <a:lnTo>
                  <a:pt x="37395" y="6010"/>
                </a:lnTo>
                <a:lnTo>
                  <a:pt x="32652" y="17146"/>
                </a:lnTo>
                <a:lnTo>
                  <a:pt x="33286" y="16059"/>
                </a:lnTo>
                <a:lnTo>
                  <a:pt x="43611" y="2921"/>
                </a:lnTo>
                <a:lnTo>
                  <a:pt x="42023" y="1460"/>
                </a:lnTo>
                <a:lnTo>
                  <a:pt x="40118" y="444"/>
                </a:lnTo>
                <a:close/>
              </a:path>
              <a:path w="44450" h="202564">
                <a:moveTo>
                  <a:pt x="40919" y="444"/>
                </a:moveTo>
                <a:lnTo>
                  <a:pt x="40118" y="444"/>
                </a:lnTo>
                <a:lnTo>
                  <a:pt x="42023" y="1460"/>
                </a:lnTo>
                <a:lnTo>
                  <a:pt x="40919" y="444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" name="object 676"/>
          <p:cNvSpPr/>
          <p:nvPr/>
        </p:nvSpPr>
        <p:spPr>
          <a:xfrm>
            <a:off x="5677348" y="5567412"/>
            <a:ext cx="90170" cy="76835"/>
          </a:xfrm>
          <a:custGeom>
            <a:avLst/>
            <a:gdLst/>
            <a:ahLst/>
            <a:cxnLst/>
            <a:rect l="l" t="t" r="r" b="b"/>
            <a:pathLst>
              <a:path w="90170" h="76835">
                <a:moveTo>
                  <a:pt x="4063" y="0"/>
                </a:moveTo>
                <a:lnTo>
                  <a:pt x="0" y="5461"/>
                </a:lnTo>
                <a:lnTo>
                  <a:pt x="33113" y="50608"/>
                </a:lnTo>
                <a:lnTo>
                  <a:pt x="52027" y="72315"/>
                </a:lnTo>
                <a:lnTo>
                  <a:pt x="63827" y="76575"/>
                </a:lnTo>
                <a:lnTo>
                  <a:pt x="75603" y="69380"/>
                </a:lnTo>
                <a:lnTo>
                  <a:pt x="85407" y="58674"/>
                </a:lnTo>
                <a:lnTo>
                  <a:pt x="89672" y="51727"/>
                </a:lnTo>
                <a:lnTo>
                  <a:pt x="82621" y="43300"/>
                </a:lnTo>
                <a:lnTo>
                  <a:pt x="56627" y="27891"/>
                </a:lnTo>
                <a:lnTo>
                  <a:pt x="406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" name="object 677"/>
          <p:cNvSpPr/>
          <p:nvPr/>
        </p:nvSpPr>
        <p:spPr>
          <a:xfrm>
            <a:off x="5674670" y="5564643"/>
            <a:ext cx="91440" cy="75565"/>
          </a:xfrm>
          <a:custGeom>
            <a:avLst/>
            <a:gdLst/>
            <a:ahLst/>
            <a:cxnLst/>
            <a:rect l="l" t="t" r="r" b="b"/>
            <a:pathLst>
              <a:path w="91439" h="75564">
                <a:moveTo>
                  <a:pt x="5014" y="1473"/>
                </a:moveTo>
                <a:lnTo>
                  <a:pt x="0" y="8185"/>
                </a:lnTo>
                <a:lnTo>
                  <a:pt x="955" y="9525"/>
                </a:lnTo>
                <a:lnTo>
                  <a:pt x="28518" y="44029"/>
                </a:lnTo>
                <a:lnTo>
                  <a:pt x="64072" y="73094"/>
                </a:lnTo>
                <a:lnTo>
                  <a:pt x="77404" y="75387"/>
                </a:lnTo>
                <a:lnTo>
                  <a:pt x="79297" y="74104"/>
                </a:lnTo>
                <a:lnTo>
                  <a:pt x="79754" y="73748"/>
                </a:lnTo>
                <a:lnTo>
                  <a:pt x="81217" y="72148"/>
                </a:lnTo>
                <a:lnTo>
                  <a:pt x="78281" y="72148"/>
                </a:lnTo>
                <a:lnTo>
                  <a:pt x="77093" y="71056"/>
                </a:lnTo>
                <a:lnTo>
                  <a:pt x="73772" y="71056"/>
                </a:lnTo>
                <a:lnTo>
                  <a:pt x="65750" y="69131"/>
                </a:lnTo>
                <a:lnTo>
                  <a:pt x="51906" y="60477"/>
                </a:lnTo>
                <a:lnTo>
                  <a:pt x="31656" y="41088"/>
                </a:lnTo>
                <a:lnTo>
                  <a:pt x="6465" y="9525"/>
                </a:lnTo>
                <a:lnTo>
                  <a:pt x="4392" y="9525"/>
                </a:lnTo>
                <a:lnTo>
                  <a:pt x="2678" y="8229"/>
                </a:lnTo>
                <a:lnTo>
                  <a:pt x="4417" y="6959"/>
                </a:lnTo>
                <a:lnTo>
                  <a:pt x="6313" y="6959"/>
                </a:lnTo>
                <a:lnTo>
                  <a:pt x="7011" y="6027"/>
                </a:lnTo>
                <a:lnTo>
                  <a:pt x="5218" y="4305"/>
                </a:lnTo>
                <a:lnTo>
                  <a:pt x="6742" y="2768"/>
                </a:lnTo>
                <a:lnTo>
                  <a:pt x="5014" y="1473"/>
                </a:lnTo>
                <a:close/>
              </a:path>
              <a:path w="91439" h="75564">
                <a:moveTo>
                  <a:pt x="76980" y="70472"/>
                </a:moveTo>
                <a:lnTo>
                  <a:pt x="76693" y="70688"/>
                </a:lnTo>
                <a:lnTo>
                  <a:pt x="78281" y="72148"/>
                </a:lnTo>
                <a:lnTo>
                  <a:pt x="76980" y="70472"/>
                </a:lnTo>
                <a:close/>
              </a:path>
              <a:path w="91439" h="75564">
                <a:moveTo>
                  <a:pt x="82786" y="70434"/>
                </a:moveTo>
                <a:lnTo>
                  <a:pt x="76960" y="70434"/>
                </a:lnTo>
                <a:lnTo>
                  <a:pt x="78281" y="72148"/>
                </a:lnTo>
                <a:lnTo>
                  <a:pt x="81217" y="72148"/>
                </a:lnTo>
                <a:lnTo>
                  <a:pt x="82786" y="70434"/>
                </a:lnTo>
                <a:close/>
              </a:path>
              <a:path w="91439" h="75564">
                <a:moveTo>
                  <a:pt x="76895" y="70467"/>
                </a:moveTo>
                <a:lnTo>
                  <a:pt x="75741" y="71056"/>
                </a:lnTo>
                <a:lnTo>
                  <a:pt x="77093" y="71056"/>
                </a:lnTo>
                <a:lnTo>
                  <a:pt x="76693" y="70688"/>
                </a:lnTo>
                <a:lnTo>
                  <a:pt x="76895" y="70467"/>
                </a:lnTo>
                <a:close/>
              </a:path>
              <a:path w="91439" h="75564">
                <a:moveTo>
                  <a:pt x="76960" y="70446"/>
                </a:moveTo>
                <a:close/>
              </a:path>
              <a:path w="91439" h="75564">
                <a:moveTo>
                  <a:pt x="76967" y="70456"/>
                </a:moveTo>
                <a:close/>
              </a:path>
              <a:path w="91439" h="75564">
                <a:moveTo>
                  <a:pt x="8441" y="1231"/>
                </a:moveTo>
                <a:lnTo>
                  <a:pt x="8266" y="1231"/>
                </a:lnTo>
                <a:lnTo>
                  <a:pt x="19845" y="12360"/>
                </a:lnTo>
                <a:lnTo>
                  <a:pt x="28106" y="16998"/>
                </a:lnTo>
                <a:lnTo>
                  <a:pt x="39034" y="23328"/>
                </a:lnTo>
                <a:lnTo>
                  <a:pt x="75258" y="46824"/>
                </a:lnTo>
                <a:lnTo>
                  <a:pt x="86701" y="59067"/>
                </a:lnTo>
                <a:lnTo>
                  <a:pt x="86651" y="59575"/>
                </a:lnTo>
                <a:lnTo>
                  <a:pt x="86498" y="59969"/>
                </a:lnTo>
                <a:lnTo>
                  <a:pt x="76895" y="70467"/>
                </a:lnTo>
                <a:lnTo>
                  <a:pt x="82786" y="70434"/>
                </a:lnTo>
                <a:lnTo>
                  <a:pt x="89697" y="62890"/>
                </a:lnTo>
                <a:lnTo>
                  <a:pt x="90549" y="61988"/>
                </a:lnTo>
                <a:lnTo>
                  <a:pt x="91019" y="60706"/>
                </a:lnTo>
                <a:lnTo>
                  <a:pt x="90917" y="56718"/>
                </a:lnTo>
                <a:lnTo>
                  <a:pt x="89253" y="54394"/>
                </a:lnTo>
                <a:lnTo>
                  <a:pt x="54695" y="27775"/>
                </a:lnTo>
                <a:lnTo>
                  <a:pt x="17851" y="6310"/>
                </a:lnTo>
                <a:lnTo>
                  <a:pt x="10495" y="2315"/>
                </a:lnTo>
                <a:lnTo>
                  <a:pt x="8441" y="1231"/>
                </a:lnTo>
                <a:close/>
              </a:path>
              <a:path w="91439" h="75564">
                <a:moveTo>
                  <a:pt x="76964" y="70446"/>
                </a:moveTo>
                <a:close/>
              </a:path>
              <a:path w="91439" h="75564">
                <a:moveTo>
                  <a:pt x="76960" y="70434"/>
                </a:moveTo>
                <a:close/>
              </a:path>
              <a:path w="91439" h="75564">
                <a:moveTo>
                  <a:pt x="89697" y="62890"/>
                </a:moveTo>
                <a:close/>
              </a:path>
              <a:path w="91439" h="75564">
                <a:moveTo>
                  <a:pt x="7373" y="5544"/>
                </a:moveTo>
                <a:lnTo>
                  <a:pt x="37457" y="34320"/>
                </a:lnTo>
                <a:lnTo>
                  <a:pt x="69670" y="58305"/>
                </a:lnTo>
                <a:lnTo>
                  <a:pt x="77430" y="59575"/>
                </a:lnTo>
                <a:lnTo>
                  <a:pt x="79373" y="59194"/>
                </a:lnTo>
                <a:lnTo>
                  <a:pt x="77392" y="55346"/>
                </a:lnTo>
                <a:lnTo>
                  <a:pt x="77554" y="55283"/>
                </a:lnTo>
                <a:lnTo>
                  <a:pt x="76350" y="55283"/>
                </a:lnTo>
                <a:lnTo>
                  <a:pt x="71727" y="54533"/>
                </a:lnTo>
                <a:lnTo>
                  <a:pt x="40268" y="31040"/>
                </a:lnTo>
                <a:lnTo>
                  <a:pt x="19845" y="12360"/>
                </a:lnTo>
                <a:lnTo>
                  <a:pt x="10844" y="7366"/>
                </a:lnTo>
                <a:lnTo>
                  <a:pt x="7373" y="5544"/>
                </a:lnTo>
                <a:close/>
              </a:path>
              <a:path w="91439" h="75564">
                <a:moveTo>
                  <a:pt x="77684" y="55232"/>
                </a:moveTo>
                <a:lnTo>
                  <a:pt x="77392" y="55346"/>
                </a:lnTo>
                <a:lnTo>
                  <a:pt x="77963" y="56451"/>
                </a:lnTo>
                <a:lnTo>
                  <a:pt x="77684" y="55232"/>
                </a:lnTo>
                <a:close/>
              </a:path>
              <a:path w="91439" h="75564">
                <a:moveTo>
                  <a:pt x="77684" y="55232"/>
                </a:moveTo>
                <a:lnTo>
                  <a:pt x="76350" y="55283"/>
                </a:lnTo>
                <a:lnTo>
                  <a:pt x="77554" y="55283"/>
                </a:lnTo>
                <a:lnTo>
                  <a:pt x="77684" y="55232"/>
                </a:lnTo>
                <a:close/>
              </a:path>
              <a:path w="91439" h="75564">
                <a:moveTo>
                  <a:pt x="8266" y="1231"/>
                </a:moveTo>
                <a:lnTo>
                  <a:pt x="6742" y="2768"/>
                </a:lnTo>
                <a:lnTo>
                  <a:pt x="8481" y="4064"/>
                </a:lnTo>
                <a:lnTo>
                  <a:pt x="7373" y="5544"/>
                </a:lnTo>
                <a:lnTo>
                  <a:pt x="10844" y="7366"/>
                </a:lnTo>
                <a:lnTo>
                  <a:pt x="19845" y="12360"/>
                </a:lnTo>
                <a:lnTo>
                  <a:pt x="8266" y="1231"/>
                </a:lnTo>
                <a:close/>
              </a:path>
              <a:path w="91439" h="75564">
                <a:moveTo>
                  <a:pt x="4417" y="6959"/>
                </a:moveTo>
                <a:lnTo>
                  <a:pt x="2678" y="8229"/>
                </a:lnTo>
                <a:lnTo>
                  <a:pt x="4392" y="9525"/>
                </a:lnTo>
                <a:lnTo>
                  <a:pt x="5395" y="8185"/>
                </a:lnTo>
                <a:lnTo>
                  <a:pt x="4417" y="6959"/>
                </a:lnTo>
                <a:close/>
              </a:path>
              <a:path w="91439" h="75564">
                <a:moveTo>
                  <a:pt x="5395" y="8185"/>
                </a:moveTo>
                <a:lnTo>
                  <a:pt x="4392" y="9525"/>
                </a:lnTo>
                <a:lnTo>
                  <a:pt x="6465" y="9525"/>
                </a:lnTo>
                <a:lnTo>
                  <a:pt x="5395" y="8185"/>
                </a:lnTo>
                <a:close/>
              </a:path>
              <a:path w="91439" h="75564">
                <a:moveTo>
                  <a:pt x="6313" y="6959"/>
                </a:moveTo>
                <a:lnTo>
                  <a:pt x="4417" y="6959"/>
                </a:lnTo>
                <a:lnTo>
                  <a:pt x="5395" y="8185"/>
                </a:lnTo>
                <a:lnTo>
                  <a:pt x="6313" y="6959"/>
                </a:lnTo>
                <a:close/>
              </a:path>
              <a:path w="91439" h="75564">
                <a:moveTo>
                  <a:pt x="6742" y="2768"/>
                </a:moveTo>
                <a:lnTo>
                  <a:pt x="5218" y="4305"/>
                </a:lnTo>
                <a:lnTo>
                  <a:pt x="7011" y="6027"/>
                </a:lnTo>
                <a:lnTo>
                  <a:pt x="7373" y="5544"/>
                </a:lnTo>
                <a:lnTo>
                  <a:pt x="5738" y="4686"/>
                </a:lnTo>
                <a:lnTo>
                  <a:pt x="6742" y="2768"/>
                </a:lnTo>
                <a:close/>
              </a:path>
              <a:path w="91439" h="75564">
                <a:moveTo>
                  <a:pt x="6742" y="2768"/>
                </a:moveTo>
                <a:lnTo>
                  <a:pt x="5738" y="4686"/>
                </a:lnTo>
                <a:lnTo>
                  <a:pt x="7373" y="5544"/>
                </a:lnTo>
                <a:lnTo>
                  <a:pt x="8481" y="4064"/>
                </a:lnTo>
                <a:lnTo>
                  <a:pt x="6742" y="2768"/>
                </a:lnTo>
                <a:close/>
              </a:path>
              <a:path w="91439" h="75564">
                <a:moveTo>
                  <a:pt x="6107" y="0"/>
                </a:moveTo>
                <a:lnTo>
                  <a:pt x="5014" y="1473"/>
                </a:lnTo>
                <a:lnTo>
                  <a:pt x="6742" y="2768"/>
                </a:lnTo>
                <a:lnTo>
                  <a:pt x="8266" y="1231"/>
                </a:lnTo>
                <a:lnTo>
                  <a:pt x="8441" y="1231"/>
                </a:lnTo>
                <a:lnTo>
                  <a:pt x="6107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" name="object 678"/>
          <p:cNvSpPr/>
          <p:nvPr/>
        </p:nvSpPr>
        <p:spPr>
          <a:xfrm>
            <a:off x="5671174" y="5562500"/>
            <a:ext cx="17780" cy="19685"/>
          </a:xfrm>
          <a:custGeom>
            <a:avLst/>
            <a:gdLst/>
            <a:ahLst/>
            <a:cxnLst/>
            <a:rect l="l" t="t" r="r" b="b"/>
            <a:pathLst>
              <a:path w="17779" h="19685">
                <a:moveTo>
                  <a:pt x="12700" y="0"/>
                </a:moveTo>
                <a:lnTo>
                  <a:pt x="9550" y="419"/>
                </a:lnTo>
                <a:lnTo>
                  <a:pt x="0" y="12992"/>
                </a:lnTo>
                <a:lnTo>
                  <a:pt x="419" y="16128"/>
                </a:lnTo>
                <a:lnTo>
                  <a:pt x="4838" y="19507"/>
                </a:lnTo>
                <a:lnTo>
                  <a:pt x="7988" y="19075"/>
                </a:lnTo>
                <a:lnTo>
                  <a:pt x="17538" y="6502"/>
                </a:lnTo>
                <a:lnTo>
                  <a:pt x="17132" y="3352"/>
                </a:lnTo>
                <a:lnTo>
                  <a:pt x="127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" name="object 679"/>
          <p:cNvSpPr/>
          <p:nvPr/>
        </p:nvSpPr>
        <p:spPr>
          <a:xfrm>
            <a:off x="5669715" y="5560989"/>
            <a:ext cx="20955" cy="22860"/>
          </a:xfrm>
          <a:custGeom>
            <a:avLst/>
            <a:gdLst/>
            <a:ahLst/>
            <a:cxnLst/>
            <a:rect l="l" t="t" r="r" b="b"/>
            <a:pathLst>
              <a:path w="20954" h="22860">
                <a:moveTo>
                  <a:pt x="1421" y="10985"/>
                </a:moveTo>
                <a:lnTo>
                  <a:pt x="426" y="12293"/>
                </a:lnTo>
                <a:lnTo>
                  <a:pt x="15" y="13601"/>
                </a:lnTo>
                <a:lnTo>
                  <a:pt x="0" y="17602"/>
                </a:lnTo>
                <a:lnTo>
                  <a:pt x="925" y="19634"/>
                </a:lnTo>
                <a:lnTo>
                  <a:pt x="2780" y="21043"/>
                </a:lnTo>
                <a:lnTo>
                  <a:pt x="4062" y="22034"/>
                </a:lnTo>
                <a:lnTo>
                  <a:pt x="5612" y="22529"/>
                </a:lnTo>
                <a:lnTo>
                  <a:pt x="9295" y="22529"/>
                </a:lnTo>
                <a:lnTo>
                  <a:pt x="11428" y="21539"/>
                </a:lnTo>
                <a:lnTo>
                  <a:pt x="13968" y="18199"/>
                </a:lnTo>
                <a:lnTo>
                  <a:pt x="7136" y="18199"/>
                </a:lnTo>
                <a:lnTo>
                  <a:pt x="5383" y="17602"/>
                </a:lnTo>
                <a:lnTo>
                  <a:pt x="4265" y="15328"/>
                </a:lnTo>
                <a:lnTo>
                  <a:pt x="4862" y="13601"/>
                </a:lnTo>
                <a:lnTo>
                  <a:pt x="1421" y="10985"/>
                </a:lnTo>
                <a:close/>
              </a:path>
              <a:path w="20954" h="22860">
                <a:moveTo>
                  <a:pt x="20195" y="4318"/>
                </a:moveTo>
                <a:lnTo>
                  <a:pt x="13321" y="4318"/>
                </a:lnTo>
                <a:lnTo>
                  <a:pt x="15073" y="4902"/>
                </a:lnTo>
                <a:lnTo>
                  <a:pt x="16191" y="7175"/>
                </a:lnTo>
                <a:lnTo>
                  <a:pt x="15607" y="8902"/>
                </a:lnTo>
                <a:lnTo>
                  <a:pt x="9409" y="17081"/>
                </a:lnTo>
                <a:lnTo>
                  <a:pt x="7136" y="18199"/>
                </a:lnTo>
                <a:lnTo>
                  <a:pt x="13968" y="18199"/>
                </a:lnTo>
                <a:lnTo>
                  <a:pt x="20026" y="10236"/>
                </a:lnTo>
                <a:lnTo>
                  <a:pt x="20441" y="8902"/>
                </a:lnTo>
                <a:lnTo>
                  <a:pt x="20463" y="4902"/>
                </a:lnTo>
                <a:lnTo>
                  <a:pt x="20195" y="4318"/>
                </a:lnTo>
                <a:close/>
              </a:path>
              <a:path w="20954" h="22860">
                <a:moveTo>
                  <a:pt x="9409" y="17068"/>
                </a:moveTo>
                <a:close/>
              </a:path>
              <a:path w="20954" h="22860">
                <a:moveTo>
                  <a:pt x="14845" y="0"/>
                </a:moveTo>
                <a:lnTo>
                  <a:pt x="11174" y="0"/>
                </a:lnTo>
                <a:lnTo>
                  <a:pt x="9028" y="965"/>
                </a:lnTo>
                <a:lnTo>
                  <a:pt x="1421" y="10985"/>
                </a:lnTo>
                <a:lnTo>
                  <a:pt x="4862" y="13601"/>
                </a:lnTo>
                <a:lnTo>
                  <a:pt x="11060" y="5435"/>
                </a:lnTo>
                <a:lnTo>
                  <a:pt x="13321" y="4318"/>
                </a:lnTo>
                <a:lnTo>
                  <a:pt x="20195" y="4318"/>
                </a:lnTo>
                <a:lnTo>
                  <a:pt x="19531" y="2870"/>
                </a:lnTo>
                <a:lnTo>
                  <a:pt x="16381" y="482"/>
                </a:lnTo>
                <a:lnTo>
                  <a:pt x="14845" y="0"/>
                </a:lnTo>
                <a:close/>
              </a:path>
              <a:path w="20954" h="22860">
                <a:moveTo>
                  <a:pt x="19058" y="11518"/>
                </a:move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" name="object 680"/>
          <p:cNvSpPr/>
          <p:nvPr/>
        </p:nvSpPr>
        <p:spPr>
          <a:xfrm>
            <a:off x="5847557" y="5580039"/>
            <a:ext cx="81280" cy="138430"/>
          </a:xfrm>
          <a:custGeom>
            <a:avLst/>
            <a:gdLst/>
            <a:ahLst/>
            <a:cxnLst/>
            <a:rect l="l" t="t" r="r" b="b"/>
            <a:pathLst>
              <a:path w="81279" h="138429">
                <a:moveTo>
                  <a:pt x="38659" y="0"/>
                </a:moveTo>
                <a:lnTo>
                  <a:pt x="22501" y="5662"/>
                </a:lnTo>
                <a:lnTo>
                  <a:pt x="6704" y="18948"/>
                </a:lnTo>
                <a:lnTo>
                  <a:pt x="0" y="39113"/>
                </a:lnTo>
                <a:lnTo>
                  <a:pt x="1948" y="61165"/>
                </a:lnTo>
                <a:lnTo>
                  <a:pt x="12112" y="80109"/>
                </a:lnTo>
                <a:lnTo>
                  <a:pt x="24607" y="94467"/>
                </a:lnTo>
                <a:lnTo>
                  <a:pt x="34239" y="106428"/>
                </a:lnTo>
                <a:lnTo>
                  <a:pt x="41580" y="116472"/>
                </a:lnTo>
                <a:lnTo>
                  <a:pt x="47202" y="125080"/>
                </a:lnTo>
                <a:lnTo>
                  <a:pt x="53590" y="132908"/>
                </a:lnTo>
                <a:lnTo>
                  <a:pt x="62110" y="137903"/>
                </a:lnTo>
                <a:lnTo>
                  <a:pt x="71657" y="136445"/>
                </a:lnTo>
                <a:lnTo>
                  <a:pt x="81124" y="124915"/>
                </a:lnTo>
                <a:lnTo>
                  <a:pt x="73186" y="35113"/>
                </a:lnTo>
                <a:lnTo>
                  <a:pt x="59250" y="11964"/>
                </a:lnTo>
                <a:lnTo>
                  <a:pt x="49325" y="1180"/>
                </a:lnTo>
                <a:lnTo>
                  <a:pt x="386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" name="object 681"/>
          <p:cNvSpPr/>
          <p:nvPr/>
        </p:nvSpPr>
        <p:spPr>
          <a:xfrm>
            <a:off x="5845086" y="5581671"/>
            <a:ext cx="85725" cy="139065"/>
          </a:xfrm>
          <a:custGeom>
            <a:avLst/>
            <a:gdLst/>
            <a:ahLst/>
            <a:cxnLst/>
            <a:rect l="l" t="t" r="r" b="b"/>
            <a:pathLst>
              <a:path w="85725" h="139064">
                <a:moveTo>
                  <a:pt x="34518" y="0"/>
                </a:moveTo>
                <a:lnTo>
                  <a:pt x="31153" y="0"/>
                </a:lnTo>
                <a:lnTo>
                  <a:pt x="27673" y="622"/>
                </a:lnTo>
                <a:lnTo>
                  <a:pt x="1440" y="30547"/>
                </a:lnTo>
                <a:lnTo>
                  <a:pt x="0" y="43421"/>
                </a:lnTo>
                <a:lnTo>
                  <a:pt x="826" y="53396"/>
                </a:lnTo>
                <a:lnTo>
                  <a:pt x="3275" y="63071"/>
                </a:lnTo>
                <a:lnTo>
                  <a:pt x="7331" y="72046"/>
                </a:lnTo>
                <a:lnTo>
                  <a:pt x="12979" y="79921"/>
                </a:lnTo>
                <a:lnTo>
                  <a:pt x="25427" y="94227"/>
                </a:lnTo>
                <a:lnTo>
                  <a:pt x="35001" y="106116"/>
                </a:lnTo>
                <a:lnTo>
                  <a:pt x="42279" y="116073"/>
                </a:lnTo>
                <a:lnTo>
                  <a:pt x="47840" y="124586"/>
                </a:lnTo>
                <a:lnTo>
                  <a:pt x="51930" y="131102"/>
                </a:lnTo>
                <a:lnTo>
                  <a:pt x="58915" y="138696"/>
                </a:lnTo>
                <a:lnTo>
                  <a:pt x="67729" y="138836"/>
                </a:lnTo>
                <a:lnTo>
                  <a:pt x="74109" y="138836"/>
                </a:lnTo>
                <a:lnTo>
                  <a:pt x="80087" y="134658"/>
                </a:lnTo>
                <a:lnTo>
                  <a:pt x="61760" y="134658"/>
                </a:lnTo>
                <a:lnTo>
                  <a:pt x="55130" y="128308"/>
                </a:lnTo>
                <a:lnTo>
                  <a:pt x="28738" y="91452"/>
                </a:lnTo>
                <a:lnTo>
                  <a:pt x="16205" y="77038"/>
                </a:lnTo>
                <a:lnTo>
                  <a:pt x="11084" y="69910"/>
                </a:lnTo>
                <a:lnTo>
                  <a:pt x="7361" y="61658"/>
                </a:lnTo>
                <a:lnTo>
                  <a:pt x="5087" y="52692"/>
                </a:lnTo>
                <a:lnTo>
                  <a:pt x="4317" y="43421"/>
                </a:lnTo>
                <a:lnTo>
                  <a:pt x="5657" y="31516"/>
                </a:lnTo>
                <a:lnTo>
                  <a:pt x="31673" y="4317"/>
                </a:lnTo>
                <a:lnTo>
                  <a:pt x="49838" y="4317"/>
                </a:lnTo>
                <a:lnTo>
                  <a:pt x="43544" y="1449"/>
                </a:lnTo>
                <a:lnTo>
                  <a:pt x="34518" y="0"/>
                </a:lnTo>
                <a:close/>
              </a:path>
              <a:path w="85725" h="139064">
                <a:moveTo>
                  <a:pt x="81673" y="122300"/>
                </a:moveTo>
                <a:lnTo>
                  <a:pt x="76771" y="131825"/>
                </a:lnTo>
                <a:lnTo>
                  <a:pt x="71907" y="134505"/>
                </a:lnTo>
                <a:lnTo>
                  <a:pt x="67729" y="134518"/>
                </a:lnTo>
                <a:lnTo>
                  <a:pt x="61760" y="134658"/>
                </a:lnTo>
                <a:lnTo>
                  <a:pt x="80087" y="134658"/>
                </a:lnTo>
                <a:lnTo>
                  <a:pt x="80378" y="134454"/>
                </a:lnTo>
                <a:lnTo>
                  <a:pt x="85521" y="124256"/>
                </a:lnTo>
                <a:lnTo>
                  <a:pt x="81673" y="122300"/>
                </a:lnTo>
                <a:close/>
              </a:path>
              <a:path w="85725" h="139064">
                <a:moveTo>
                  <a:pt x="46024" y="15062"/>
                </a:moveTo>
                <a:lnTo>
                  <a:pt x="13106" y="34569"/>
                </a:lnTo>
                <a:lnTo>
                  <a:pt x="13114" y="41224"/>
                </a:lnTo>
                <a:lnTo>
                  <a:pt x="36512" y="76885"/>
                </a:lnTo>
                <a:lnTo>
                  <a:pt x="47536" y="84874"/>
                </a:lnTo>
                <a:lnTo>
                  <a:pt x="51688" y="89014"/>
                </a:lnTo>
                <a:lnTo>
                  <a:pt x="53530" y="95249"/>
                </a:lnTo>
                <a:lnTo>
                  <a:pt x="57683" y="94030"/>
                </a:lnTo>
                <a:lnTo>
                  <a:pt x="55473" y="86486"/>
                </a:lnTo>
                <a:lnTo>
                  <a:pt x="50342" y="81546"/>
                </a:lnTo>
                <a:lnTo>
                  <a:pt x="38722" y="73164"/>
                </a:lnTo>
                <a:lnTo>
                  <a:pt x="32118" y="69545"/>
                </a:lnTo>
                <a:lnTo>
                  <a:pt x="26225" y="64592"/>
                </a:lnTo>
                <a:lnTo>
                  <a:pt x="21310" y="60604"/>
                </a:lnTo>
                <a:lnTo>
                  <a:pt x="17348" y="50418"/>
                </a:lnTo>
                <a:lnTo>
                  <a:pt x="17398" y="35318"/>
                </a:lnTo>
                <a:lnTo>
                  <a:pt x="36550" y="19430"/>
                </a:lnTo>
                <a:lnTo>
                  <a:pt x="52468" y="19430"/>
                </a:lnTo>
                <a:lnTo>
                  <a:pt x="51955" y="18691"/>
                </a:lnTo>
                <a:lnTo>
                  <a:pt x="46024" y="15062"/>
                </a:lnTo>
                <a:close/>
              </a:path>
              <a:path w="85725" h="139064">
                <a:moveTo>
                  <a:pt x="52468" y="19430"/>
                </a:moveTo>
                <a:lnTo>
                  <a:pt x="36550" y="19430"/>
                </a:lnTo>
                <a:lnTo>
                  <a:pt x="44996" y="19481"/>
                </a:lnTo>
                <a:lnTo>
                  <a:pt x="49154" y="22390"/>
                </a:lnTo>
                <a:lnTo>
                  <a:pt x="51600" y="25857"/>
                </a:lnTo>
                <a:lnTo>
                  <a:pt x="54038" y="29387"/>
                </a:lnTo>
                <a:lnTo>
                  <a:pt x="54409" y="32397"/>
                </a:lnTo>
                <a:lnTo>
                  <a:pt x="54489" y="39484"/>
                </a:lnTo>
                <a:lnTo>
                  <a:pt x="54368" y="40474"/>
                </a:lnTo>
                <a:lnTo>
                  <a:pt x="58610" y="41224"/>
                </a:lnTo>
                <a:lnTo>
                  <a:pt x="58899" y="39573"/>
                </a:lnTo>
                <a:lnTo>
                  <a:pt x="58803" y="32397"/>
                </a:lnTo>
                <a:lnTo>
                  <a:pt x="58343" y="28092"/>
                </a:lnTo>
                <a:lnTo>
                  <a:pt x="52468" y="19430"/>
                </a:lnTo>
                <a:close/>
              </a:path>
              <a:path w="85725" h="139064">
                <a:moveTo>
                  <a:pt x="49838" y="4317"/>
                </a:moveTo>
                <a:lnTo>
                  <a:pt x="34518" y="4317"/>
                </a:lnTo>
                <a:lnTo>
                  <a:pt x="42233" y="5559"/>
                </a:lnTo>
                <a:lnTo>
                  <a:pt x="49544" y="8915"/>
                </a:lnTo>
                <a:lnTo>
                  <a:pt x="73786" y="34569"/>
                </a:lnTo>
                <a:lnTo>
                  <a:pt x="77520" y="32397"/>
                </a:lnTo>
                <a:lnTo>
                  <a:pt x="72885" y="24371"/>
                </a:lnTo>
                <a:lnTo>
                  <a:pt x="65277" y="16332"/>
                </a:lnTo>
                <a:lnTo>
                  <a:pt x="59030" y="10417"/>
                </a:lnTo>
                <a:lnTo>
                  <a:pt x="51750" y="5189"/>
                </a:lnTo>
                <a:lnTo>
                  <a:pt x="49838" y="4317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" name="object 682"/>
          <p:cNvSpPr/>
          <p:nvPr/>
        </p:nvSpPr>
        <p:spPr>
          <a:xfrm>
            <a:off x="6583235" y="5897598"/>
            <a:ext cx="454659" cy="198120"/>
          </a:xfrm>
          <a:custGeom>
            <a:avLst/>
            <a:gdLst/>
            <a:ahLst/>
            <a:cxnLst/>
            <a:rect l="l" t="t" r="r" b="b"/>
            <a:pathLst>
              <a:path w="454659" h="198120">
                <a:moveTo>
                  <a:pt x="77348" y="36703"/>
                </a:moveTo>
                <a:lnTo>
                  <a:pt x="0" y="197817"/>
                </a:lnTo>
                <a:lnTo>
                  <a:pt x="454113" y="197817"/>
                </a:lnTo>
                <a:lnTo>
                  <a:pt x="426794" y="121458"/>
                </a:lnTo>
                <a:lnTo>
                  <a:pt x="402815" y="69597"/>
                </a:lnTo>
                <a:lnTo>
                  <a:pt x="376330" y="39532"/>
                </a:lnTo>
                <a:lnTo>
                  <a:pt x="93028" y="38337"/>
                </a:lnTo>
                <a:lnTo>
                  <a:pt x="77348" y="36703"/>
                </a:lnTo>
                <a:close/>
              </a:path>
              <a:path w="454659" h="198120">
                <a:moveTo>
                  <a:pt x="117099" y="21056"/>
                </a:moveTo>
                <a:lnTo>
                  <a:pt x="102833" y="24965"/>
                </a:lnTo>
                <a:lnTo>
                  <a:pt x="98166" y="32575"/>
                </a:lnTo>
                <a:lnTo>
                  <a:pt x="93028" y="38337"/>
                </a:lnTo>
                <a:lnTo>
                  <a:pt x="374543" y="38337"/>
                </a:lnTo>
                <a:lnTo>
                  <a:pt x="371263" y="36144"/>
                </a:lnTo>
                <a:lnTo>
                  <a:pt x="216070" y="36144"/>
                </a:lnTo>
                <a:lnTo>
                  <a:pt x="200565" y="35015"/>
                </a:lnTo>
                <a:lnTo>
                  <a:pt x="137935" y="35015"/>
                </a:lnTo>
                <a:lnTo>
                  <a:pt x="126181" y="29251"/>
                </a:lnTo>
                <a:lnTo>
                  <a:pt x="115829" y="22825"/>
                </a:lnTo>
                <a:lnTo>
                  <a:pt x="117099" y="21056"/>
                </a:lnTo>
                <a:close/>
              </a:path>
              <a:path w="454659" h="198120">
                <a:moveTo>
                  <a:pt x="323626" y="0"/>
                </a:moveTo>
                <a:lnTo>
                  <a:pt x="316420" y="5797"/>
                </a:lnTo>
                <a:lnTo>
                  <a:pt x="295732" y="18205"/>
                </a:lnTo>
                <a:lnTo>
                  <a:pt x="262102" y="30546"/>
                </a:lnTo>
                <a:lnTo>
                  <a:pt x="216070" y="36144"/>
                </a:lnTo>
                <a:lnTo>
                  <a:pt x="371263" y="36144"/>
                </a:lnTo>
                <a:lnTo>
                  <a:pt x="335691" y="12357"/>
                </a:lnTo>
                <a:lnTo>
                  <a:pt x="323626" y="0"/>
                </a:lnTo>
                <a:close/>
              </a:path>
              <a:path w="454659" h="198120">
                <a:moveTo>
                  <a:pt x="133825" y="19837"/>
                </a:moveTo>
                <a:lnTo>
                  <a:pt x="133912" y="24965"/>
                </a:lnTo>
                <a:lnTo>
                  <a:pt x="134003" y="27787"/>
                </a:lnTo>
                <a:lnTo>
                  <a:pt x="140873" y="34798"/>
                </a:lnTo>
                <a:lnTo>
                  <a:pt x="137935" y="35015"/>
                </a:lnTo>
                <a:lnTo>
                  <a:pt x="200565" y="35015"/>
                </a:lnTo>
                <a:lnTo>
                  <a:pt x="180514" y="33555"/>
                </a:lnTo>
                <a:lnTo>
                  <a:pt x="160995" y="27847"/>
                </a:lnTo>
                <a:lnTo>
                  <a:pt x="152760" y="22106"/>
                </a:lnTo>
                <a:lnTo>
                  <a:pt x="151541" y="20180"/>
                </a:lnTo>
                <a:lnTo>
                  <a:pt x="133825" y="19837"/>
                </a:lnTo>
                <a:close/>
              </a:path>
              <a:path w="454659" h="198120">
                <a:moveTo>
                  <a:pt x="151059" y="19418"/>
                </a:moveTo>
                <a:lnTo>
                  <a:pt x="151084" y="20180"/>
                </a:lnTo>
                <a:lnTo>
                  <a:pt x="151541" y="20180"/>
                </a:lnTo>
                <a:lnTo>
                  <a:pt x="151059" y="19418"/>
                </a:lnTo>
                <a:close/>
              </a:path>
            </a:pathLst>
          </a:custGeom>
          <a:solidFill>
            <a:srgbClr val="FDF9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" name="object 683"/>
          <p:cNvSpPr/>
          <p:nvPr/>
        </p:nvSpPr>
        <p:spPr>
          <a:xfrm>
            <a:off x="6588519" y="6072953"/>
            <a:ext cx="6985" cy="11430"/>
          </a:xfrm>
          <a:custGeom>
            <a:avLst/>
            <a:gdLst/>
            <a:ahLst/>
            <a:cxnLst/>
            <a:rect l="l" t="t" r="r" b="b"/>
            <a:pathLst>
              <a:path w="6984" h="11429">
                <a:moveTo>
                  <a:pt x="5487" y="0"/>
                </a:moveTo>
                <a:lnTo>
                  <a:pt x="0" y="11429"/>
                </a:lnTo>
                <a:lnTo>
                  <a:pt x="3592" y="9797"/>
                </a:lnTo>
                <a:lnTo>
                  <a:pt x="6450" y="2101"/>
                </a:lnTo>
                <a:lnTo>
                  <a:pt x="548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" name="object 684"/>
          <p:cNvSpPr/>
          <p:nvPr/>
        </p:nvSpPr>
        <p:spPr>
          <a:xfrm>
            <a:off x="6609477" y="6079571"/>
            <a:ext cx="17145" cy="15240"/>
          </a:xfrm>
          <a:custGeom>
            <a:avLst/>
            <a:gdLst/>
            <a:ahLst/>
            <a:cxnLst/>
            <a:rect l="l" t="t" r="r" b="b"/>
            <a:pathLst>
              <a:path w="17145" h="15239">
                <a:moveTo>
                  <a:pt x="0" y="15044"/>
                </a:moveTo>
                <a:lnTo>
                  <a:pt x="16776" y="15044"/>
                </a:lnTo>
                <a:lnTo>
                  <a:pt x="16776" y="0"/>
                </a:lnTo>
                <a:lnTo>
                  <a:pt x="0" y="0"/>
                </a:lnTo>
                <a:lnTo>
                  <a:pt x="0" y="15044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" name="object 685"/>
          <p:cNvSpPr/>
          <p:nvPr/>
        </p:nvSpPr>
        <p:spPr>
          <a:xfrm>
            <a:off x="6642823" y="6091213"/>
            <a:ext cx="13970" cy="3810"/>
          </a:xfrm>
          <a:custGeom>
            <a:avLst/>
            <a:gdLst/>
            <a:ahLst/>
            <a:cxnLst/>
            <a:rect l="l" t="t" r="r" b="b"/>
            <a:pathLst>
              <a:path w="13970" h="3810">
                <a:moveTo>
                  <a:pt x="0" y="3402"/>
                </a:moveTo>
                <a:lnTo>
                  <a:pt x="13392" y="3402"/>
                </a:lnTo>
                <a:lnTo>
                  <a:pt x="13392" y="0"/>
                </a:lnTo>
                <a:lnTo>
                  <a:pt x="0" y="0"/>
                </a:lnTo>
                <a:lnTo>
                  <a:pt x="0" y="3402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" name="object 686"/>
          <p:cNvSpPr/>
          <p:nvPr/>
        </p:nvSpPr>
        <p:spPr>
          <a:xfrm>
            <a:off x="6619435" y="605286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70" y="1943"/>
                </a:lnTo>
                <a:lnTo>
                  <a:pt x="0" y="9651"/>
                </a:lnTo>
                <a:lnTo>
                  <a:pt x="1955" y="13893"/>
                </a:lnTo>
                <a:lnTo>
                  <a:pt x="9626" y="16776"/>
                </a:lnTo>
                <a:lnTo>
                  <a:pt x="13906" y="14820"/>
                </a:lnTo>
                <a:lnTo>
                  <a:pt x="16763" y="7137"/>
                </a:lnTo>
                <a:lnTo>
                  <a:pt x="14820" y="2857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" name="object 687"/>
          <p:cNvSpPr/>
          <p:nvPr/>
        </p:nvSpPr>
        <p:spPr>
          <a:xfrm>
            <a:off x="6650728" y="606450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57" y="1955"/>
                </a:lnTo>
                <a:lnTo>
                  <a:pt x="1447" y="5791"/>
                </a:lnTo>
                <a:lnTo>
                  <a:pt x="0" y="9652"/>
                </a:lnTo>
                <a:lnTo>
                  <a:pt x="1968" y="13906"/>
                </a:lnTo>
                <a:lnTo>
                  <a:pt x="9651" y="16776"/>
                </a:lnTo>
                <a:lnTo>
                  <a:pt x="13919" y="14820"/>
                </a:lnTo>
                <a:lnTo>
                  <a:pt x="16776" y="7137"/>
                </a:lnTo>
                <a:lnTo>
                  <a:pt x="14833" y="2857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" name="object 688"/>
          <p:cNvSpPr/>
          <p:nvPr/>
        </p:nvSpPr>
        <p:spPr>
          <a:xfrm>
            <a:off x="6682024" y="607615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50" y="0"/>
                </a:moveTo>
                <a:lnTo>
                  <a:pt x="2857" y="1930"/>
                </a:lnTo>
                <a:lnTo>
                  <a:pt x="1447" y="5803"/>
                </a:lnTo>
                <a:lnTo>
                  <a:pt x="0" y="9639"/>
                </a:lnTo>
                <a:lnTo>
                  <a:pt x="1968" y="13906"/>
                </a:lnTo>
                <a:lnTo>
                  <a:pt x="9651" y="16776"/>
                </a:lnTo>
                <a:lnTo>
                  <a:pt x="13919" y="14808"/>
                </a:lnTo>
                <a:lnTo>
                  <a:pt x="16789" y="7137"/>
                </a:lnTo>
                <a:lnTo>
                  <a:pt x="14833" y="2844"/>
                </a:lnTo>
                <a:lnTo>
                  <a:pt x="715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" name="object 689"/>
          <p:cNvSpPr/>
          <p:nvPr/>
        </p:nvSpPr>
        <p:spPr>
          <a:xfrm>
            <a:off x="6714082" y="6087800"/>
            <a:ext cx="16510" cy="6985"/>
          </a:xfrm>
          <a:custGeom>
            <a:avLst/>
            <a:gdLst/>
            <a:ahLst/>
            <a:cxnLst/>
            <a:rect l="l" t="t" r="r" b="b"/>
            <a:pathLst>
              <a:path w="16509" h="6985">
                <a:moveTo>
                  <a:pt x="0" y="6814"/>
                </a:moveTo>
                <a:lnTo>
                  <a:pt x="16025" y="6814"/>
                </a:lnTo>
                <a:lnTo>
                  <a:pt x="16025" y="0"/>
                </a:lnTo>
                <a:lnTo>
                  <a:pt x="0" y="0"/>
                </a:lnTo>
                <a:lnTo>
                  <a:pt x="0" y="6814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" name="object 690"/>
          <p:cNvSpPr/>
          <p:nvPr/>
        </p:nvSpPr>
        <p:spPr>
          <a:xfrm>
            <a:off x="6629379" y="602615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57" y="1955"/>
                </a:lnTo>
                <a:lnTo>
                  <a:pt x="0" y="9626"/>
                </a:lnTo>
                <a:lnTo>
                  <a:pt x="1968" y="13881"/>
                </a:lnTo>
                <a:lnTo>
                  <a:pt x="9651" y="16763"/>
                </a:lnTo>
                <a:lnTo>
                  <a:pt x="13919" y="14795"/>
                </a:lnTo>
                <a:lnTo>
                  <a:pt x="16763" y="7124"/>
                </a:lnTo>
                <a:lnTo>
                  <a:pt x="14820" y="2832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1" name="object 691"/>
          <p:cNvSpPr/>
          <p:nvPr/>
        </p:nvSpPr>
        <p:spPr>
          <a:xfrm>
            <a:off x="6660660" y="603778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62" y="0"/>
                </a:moveTo>
                <a:lnTo>
                  <a:pt x="2870" y="1968"/>
                </a:lnTo>
                <a:lnTo>
                  <a:pt x="0" y="9639"/>
                </a:lnTo>
                <a:lnTo>
                  <a:pt x="1981" y="13906"/>
                </a:lnTo>
                <a:lnTo>
                  <a:pt x="9652" y="16776"/>
                </a:lnTo>
                <a:lnTo>
                  <a:pt x="13931" y="14808"/>
                </a:lnTo>
                <a:lnTo>
                  <a:pt x="16789" y="7137"/>
                </a:lnTo>
                <a:lnTo>
                  <a:pt x="14846" y="2857"/>
                </a:lnTo>
                <a:lnTo>
                  <a:pt x="716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2" name="object 692"/>
          <p:cNvSpPr/>
          <p:nvPr/>
        </p:nvSpPr>
        <p:spPr>
          <a:xfrm>
            <a:off x="6691967" y="604943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70" y="1955"/>
                </a:lnTo>
                <a:lnTo>
                  <a:pt x="0" y="9639"/>
                </a:lnTo>
                <a:lnTo>
                  <a:pt x="1955" y="13906"/>
                </a:lnTo>
                <a:lnTo>
                  <a:pt x="9639" y="16763"/>
                </a:lnTo>
                <a:lnTo>
                  <a:pt x="13931" y="14808"/>
                </a:lnTo>
                <a:lnTo>
                  <a:pt x="16789" y="7124"/>
                </a:lnTo>
                <a:lnTo>
                  <a:pt x="14833" y="2857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3" name="object 693"/>
          <p:cNvSpPr/>
          <p:nvPr/>
        </p:nvSpPr>
        <p:spPr>
          <a:xfrm>
            <a:off x="6723275" y="606108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50" y="0"/>
                </a:moveTo>
                <a:lnTo>
                  <a:pt x="2870" y="1943"/>
                </a:lnTo>
                <a:lnTo>
                  <a:pt x="0" y="9639"/>
                </a:lnTo>
                <a:lnTo>
                  <a:pt x="1943" y="13893"/>
                </a:lnTo>
                <a:lnTo>
                  <a:pt x="9639" y="16751"/>
                </a:lnTo>
                <a:lnTo>
                  <a:pt x="13919" y="14795"/>
                </a:lnTo>
                <a:lnTo>
                  <a:pt x="16776" y="7124"/>
                </a:lnTo>
                <a:lnTo>
                  <a:pt x="14808" y="2844"/>
                </a:lnTo>
                <a:lnTo>
                  <a:pt x="715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4" name="object 694"/>
          <p:cNvSpPr/>
          <p:nvPr/>
        </p:nvSpPr>
        <p:spPr>
          <a:xfrm>
            <a:off x="6754569" y="607271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50" y="0"/>
                </a:moveTo>
                <a:lnTo>
                  <a:pt x="2870" y="1955"/>
                </a:lnTo>
                <a:lnTo>
                  <a:pt x="1447" y="5816"/>
                </a:lnTo>
                <a:lnTo>
                  <a:pt x="0" y="9664"/>
                </a:lnTo>
                <a:lnTo>
                  <a:pt x="1981" y="13919"/>
                </a:lnTo>
                <a:lnTo>
                  <a:pt x="9651" y="16776"/>
                </a:lnTo>
                <a:lnTo>
                  <a:pt x="13931" y="14820"/>
                </a:lnTo>
                <a:lnTo>
                  <a:pt x="16789" y="7150"/>
                </a:lnTo>
                <a:lnTo>
                  <a:pt x="14833" y="2857"/>
                </a:lnTo>
                <a:lnTo>
                  <a:pt x="10985" y="1447"/>
                </a:lnTo>
                <a:lnTo>
                  <a:pt x="715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5" name="object 695"/>
          <p:cNvSpPr/>
          <p:nvPr/>
        </p:nvSpPr>
        <p:spPr>
          <a:xfrm>
            <a:off x="6785878" y="6084370"/>
            <a:ext cx="17145" cy="10795"/>
          </a:xfrm>
          <a:custGeom>
            <a:avLst/>
            <a:gdLst/>
            <a:ahLst/>
            <a:cxnLst/>
            <a:rect l="l" t="t" r="r" b="b"/>
            <a:pathLst>
              <a:path w="17145" h="10795">
                <a:moveTo>
                  <a:pt x="0" y="10245"/>
                </a:moveTo>
                <a:lnTo>
                  <a:pt x="16763" y="10245"/>
                </a:lnTo>
                <a:lnTo>
                  <a:pt x="16763" y="0"/>
                </a:lnTo>
                <a:lnTo>
                  <a:pt x="0" y="0"/>
                </a:lnTo>
                <a:lnTo>
                  <a:pt x="0" y="102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6" name="object 696"/>
          <p:cNvSpPr/>
          <p:nvPr/>
        </p:nvSpPr>
        <p:spPr>
          <a:xfrm>
            <a:off x="6639320" y="599941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57" y="1955"/>
                </a:lnTo>
                <a:lnTo>
                  <a:pt x="0" y="9652"/>
                </a:lnTo>
                <a:lnTo>
                  <a:pt x="1955" y="13893"/>
                </a:lnTo>
                <a:lnTo>
                  <a:pt x="5816" y="15354"/>
                </a:lnTo>
                <a:lnTo>
                  <a:pt x="9652" y="16764"/>
                </a:lnTo>
                <a:lnTo>
                  <a:pt x="13919" y="14808"/>
                </a:lnTo>
                <a:lnTo>
                  <a:pt x="15367" y="10985"/>
                </a:lnTo>
                <a:lnTo>
                  <a:pt x="16776" y="7137"/>
                </a:lnTo>
                <a:lnTo>
                  <a:pt x="14833" y="2857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7" name="object 697"/>
          <p:cNvSpPr/>
          <p:nvPr/>
        </p:nvSpPr>
        <p:spPr>
          <a:xfrm>
            <a:off x="6670606" y="601104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50" y="0"/>
                </a:moveTo>
                <a:lnTo>
                  <a:pt x="2882" y="1981"/>
                </a:lnTo>
                <a:lnTo>
                  <a:pt x="0" y="9664"/>
                </a:lnTo>
                <a:lnTo>
                  <a:pt x="1981" y="13906"/>
                </a:lnTo>
                <a:lnTo>
                  <a:pt x="5816" y="15366"/>
                </a:lnTo>
                <a:lnTo>
                  <a:pt x="9664" y="16776"/>
                </a:lnTo>
                <a:lnTo>
                  <a:pt x="13931" y="14833"/>
                </a:lnTo>
                <a:lnTo>
                  <a:pt x="16789" y="7162"/>
                </a:lnTo>
                <a:lnTo>
                  <a:pt x="14833" y="2870"/>
                </a:lnTo>
                <a:lnTo>
                  <a:pt x="715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8" name="object 698"/>
          <p:cNvSpPr/>
          <p:nvPr/>
        </p:nvSpPr>
        <p:spPr>
          <a:xfrm>
            <a:off x="6701913" y="602270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70" y="1968"/>
                </a:lnTo>
                <a:lnTo>
                  <a:pt x="0" y="9652"/>
                </a:lnTo>
                <a:lnTo>
                  <a:pt x="1968" y="13893"/>
                </a:lnTo>
                <a:lnTo>
                  <a:pt x="9639" y="16789"/>
                </a:lnTo>
                <a:lnTo>
                  <a:pt x="13919" y="14808"/>
                </a:lnTo>
                <a:lnTo>
                  <a:pt x="16776" y="7137"/>
                </a:lnTo>
                <a:lnTo>
                  <a:pt x="14833" y="2857"/>
                </a:lnTo>
                <a:lnTo>
                  <a:pt x="10972" y="1447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9" name="object 699"/>
          <p:cNvSpPr/>
          <p:nvPr/>
        </p:nvSpPr>
        <p:spPr>
          <a:xfrm>
            <a:off x="6733220" y="603435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50" y="0"/>
                </a:moveTo>
                <a:lnTo>
                  <a:pt x="2844" y="1955"/>
                </a:lnTo>
                <a:lnTo>
                  <a:pt x="1447" y="5791"/>
                </a:lnTo>
                <a:lnTo>
                  <a:pt x="0" y="9639"/>
                </a:lnTo>
                <a:lnTo>
                  <a:pt x="1981" y="13906"/>
                </a:lnTo>
                <a:lnTo>
                  <a:pt x="9639" y="16776"/>
                </a:lnTo>
                <a:lnTo>
                  <a:pt x="13906" y="14808"/>
                </a:lnTo>
                <a:lnTo>
                  <a:pt x="16776" y="7124"/>
                </a:lnTo>
                <a:lnTo>
                  <a:pt x="14820" y="2870"/>
                </a:lnTo>
                <a:lnTo>
                  <a:pt x="715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0" name="object 700"/>
          <p:cNvSpPr/>
          <p:nvPr/>
        </p:nvSpPr>
        <p:spPr>
          <a:xfrm>
            <a:off x="6764528" y="604599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57" y="1968"/>
                </a:lnTo>
                <a:lnTo>
                  <a:pt x="0" y="9652"/>
                </a:lnTo>
                <a:lnTo>
                  <a:pt x="1955" y="13906"/>
                </a:lnTo>
                <a:lnTo>
                  <a:pt x="9639" y="16776"/>
                </a:lnTo>
                <a:lnTo>
                  <a:pt x="13919" y="14820"/>
                </a:lnTo>
                <a:lnTo>
                  <a:pt x="16776" y="7137"/>
                </a:lnTo>
                <a:lnTo>
                  <a:pt x="14808" y="2870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1" name="object 701"/>
          <p:cNvSpPr/>
          <p:nvPr/>
        </p:nvSpPr>
        <p:spPr>
          <a:xfrm>
            <a:off x="6795820" y="605763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24" y="0"/>
                </a:moveTo>
                <a:lnTo>
                  <a:pt x="2844" y="1968"/>
                </a:lnTo>
                <a:lnTo>
                  <a:pt x="0" y="9664"/>
                </a:lnTo>
                <a:lnTo>
                  <a:pt x="1943" y="13931"/>
                </a:lnTo>
                <a:lnTo>
                  <a:pt x="9651" y="16776"/>
                </a:lnTo>
                <a:lnTo>
                  <a:pt x="13919" y="14833"/>
                </a:lnTo>
                <a:lnTo>
                  <a:pt x="15354" y="11010"/>
                </a:lnTo>
                <a:lnTo>
                  <a:pt x="16776" y="7137"/>
                </a:lnTo>
                <a:lnTo>
                  <a:pt x="14820" y="2882"/>
                </a:lnTo>
                <a:lnTo>
                  <a:pt x="712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2" name="object 702"/>
          <p:cNvSpPr/>
          <p:nvPr/>
        </p:nvSpPr>
        <p:spPr>
          <a:xfrm>
            <a:off x="6827131" y="606929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44" y="1955"/>
                </a:lnTo>
                <a:lnTo>
                  <a:pt x="0" y="9664"/>
                </a:lnTo>
                <a:lnTo>
                  <a:pt x="1943" y="13919"/>
                </a:lnTo>
                <a:lnTo>
                  <a:pt x="9639" y="16776"/>
                </a:lnTo>
                <a:lnTo>
                  <a:pt x="13893" y="14833"/>
                </a:lnTo>
                <a:lnTo>
                  <a:pt x="16751" y="7150"/>
                </a:lnTo>
                <a:lnTo>
                  <a:pt x="14808" y="2870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3" name="object 703"/>
          <p:cNvSpPr/>
          <p:nvPr/>
        </p:nvSpPr>
        <p:spPr>
          <a:xfrm>
            <a:off x="6858412" y="6080932"/>
            <a:ext cx="17145" cy="13970"/>
          </a:xfrm>
          <a:custGeom>
            <a:avLst/>
            <a:gdLst/>
            <a:ahLst/>
            <a:cxnLst/>
            <a:rect l="l" t="t" r="r" b="b"/>
            <a:pathLst>
              <a:path w="17145" h="13970">
                <a:moveTo>
                  <a:pt x="0" y="13682"/>
                </a:moveTo>
                <a:lnTo>
                  <a:pt x="16789" y="13682"/>
                </a:lnTo>
                <a:lnTo>
                  <a:pt x="16789" y="0"/>
                </a:lnTo>
                <a:lnTo>
                  <a:pt x="0" y="0"/>
                </a:lnTo>
                <a:lnTo>
                  <a:pt x="0" y="13682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4" name="object 704"/>
          <p:cNvSpPr/>
          <p:nvPr/>
        </p:nvSpPr>
        <p:spPr>
          <a:xfrm>
            <a:off x="6892258" y="6092574"/>
            <a:ext cx="12700" cy="2540"/>
          </a:xfrm>
          <a:custGeom>
            <a:avLst/>
            <a:gdLst/>
            <a:ahLst/>
            <a:cxnLst/>
            <a:rect l="l" t="t" r="r" b="b"/>
            <a:pathLst>
              <a:path w="12700" h="2539">
                <a:moveTo>
                  <a:pt x="0" y="2040"/>
                </a:moveTo>
                <a:lnTo>
                  <a:pt x="12201" y="2040"/>
                </a:lnTo>
                <a:lnTo>
                  <a:pt x="12201" y="0"/>
                </a:lnTo>
                <a:lnTo>
                  <a:pt x="0" y="0"/>
                </a:lnTo>
                <a:lnTo>
                  <a:pt x="0" y="204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5" name="object 705"/>
          <p:cNvSpPr/>
          <p:nvPr/>
        </p:nvSpPr>
        <p:spPr>
          <a:xfrm>
            <a:off x="6649266" y="597269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57" y="1955"/>
                </a:lnTo>
                <a:lnTo>
                  <a:pt x="0" y="9639"/>
                </a:lnTo>
                <a:lnTo>
                  <a:pt x="1968" y="13906"/>
                </a:lnTo>
                <a:lnTo>
                  <a:pt x="9651" y="16763"/>
                </a:lnTo>
                <a:lnTo>
                  <a:pt x="13906" y="14808"/>
                </a:lnTo>
                <a:lnTo>
                  <a:pt x="16763" y="7124"/>
                </a:lnTo>
                <a:lnTo>
                  <a:pt x="14820" y="2857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6" name="object 706"/>
          <p:cNvSpPr/>
          <p:nvPr/>
        </p:nvSpPr>
        <p:spPr>
          <a:xfrm>
            <a:off x="6680563" y="598433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57" y="1955"/>
                </a:lnTo>
                <a:lnTo>
                  <a:pt x="0" y="9652"/>
                </a:lnTo>
                <a:lnTo>
                  <a:pt x="1968" y="13919"/>
                </a:lnTo>
                <a:lnTo>
                  <a:pt x="9639" y="16764"/>
                </a:lnTo>
                <a:lnTo>
                  <a:pt x="13906" y="14808"/>
                </a:lnTo>
                <a:lnTo>
                  <a:pt x="16776" y="7137"/>
                </a:lnTo>
                <a:lnTo>
                  <a:pt x="14820" y="2857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7" name="object 707"/>
          <p:cNvSpPr/>
          <p:nvPr/>
        </p:nvSpPr>
        <p:spPr>
          <a:xfrm>
            <a:off x="6711870" y="599597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50" y="0"/>
                </a:moveTo>
                <a:lnTo>
                  <a:pt x="2857" y="1968"/>
                </a:lnTo>
                <a:lnTo>
                  <a:pt x="0" y="9651"/>
                </a:lnTo>
                <a:lnTo>
                  <a:pt x="1943" y="13919"/>
                </a:lnTo>
                <a:lnTo>
                  <a:pt x="5791" y="15366"/>
                </a:lnTo>
                <a:lnTo>
                  <a:pt x="9639" y="16763"/>
                </a:lnTo>
                <a:lnTo>
                  <a:pt x="13906" y="14833"/>
                </a:lnTo>
                <a:lnTo>
                  <a:pt x="16763" y="7137"/>
                </a:lnTo>
                <a:lnTo>
                  <a:pt x="14820" y="2870"/>
                </a:lnTo>
                <a:lnTo>
                  <a:pt x="10960" y="1447"/>
                </a:lnTo>
                <a:lnTo>
                  <a:pt x="715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8" name="object 708"/>
          <p:cNvSpPr/>
          <p:nvPr/>
        </p:nvSpPr>
        <p:spPr>
          <a:xfrm>
            <a:off x="6743151" y="600763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62" y="0"/>
                </a:moveTo>
                <a:lnTo>
                  <a:pt x="2870" y="1968"/>
                </a:lnTo>
                <a:lnTo>
                  <a:pt x="0" y="9639"/>
                </a:lnTo>
                <a:lnTo>
                  <a:pt x="1968" y="13906"/>
                </a:lnTo>
                <a:lnTo>
                  <a:pt x="9664" y="16763"/>
                </a:lnTo>
                <a:lnTo>
                  <a:pt x="13931" y="14808"/>
                </a:lnTo>
                <a:lnTo>
                  <a:pt x="16802" y="7137"/>
                </a:lnTo>
                <a:lnTo>
                  <a:pt x="14833" y="2857"/>
                </a:lnTo>
                <a:lnTo>
                  <a:pt x="716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9" name="object 709"/>
          <p:cNvSpPr/>
          <p:nvPr/>
        </p:nvSpPr>
        <p:spPr>
          <a:xfrm>
            <a:off x="6774459" y="601927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57" y="1968"/>
                </a:lnTo>
                <a:lnTo>
                  <a:pt x="0" y="9652"/>
                </a:lnTo>
                <a:lnTo>
                  <a:pt x="1955" y="13906"/>
                </a:lnTo>
                <a:lnTo>
                  <a:pt x="9639" y="16776"/>
                </a:lnTo>
                <a:lnTo>
                  <a:pt x="13919" y="14820"/>
                </a:lnTo>
                <a:lnTo>
                  <a:pt x="16776" y="7137"/>
                </a:lnTo>
                <a:lnTo>
                  <a:pt x="14833" y="2857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0" name="object 710"/>
          <p:cNvSpPr/>
          <p:nvPr/>
        </p:nvSpPr>
        <p:spPr>
          <a:xfrm>
            <a:off x="6805755" y="603092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50" y="0"/>
                </a:moveTo>
                <a:lnTo>
                  <a:pt x="2857" y="1955"/>
                </a:lnTo>
                <a:lnTo>
                  <a:pt x="1447" y="5803"/>
                </a:lnTo>
                <a:lnTo>
                  <a:pt x="0" y="9639"/>
                </a:lnTo>
                <a:lnTo>
                  <a:pt x="1968" y="13919"/>
                </a:lnTo>
                <a:lnTo>
                  <a:pt x="9651" y="16776"/>
                </a:lnTo>
                <a:lnTo>
                  <a:pt x="13931" y="14833"/>
                </a:lnTo>
                <a:lnTo>
                  <a:pt x="16776" y="7124"/>
                </a:lnTo>
                <a:lnTo>
                  <a:pt x="14833" y="2857"/>
                </a:lnTo>
                <a:lnTo>
                  <a:pt x="715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1" name="object 711"/>
          <p:cNvSpPr/>
          <p:nvPr/>
        </p:nvSpPr>
        <p:spPr>
          <a:xfrm>
            <a:off x="6837064" y="604257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70" y="1968"/>
                </a:lnTo>
                <a:lnTo>
                  <a:pt x="0" y="9639"/>
                </a:lnTo>
                <a:lnTo>
                  <a:pt x="1968" y="13919"/>
                </a:lnTo>
                <a:lnTo>
                  <a:pt x="9639" y="16776"/>
                </a:lnTo>
                <a:lnTo>
                  <a:pt x="13919" y="14833"/>
                </a:lnTo>
                <a:lnTo>
                  <a:pt x="15328" y="10972"/>
                </a:lnTo>
                <a:lnTo>
                  <a:pt x="16763" y="7124"/>
                </a:lnTo>
                <a:lnTo>
                  <a:pt x="14808" y="2870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2" name="object 712"/>
          <p:cNvSpPr/>
          <p:nvPr/>
        </p:nvSpPr>
        <p:spPr>
          <a:xfrm>
            <a:off x="6868358" y="605422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70" y="1943"/>
                </a:lnTo>
                <a:lnTo>
                  <a:pt x="0" y="9652"/>
                </a:lnTo>
                <a:lnTo>
                  <a:pt x="1968" y="13906"/>
                </a:lnTo>
                <a:lnTo>
                  <a:pt x="5791" y="15354"/>
                </a:lnTo>
                <a:lnTo>
                  <a:pt x="9651" y="16751"/>
                </a:lnTo>
                <a:lnTo>
                  <a:pt x="13906" y="14820"/>
                </a:lnTo>
                <a:lnTo>
                  <a:pt x="16776" y="7124"/>
                </a:lnTo>
                <a:lnTo>
                  <a:pt x="14820" y="2857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3" name="object 713"/>
          <p:cNvSpPr/>
          <p:nvPr/>
        </p:nvSpPr>
        <p:spPr>
          <a:xfrm>
            <a:off x="6899650" y="606586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50" y="0"/>
                </a:moveTo>
                <a:lnTo>
                  <a:pt x="2857" y="1955"/>
                </a:lnTo>
                <a:lnTo>
                  <a:pt x="1447" y="5816"/>
                </a:lnTo>
                <a:lnTo>
                  <a:pt x="0" y="9652"/>
                </a:lnTo>
                <a:lnTo>
                  <a:pt x="1981" y="13919"/>
                </a:lnTo>
                <a:lnTo>
                  <a:pt x="9651" y="16764"/>
                </a:lnTo>
                <a:lnTo>
                  <a:pt x="13919" y="14833"/>
                </a:lnTo>
                <a:lnTo>
                  <a:pt x="16776" y="7137"/>
                </a:lnTo>
                <a:lnTo>
                  <a:pt x="14833" y="2857"/>
                </a:lnTo>
                <a:lnTo>
                  <a:pt x="715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4" name="object 714"/>
          <p:cNvSpPr/>
          <p:nvPr/>
        </p:nvSpPr>
        <p:spPr>
          <a:xfrm>
            <a:off x="6930959" y="607750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57" y="1968"/>
                </a:lnTo>
                <a:lnTo>
                  <a:pt x="0" y="9651"/>
                </a:lnTo>
                <a:lnTo>
                  <a:pt x="1955" y="13919"/>
                </a:lnTo>
                <a:lnTo>
                  <a:pt x="5791" y="15366"/>
                </a:lnTo>
                <a:lnTo>
                  <a:pt x="9639" y="16763"/>
                </a:lnTo>
                <a:lnTo>
                  <a:pt x="13919" y="14833"/>
                </a:lnTo>
                <a:lnTo>
                  <a:pt x="16776" y="7150"/>
                </a:lnTo>
                <a:lnTo>
                  <a:pt x="14833" y="2857"/>
                </a:lnTo>
                <a:lnTo>
                  <a:pt x="10960" y="1447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5" name="object 715"/>
          <p:cNvSpPr/>
          <p:nvPr/>
        </p:nvSpPr>
        <p:spPr>
          <a:xfrm>
            <a:off x="6963531" y="6089149"/>
            <a:ext cx="15240" cy="5715"/>
          </a:xfrm>
          <a:custGeom>
            <a:avLst/>
            <a:gdLst/>
            <a:ahLst/>
            <a:cxnLst/>
            <a:rect l="l" t="t" r="r" b="b"/>
            <a:pathLst>
              <a:path w="15240" h="5714">
                <a:moveTo>
                  <a:pt x="0" y="5466"/>
                </a:moveTo>
                <a:lnTo>
                  <a:pt x="15119" y="5466"/>
                </a:lnTo>
                <a:lnTo>
                  <a:pt x="15119" y="0"/>
                </a:lnTo>
                <a:lnTo>
                  <a:pt x="0" y="0"/>
                </a:lnTo>
                <a:lnTo>
                  <a:pt x="0" y="5466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6" name="object 716"/>
          <p:cNvSpPr/>
          <p:nvPr/>
        </p:nvSpPr>
        <p:spPr>
          <a:xfrm>
            <a:off x="6659223" y="594596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24" y="0"/>
                </a:moveTo>
                <a:lnTo>
                  <a:pt x="2844" y="1955"/>
                </a:lnTo>
                <a:lnTo>
                  <a:pt x="0" y="9652"/>
                </a:lnTo>
                <a:lnTo>
                  <a:pt x="1943" y="13906"/>
                </a:lnTo>
                <a:lnTo>
                  <a:pt x="9626" y="16789"/>
                </a:lnTo>
                <a:lnTo>
                  <a:pt x="13906" y="14820"/>
                </a:lnTo>
                <a:lnTo>
                  <a:pt x="16763" y="7137"/>
                </a:lnTo>
                <a:lnTo>
                  <a:pt x="14808" y="2857"/>
                </a:lnTo>
                <a:lnTo>
                  <a:pt x="712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7" name="object 717"/>
          <p:cNvSpPr/>
          <p:nvPr/>
        </p:nvSpPr>
        <p:spPr>
          <a:xfrm>
            <a:off x="6690492" y="595761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50" y="0"/>
                </a:moveTo>
                <a:lnTo>
                  <a:pt x="2870" y="1955"/>
                </a:lnTo>
                <a:lnTo>
                  <a:pt x="0" y="9639"/>
                </a:lnTo>
                <a:lnTo>
                  <a:pt x="1968" y="13919"/>
                </a:lnTo>
                <a:lnTo>
                  <a:pt x="9652" y="16763"/>
                </a:lnTo>
                <a:lnTo>
                  <a:pt x="13931" y="14820"/>
                </a:lnTo>
                <a:lnTo>
                  <a:pt x="16789" y="7124"/>
                </a:lnTo>
                <a:lnTo>
                  <a:pt x="14846" y="2857"/>
                </a:lnTo>
                <a:lnTo>
                  <a:pt x="715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8" name="object 718"/>
          <p:cNvSpPr/>
          <p:nvPr/>
        </p:nvSpPr>
        <p:spPr>
          <a:xfrm>
            <a:off x="6721799" y="596927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50" y="0"/>
                </a:moveTo>
                <a:lnTo>
                  <a:pt x="2870" y="1943"/>
                </a:lnTo>
                <a:lnTo>
                  <a:pt x="1447" y="5803"/>
                </a:lnTo>
                <a:lnTo>
                  <a:pt x="0" y="9639"/>
                </a:lnTo>
                <a:lnTo>
                  <a:pt x="1968" y="13906"/>
                </a:lnTo>
                <a:lnTo>
                  <a:pt x="9639" y="16763"/>
                </a:lnTo>
                <a:lnTo>
                  <a:pt x="13919" y="14820"/>
                </a:lnTo>
                <a:lnTo>
                  <a:pt x="16776" y="7124"/>
                </a:lnTo>
                <a:lnTo>
                  <a:pt x="14846" y="2857"/>
                </a:lnTo>
                <a:lnTo>
                  <a:pt x="715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9" name="object 719"/>
          <p:cNvSpPr/>
          <p:nvPr/>
        </p:nvSpPr>
        <p:spPr>
          <a:xfrm>
            <a:off x="6753107" y="598089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70" y="1968"/>
                </a:lnTo>
                <a:lnTo>
                  <a:pt x="0" y="9664"/>
                </a:lnTo>
                <a:lnTo>
                  <a:pt x="1955" y="13931"/>
                </a:lnTo>
                <a:lnTo>
                  <a:pt x="9639" y="16776"/>
                </a:lnTo>
                <a:lnTo>
                  <a:pt x="13931" y="14833"/>
                </a:lnTo>
                <a:lnTo>
                  <a:pt x="16789" y="7137"/>
                </a:lnTo>
                <a:lnTo>
                  <a:pt x="14846" y="2870"/>
                </a:lnTo>
                <a:lnTo>
                  <a:pt x="10972" y="1447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0" name="object 720"/>
          <p:cNvSpPr/>
          <p:nvPr/>
        </p:nvSpPr>
        <p:spPr>
          <a:xfrm>
            <a:off x="6784402" y="599255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50" y="0"/>
                </a:moveTo>
                <a:lnTo>
                  <a:pt x="2870" y="1955"/>
                </a:lnTo>
                <a:lnTo>
                  <a:pt x="0" y="9652"/>
                </a:lnTo>
                <a:lnTo>
                  <a:pt x="1955" y="13919"/>
                </a:lnTo>
                <a:lnTo>
                  <a:pt x="9651" y="16789"/>
                </a:lnTo>
                <a:lnTo>
                  <a:pt x="13931" y="14833"/>
                </a:lnTo>
                <a:lnTo>
                  <a:pt x="16776" y="7137"/>
                </a:lnTo>
                <a:lnTo>
                  <a:pt x="14820" y="2857"/>
                </a:lnTo>
                <a:lnTo>
                  <a:pt x="715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1" name="object 721"/>
          <p:cNvSpPr/>
          <p:nvPr/>
        </p:nvSpPr>
        <p:spPr>
          <a:xfrm>
            <a:off x="6815698" y="600418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50" y="0"/>
                </a:moveTo>
                <a:lnTo>
                  <a:pt x="2870" y="1993"/>
                </a:lnTo>
                <a:lnTo>
                  <a:pt x="0" y="9664"/>
                </a:lnTo>
                <a:lnTo>
                  <a:pt x="1968" y="13931"/>
                </a:lnTo>
                <a:lnTo>
                  <a:pt x="5803" y="15379"/>
                </a:lnTo>
                <a:lnTo>
                  <a:pt x="9651" y="16789"/>
                </a:lnTo>
                <a:lnTo>
                  <a:pt x="13919" y="14846"/>
                </a:lnTo>
                <a:lnTo>
                  <a:pt x="15341" y="10998"/>
                </a:lnTo>
                <a:lnTo>
                  <a:pt x="16789" y="7162"/>
                </a:lnTo>
                <a:lnTo>
                  <a:pt x="14820" y="2882"/>
                </a:lnTo>
                <a:lnTo>
                  <a:pt x="715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2" name="object 722"/>
          <p:cNvSpPr/>
          <p:nvPr/>
        </p:nvSpPr>
        <p:spPr>
          <a:xfrm>
            <a:off x="6847018" y="601583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24" y="0"/>
                </a:moveTo>
                <a:lnTo>
                  <a:pt x="2844" y="1981"/>
                </a:lnTo>
                <a:lnTo>
                  <a:pt x="0" y="9652"/>
                </a:lnTo>
                <a:lnTo>
                  <a:pt x="1955" y="13931"/>
                </a:lnTo>
                <a:lnTo>
                  <a:pt x="9639" y="16814"/>
                </a:lnTo>
                <a:lnTo>
                  <a:pt x="13906" y="14820"/>
                </a:lnTo>
                <a:lnTo>
                  <a:pt x="16763" y="7162"/>
                </a:lnTo>
                <a:lnTo>
                  <a:pt x="14820" y="2870"/>
                </a:lnTo>
                <a:lnTo>
                  <a:pt x="712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3" name="object 723"/>
          <p:cNvSpPr/>
          <p:nvPr/>
        </p:nvSpPr>
        <p:spPr>
          <a:xfrm>
            <a:off x="6878299" y="602748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50" y="0"/>
                </a:moveTo>
                <a:lnTo>
                  <a:pt x="2857" y="1955"/>
                </a:lnTo>
                <a:lnTo>
                  <a:pt x="0" y="9652"/>
                </a:lnTo>
                <a:lnTo>
                  <a:pt x="1981" y="13931"/>
                </a:lnTo>
                <a:lnTo>
                  <a:pt x="9651" y="16789"/>
                </a:lnTo>
                <a:lnTo>
                  <a:pt x="13919" y="14820"/>
                </a:lnTo>
                <a:lnTo>
                  <a:pt x="16776" y="7150"/>
                </a:lnTo>
                <a:lnTo>
                  <a:pt x="14833" y="2870"/>
                </a:lnTo>
                <a:lnTo>
                  <a:pt x="715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4" name="object 724"/>
          <p:cNvSpPr/>
          <p:nvPr/>
        </p:nvSpPr>
        <p:spPr>
          <a:xfrm>
            <a:off x="6909607" y="603914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57" y="1955"/>
                </a:lnTo>
                <a:lnTo>
                  <a:pt x="0" y="9639"/>
                </a:lnTo>
                <a:lnTo>
                  <a:pt x="1943" y="13919"/>
                </a:lnTo>
                <a:lnTo>
                  <a:pt x="9639" y="16776"/>
                </a:lnTo>
                <a:lnTo>
                  <a:pt x="13919" y="14820"/>
                </a:lnTo>
                <a:lnTo>
                  <a:pt x="16776" y="7137"/>
                </a:lnTo>
                <a:lnTo>
                  <a:pt x="14820" y="2857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5" name="object 725"/>
          <p:cNvSpPr/>
          <p:nvPr/>
        </p:nvSpPr>
        <p:spPr>
          <a:xfrm>
            <a:off x="6940901" y="6050784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50" y="0"/>
                </a:moveTo>
                <a:lnTo>
                  <a:pt x="2870" y="1955"/>
                </a:lnTo>
                <a:lnTo>
                  <a:pt x="0" y="9664"/>
                </a:lnTo>
                <a:lnTo>
                  <a:pt x="1955" y="13919"/>
                </a:lnTo>
                <a:lnTo>
                  <a:pt x="9639" y="16776"/>
                </a:lnTo>
                <a:lnTo>
                  <a:pt x="13919" y="14833"/>
                </a:lnTo>
                <a:lnTo>
                  <a:pt x="16789" y="7150"/>
                </a:lnTo>
                <a:lnTo>
                  <a:pt x="14833" y="2870"/>
                </a:lnTo>
                <a:lnTo>
                  <a:pt x="715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6" name="object 726"/>
          <p:cNvSpPr/>
          <p:nvPr/>
        </p:nvSpPr>
        <p:spPr>
          <a:xfrm>
            <a:off x="6972196" y="606245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70" y="1943"/>
                </a:lnTo>
                <a:lnTo>
                  <a:pt x="0" y="9639"/>
                </a:lnTo>
                <a:lnTo>
                  <a:pt x="1981" y="13893"/>
                </a:lnTo>
                <a:lnTo>
                  <a:pt x="9652" y="16763"/>
                </a:lnTo>
                <a:lnTo>
                  <a:pt x="13931" y="14808"/>
                </a:lnTo>
                <a:lnTo>
                  <a:pt x="16789" y="7137"/>
                </a:lnTo>
                <a:lnTo>
                  <a:pt x="14846" y="2844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7" name="object 727"/>
          <p:cNvSpPr/>
          <p:nvPr/>
        </p:nvSpPr>
        <p:spPr>
          <a:xfrm>
            <a:off x="7003506" y="607409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57" y="1930"/>
                </a:lnTo>
                <a:lnTo>
                  <a:pt x="0" y="9639"/>
                </a:lnTo>
                <a:lnTo>
                  <a:pt x="1955" y="13906"/>
                </a:lnTo>
                <a:lnTo>
                  <a:pt x="9639" y="16763"/>
                </a:lnTo>
                <a:lnTo>
                  <a:pt x="13919" y="14820"/>
                </a:lnTo>
                <a:lnTo>
                  <a:pt x="16776" y="7137"/>
                </a:lnTo>
                <a:lnTo>
                  <a:pt x="14820" y="2844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8" name="object 728"/>
          <p:cNvSpPr/>
          <p:nvPr/>
        </p:nvSpPr>
        <p:spPr>
          <a:xfrm>
            <a:off x="7034799" y="6092778"/>
            <a:ext cx="2540" cy="1905"/>
          </a:xfrm>
          <a:custGeom>
            <a:avLst/>
            <a:gdLst/>
            <a:ahLst/>
            <a:cxnLst/>
            <a:rect l="l" t="t" r="r" b="b"/>
            <a:pathLst>
              <a:path w="2540" h="1904">
                <a:moveTo>
                  <a:pt x="0" y="1837"/>
                </a:moveTo>
                <a:lnTo>
                  <a:pt x="2118" y="1837"/>
                </a:lnTo>
                <a:lnTo>
                  <a:pt x="2118" y="0"/>
                </a:lnTo>
                <a:lnTo>
                  <a:pt x="0" y="0"/>
                </a:lnTo>
                <a:lnTo>
                  <a:pt x="0" y="1837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9" name="object 729"/>
          <p:cNvSpPr/>
          <p:nvPr/>
        </p:nvSpPr>
        <p:spPr>
          <a:xfrm>
            <a:off x="6701653" y="5943168"/>
            <a:ext cx="13335" cy="5080"/>
          </a:xfrm>
          <a:custGeom>
            <a:avLst/>
            <a:gdLst/>
            <a:ahLst/>
            <a:cxnLst/>
            <a:rect l="l" t="t" r="r" b="b"/>
            <a:pathLst>
              <a:path w="13334" h="5079">
                <a:moveTo>
                  <a:pt x="0" y="0"/>
                </a:moveTo>
                <a:lnTo>
                  <a:pt x="753" y="1633"/>
                </a:lnTo>
                <a:lnTo>
                  <a:pt x="8449" y="4503"/>
                </a:lnTo>
                <a:lnTo>
                  <a:pt x="12716" y="2547"/>
                </a:lnTo>
                <a:lnTo>
                  <a:pt x="13026" y="1710"/>
                </a:lnTo>
                <a:lnTo>
                  <a:pt x="6945" y="1156"/>
                </a:ln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0" name="object 730"/>
          <p:cNvSpPr/>
          <p:nvPr/>
        </p:nvSpPr>
        <p:spPr>
          <a:xfrm>
            <a:off x="6731756" y="5946506"/>
            <a:ext cx="17145" cy="13335"/>
          </a:xfrm>
          <a:custGeom>
            <a:avLst/>
            <a:gdLst/>
            <a:ahLst/>
            <a:cxnLst/>
            <a:rect l="l" t="t" r="r" b="b"/>
            <a:pathLst>
              <a:path w="17145" h="13335">
                <a:moveTo>
                  <a:pt x="2118" y="0"/>
                </a:moveTo>
                <a:lnTo>
                  <a:pt x="0" y="5680"/>
                </a:lnTo>
                <a:lnTo>
                  <a:pt x="1955" y="9960"/>
                </a:lnTo>
                <a:lnTo>
                  <a:pt x="9639" y="12818"/>
                </a:lnTo>
                <a:lnTo>
                  <a:pt x="13919" y="10849"/>
                </a:lnTo>
                <a:lnTo>
                  <a:pt x="16776" y="3178"/>
                </a:lnTo>
                <a:lnTo>
                  <a:pt x="15464" y="299"/>
                </a:lnTo>
                <a:lnTo>
                  <a:pt x="211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1" name="object 731"/>
          <p:cNvSpPr/>
          <p:nvPr/>
        </p:nvSpPr>
        <p:spPr>
          <a:xfrm>
            <a:off x="6763053" y="595420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70" y="1943"/>
                </a:lnTo>
                <a:lnTo>
                  <a:pt x="0" y="9626"/>
                </a:lnTo>
                <a:lnTo>
                  <a:pt x="1955" y="13906"/>
                </a:lnTo>
                <a:lnTo>
                  <a:pt x="9651" y="16763"/>
                </a:lnTo>
                <a:lnTo>
                  <a:pt x="13906" y="14795"/>
                </a:lnTo>
                <a:lnTo>
                  <a:pt x="16776" y="7124"/>
                </a:lnTo>
                <a:lnTo>
                  <a:pt x="14820" y="2844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2" name="object 732"/>
          <p:cNvSpPr/>
          <p:nvPr/>
        </p:nvSpPr>
        <p:spPr>
          <a:xfrm>
            <a:off x="6794347" y="596584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44" y="1955"/>
                </a:lnTo>
                <a:lnTo>
                  <a:pt x="1447" y="5791"/>
                </a:lnTo>
                <a:lnTo>
                  <a:pt x="0" y="9639"/>
                </a:lnTo>
                <a:lnTo>
                  <a:pt x="1968" y="13906"/>
                </a:lnTo>
                <a:lnTo>
                  <a:pt x="9651" y="16763"/>
                </a:lnTo>
                <a:lnTo>
                  <a:pt x="13919" y="14820"/>
                </a:lnTo>
                <a:lnTo>
                  <a:pt x="16776" y="7137"/>
                </a:lnTo>
                <a:lnTo>
                  <a:pt x="14820" y="2844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3" name="object 733"/>
          <p:cNvSpPr/>
          <p:nvPr/>
        </p:nvSpPr>
        <p:spPr>
          <a:xfrm>
            <a:off x="6825668" y="597749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44" y="1930"/>
                </a:lnTo>
                <a:lnTo>
                  <a:pt x="0" y="9639"/>
                </a:lnTo>
                <a:lnTo>
                  <a:pt x="1930" y="13906"/>
                </a:lnTo>
                <a:lnTo>
                  <a:pt x="9626" y="16763"/>
                </a:lnTo>
                <a:lnTo>
                  <a:pt x="13893" y="14808"/>
                </a:lnTo>
                <a:lnTo>
                  <a:pt x="16751" y="7124"/>
                </a:lnTo>
                <a:lnTo>
                  <a:pt x="14808" y="2832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4" name="object 734"/>
          <p:cNvSpPr/>
          <p:nvPr/>
        </p:nvSpPr>
        <p:spPr>
          <a:xfrm>
            <a:off x="6856948" y="598912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50" y="0"/>
                </a:moveTo>
                <a:lnTo>
                  <a:pt x="2857" y="1955"/>
                </a:lnTo>
                <a:lnTo>
                  <a:pt x="0" y="9651"/>
                </a:lnTo>
                <a:lnTo>
                  <a:pt x="1955" y="13906"/>
                </a:lnTo>
                <a:lnTo>
                  <a:pt x="9651" y="16776"/>
                </a:lnTo>
                <a:lnTo>
                  <a:pt x="13919" y="14833"/>
                </a:lnTo>
                <a:lnTo>
                  <a:pt x="16776" y="7150"/>
                </a:lnTo>
                <a:lnTo>
                  <a:pt x="14833" y="2857"/>
                </a:lnTo>
                <a:lnTo>
                  <a:pt x="715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5" name="object 735"/>
          <p:cNvSpPr/>
          <p:nvPr/>
        </p:nvSpPr>
        <p:spPr>
          <a:xfrm>
            <a:off x="6888232" y="600078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50" y="0"/>
                </a:moveTo>
                <a:lnTo>
                  <a:pt x="2870" y="1955"/>
                </a:lnTo>
                <a:lnTo>
                  <a:pt x="0" y="9639"/>
                </a:lnTo>
                <a:lnTo>
                  <a:pt x="1981" y="13893"/>
                </a:lnTo>
                <a:lnTo>
                  <a:pt x="9652" y="16763"/>
                </a:lnTo>
                <a:lnTo>
                  <a:pt x="13931" y="14808"/>
                </a:lnTo>
                <a:lnTo>
                  <a:pt x="16789" y="7137"/>
                </a:lnTo>
                <a:lnTo>
                  <a:pt x="14846" y="2844"/>
                </a:lnTo>
                <a:lnTo>
                  <a:pt x="715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6" name="object 736"/>
          <p:cNvSpPr/>
          <p:nvPr/>
        </p:nvSpPr>
        <p:spPr>
          <a:xfrm>
            <a:off x="6919540" y="601242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70" y="1955"/>
                </a:lnTo>
                <a:lnTo>
                  <a:pt x="0" y="9639"/>
                </a:lnTo>
                <a:lnTo>
                  <a:pt x="1955" y="13919"/>
                </a:lnTo>
                <a:lnTo>
                  <a:pt x="9639" y="16789"/>
                </a:lnTo>
                <a:lnTo>
                  <a:pt x="13919" y="14808"/>
                </a:lnTo>
                <a:lnTo>
                  <a:pt x="16776" y="7137"/>
                </a:lnTo>
                <a:lnTo>
                  <a:pt x="14833" y="2857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7" name="object 737"/>
          <p:cNvSpPr/>
          <p:nvPr/>
        </p:nvSpPr>
        <p:spPr>
          <a:xfrm>
            <a:off x="6950848" y="602408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50" y="0"/>
                </a:moveTo>
                <a:lnTo>
                  <a:pt x="2870" y="1943"/>
                </a:lnTo>
                <a:lnTo>
                  <a:pt x="0" y="9626"/>
                </a:lnTo>
                <a:lnTo>
                  <a:pt x="1955" y="13893"/>
                </a:lnTo>
                <a:lnTo>
                  <a:pt x="9639" y="16763"/>
                </a:lnTo>
                <a:lnTo>
                  <a:pt x="13919" y="14795"/>
                </a:lnTo>
                <a:lnTo>
                  <a:pt x="16763" y="7124"/>
                </a:lnTo>
                <a:lnTo>
                  <a:pt x="14820" y="2844"/>
                </a:lnTo>
                <a:lnTo>
                  <a:pt x="715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8" name="object 738"/>
          <p:cNvSpPr/>
          <p:nvPr/>
        </p:nvSpPr>
        <p:spPr>
          <a:xfrm>
            <a:off x="6982153" y="603571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70" y="1968"/>
                </a:lnTo>
                <a:lnTo>
                  <a:pt x="0" y="9639"/>
                </a:lnTo>
                <a:lnTo>
                  <a:pt x="1968" y="13919"/>
                </a:lnTo>
                <a:lnTo>
                  <a:pt x="9639" y="16776"/>
                </a:lnTo>
                <a:lnTo>
                  <a:pt x="13919" y="14820"/>
                </a:lnTo>
                <a:lnTo>
                  <a:pt x="16776" y="7137"/>
                </a:lnTo>
                <a:lnTo>
                  <a:pt x="14808" y="2857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9" name="object 739"/>
          <p:cNvSpPr/>
          <p:nvPr/>
        </p:nvSpPr>
        <p:spPr>
          <a:xfrm>
            <a:off x="7013451" y="6049231"/>
            <a:ext cx="10160" cy="15240"/>
          </a:xfrm>
          <a:custGeom>
            <a:avLst/>
            <a:gdLst/>
            <a:ahLst/>
            <a:cxnLst/>
            <a:rect l="l" t="t" r="r" b="b"/>
            <a:pathLst>
              <a:path w="10159" h="15239">
                <a:moveTo>
                  <a:pt x="3053" y="0"/>
                </a:moveTo>
                <a:lnTo>
                  <a:pt x="2844" y="94"/>
                </a:lnTo>
                <a:lnTo>
                  <a:pt x="0" y="7777"/>
                </a:lnTo>
                <a:lnTo>
                  <a:pt x="1955" y="12045"/>
                </a:lnTo>
                <a:lnTo>
                  <a:pt x="5791" y="13492"/>
                </a:lnTo>
                <a:lnTo>
                  <a:pt x="9651" y="14902"/>
                </a:lnTo>
                <a:lnTo>
                  <a:pt x="9914" y="14781"/>
                </a:lnTo>
                <a:lnTo>
                  <a:pt x="6185" y="6140"/>
                </a:lnTo>
                <a:lnTo>
                  <a:pt x="305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0" name="object 740"/>
          <p:cNvSpPr/>
          <p:nvPr/>
        </p:nvSpPr>
        <p:spPr>
          <a:xfrm>
            <a:off x="6717054" y="5917438"/>
            <a:ext cx="8255" cy="3810"/>
          </a:xfrm>
          <a:custGeom>
            <a:avLst/>
            <a:gdLst/>
            <a:ahLst/>
            <a:cxnLst/>
            <a:rect l="l" t="t" r="r" b="b"/>
            <a:pathLst>
              <a:path w="8254" h="3810">
                <a:moveTo>
                  <a:pt x="0" y="0"/>
                </a:moveTo>
                <a:lnTo>
                  <a:pt x="0" y="2406"/>
                </a:lnTo>
                <a:lnTo>
                  <a:pt x="2978" y="3511"/>
                </a:lnTo>
                <a:lnTo>
                  <a:pt x="7246" y="1555"/>
                </a:lnTo>
                <a:lnTo>
                  <a:pt x="7770" y="150"/>
                </a:ln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1" name="object 741"/>
          <p:cNvSpPr/>
          <p:nvPr/>
        </p:nvSpPr>
        <p:spPr>
          <a:xfrm>
            <a:off x="6741702" y="5924048"/>
            <a:ext cx="14604" cy="8890"/>
          </a:xfrm>
          <a:custGeom>
            <a:avLst/>
            <a:gdLst/>
            <a:ahLst/>
            <a:cxnLst/>
            <a:rect l="l" t="t" r="r" b="b"/>
            <a:pathLst>
              <a:path w="14604" h="8889">
                <a:moveTo>
                  <a:pt x="525" y="0"/>
                </a:moveTo>
                <a:lnTo>
                  <a:pt x="0" y="1416"/>
                </a:lnTo>
                <a:lnTo>
                  <a:pt x="1955" y="5670"/>
                </a:lnTo>
                <a:lnTo>
                  <a:pt x="9639" y="8541"/>
                </a:lnTo>
                <a:lnTo>
                  <a:pt x="13906" y="6585"/>
                </a:lnTo>
                <a:lnTo>
                  <a:pt x="14536" y="4902"/>
                </a:lnTo>
                <a:lnTo>
                  <a:pt x="2522" y="1390"/>
                </a:lnTo>
                <a:lnTo>
                  <a:pt x="52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2" name="object 742"/>
          <p:cNvSpPr/>
          <p:nvPr/>
        </p:nvSpPr>
        <p:spPr>
          <a:xfrm>
            <a:off x="6772982" y="5931957"/>
            <a:ext cx="17145" cy="12700"/>
          </a:xfrm>
          <a:custGeom>
            <a:avLst/>
            <a:gdLst/>
            <a:ahLst/>
            <a:cxnLst/>
            <a:rect l="l" t="t" r="r" b="b"/>
            <a:pathLst>
              <a:path w="17145" h="12700">
                <a:moveTo>
                  <a:pt x="1934" y="0"/>
                </a:moveTo>
                <a:lnTo>
                  <a:pt x="0" y="5160"/>
                </a:lnTo>
                <a:lnTo>
                  <a:pt x="1955" y="9415"/>
                </a:lnTo>
                <a:lnTo>
                  <a:pt x="9664" y="12285"/>
                </a:lnTo>
                <a:lnTo>
                  <a:pt x="13931" y="10329"/>
                </a:lnTo>
                <a:lnTo>
                  <a:pt x="16789" y="2646"/>
                </a:lnTo>
                <a:lnTo>
                  <a:pt x="16049" y="1027"/>
                </a:lnTo>
                <a:lnTo>
                  <a:pt x="193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3" name="object 743"/>
          <p:cNvSpPr/>
          <p:nvPr/>
        </p:nvSpPr>
        <p:spPr>
          <a:xfrm>
            <a:off x="6804277" y="593910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57" y="1968"/>
                </a:lnTo>
                <a:lnTo>
                  <a:pt x="0" y="9651"/>
                </a:lnTo>
                <a:lnTo>
                  <a:pt x="1968" y="13906"/>
                </a:lnTo>
                <a:lnTo>
                  <a:pt x="9652" y="16789"/>
                </a:lnTo>
                <a:lnTo>
                  <a:pt x="13944" y="14820"/>
                </a:lnTo>
                <a:lnTo>
                  <a:pt x="16789" y="7150"/>
                </a:lnTo>
                <a:lnTo>
                  <a:pt x="14833" y="2844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4" name="object 744"/>
          <p:cNvSpPr/>
          <p:nvPr/>
        </p:nvSpPr>
        <p:spPr>
          <a:xfrm>
            <a:off x="6835599" y="595076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24" y="0"/>
                </a:moveTo>
                <a:lnTo>
                  <a:pt x="2870" y="1968"/>
                </a:lnTo>
                <a:lnTo>
                  <a:pt x="1422" y="5791"/>
                </a:lnTo>
                <a:lnTo>
                  <a:pt x="0" y="9639"/>
                </a:lnTo>
                <a:lnTo>
                  <a:pt x="1955" y="13919"/>
                </a:lnTo>
                <a:lnTo>
                  <a:pt x="9626" y="16763"/>
                </a:lnTo>
                <a:lnTo>
                  <a:pt x="13919" y="14808"/>
                </a:lnTo>
                <a:lnTo>
                  <a:pt x="16763" y="7137"/>
                </a:lnTo>
                <a:lnTo>
                  <a:pt x="14820" y="2857"/>
                </a:lnTo>
                <a:lnTo>
                  <a:pt x="712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5" name="object 745"/>
          <p:cNvSpPr/>
          <p:nvPr/>
        </p:nvSpPr>
        <p:spPr>
          <a:xfrm>
            <a:off x="6866880" y="5962417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50" y="0"/>
                </a:moveTo>
                <a:lnTo>
                  <a:pt x="2870" y="1955"/>
                </a:lnTo>
                <a:lnTo>
                  <a:pt x="0" y="9639"/>
                </a:lnTo>
                <a:lnTo>
                  <a:pt x="1981" y="13893"/>
                </a:lnTo>
                <a:lnTo>
                  <a:pt x="9651" y="16763"/>
                </a:lnTo>
                <a:lnTo>
                  <a:pt x="13931" y="14808"/>
                </a:lnTo>
                <a:lnTo>
                  <a:pt x="16776" y="7124"/>
                </a:lnTo>
                <a:lnTo>
                  <a:pt x="14833" y="2844"/>
                </a:lnTo>
                <a:lnTo>
                  <a:pt x="715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6" name="object 746"/>
          <p:cNvSpPr/>
          <p:nvPr/>
        </p:nvSpPr>
        <p:spPr>
          <a:xfrm>
            <a:off x="6898190" y="597405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70" y="1955"/>
                </a:lnTo>
                <a:lnTo>
                  <a:pt x="0" y="9651"/>
                </a:lnTo>
                <a:lnTo>
                  <a:pt x="1968" y="13906"/>
                </a:lnTo>
                <a:lnTo>
                  <a:pt x="5791" y="15354"/>
                </a:lnTo>
                <a:lnTo>
                  <a:pt x="9639" y="16763"/>
                </a:lnTo>
                <a:lnTo>
                  <a:pt x="13931" y="14820"/>
                </a:lnTo>
                <a:lnTo>
                  <a:pt x="16776" y="7124"/>
                </a:lnTo>
                <a:lnTo>
                  <a:pt x="14820" y="2857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7" name="object 747"/>
          <p:cNvSpPr/>
          <p:nvPr/>
        </p:nvSpPr>
        <p:spPr>
          <a:xfrm>
            <a:off x="6929495" y="598570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57" y="1955"/>
                </a:lnTo>
                <a:lnTo>
                  <a:pt x="1447" y="5803"/>
                </a:lnTo>
                <a:lnTo>
                  <a:pt x="0" y="9639"/>
                </a:lnTo>
                <a:lnTo>
                  <a:pt x="1943" y="13906"/>
                </a:lnTo>
                <a:lnTo>
                  <a:pt x="9639" y="16776"/>
                </a:lnTo>
                <a:lnTo>
                  <a:pt x="13906" y="14820"/>
                </a:lnTo>
                <a:lnTo>
                  <a:pt x="16763" y="7137"/>
                </a:lnTo>
                <a:lnTo>
                  <a:pt x="14808" y="2844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8" name="object 748"/>
          <p:cNvSpPr/>
          <p:nvPr/>
        </p:nvSpPr>
        <p:spPr>
          <a:xfrm>
            <a:off x="6960789" y="599733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50" y="0"/>
                </a:moveTo>
                <a:lnTo>
                  <a:pt x="2857" y="1981"/>
                </a:lnTo>
                <a:lnTo>
                  <a:pt x="0" y="9664"/>
                </a:lnTo>
                <a:lnTo>
                  <a:pt x="1968" y="13906"/>
                </a:lnTo>
                <a:lnTo>
                  <a:pt x="9664" y="16776"/>
                </a:lnTo>
                <a:lnTo>
                  <a:pt x="13919" y="14820"/>
                </a:lnTo>
                <a:lnTo>
                  <a:pt x="16776" y="7150"/>
                </a:lnTo>
                <a:lnTo>
                  <a:pt x="14833" y="2870"/>
                </a:lnTo>
                <a:lnTo>
                  <a:pt x="10972" y="1460"/>
                </a:lnTo>
                <a:lnTo>
                  <a:pt x="715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9" name="object 749"/>
          <p:cNvSpPr/>
          <p:nvPr/>
        </p:nvSpPr>
        <p:spPr>
          <a:xfrm>
            <a:off x="6992099" y="6010205"/>
            <a:ext cx="12065" cy="15875"/>
          </a:xfrm>
          <a:custGeom>
            <a:avLst/>
            <a:gdLst/>
            <a:ahLst/>
            <a:cxnLst/>
            <a:rect l="l" t="t" r="r" b="b"/>
            <a:pathLst>
              <a:path w="12065" h="15875">
                <a:moveTo>
                  <a:pt x="4495" y="0"/>
                </a:moveTo>
                <a:lnTo>
                  <a:pt x="2844" y="756"/>
                </a:lnTo>
                <a:lnTo>
                  <a:pt x="0" y="8440"/>
                </a:lnTo>
                <a:lnTo>
                  <a:pt x="1943" y="12682"/>
                </a:lnTo>
                <a:lnTo>
                  <a:pt x="9639" y="15565"/>
                </a:lnTo>
                <a:lnTo>
                  <a:pt x="11903" y="14520"/>
                </a:lnTo>
                <a:lnTo>
                  <a:pt x="44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0" name="object 750"/>
          <p:cNvSpPr/>
          <p:nvPr/>
        </p:nvSpPr>
        <p:spPr>
          <a:xfrm>
            <a:off x="6845544" y="5924744"/>
            <a:ext cx="17145" cy="16510"/>
          </a:xfrm>
          <a:custGeom>
            <a:avLst/>
            <a:gdLst/>
            <a:ahLst/>
            <a:cxnLst/>
            <a:rect l="l" t="t" r="r" b="b"/>
            <a:pathLst>
              <a:path w="17145" h="16510">
                <a:moveTo>
                  <a:pt x="9035" y="0"/>
                </a:moveTo>
                <a:lnTo>
                  <a:pt x="2421" y="2426"/>
                </a:lnTo>
                <a:lnTo>
                  <a:pt x="0" y="8946"/>
                </a:lnTo>
                <a:lnTo>
                  <a:pt x="1955" y="13188"/>
                </a:lnTo>
                <a:lnTo>
                  <a:pt x="9651" y="16058"/>
                </a:lnTo>
                <a:lnTo>
                  <a:pt x="13906" y="14102"/>
                </a:lnTo>
                <a:lnTo>
                  <a:pt x="16763" y="6431"/>
                </a:lnTo>
                <a:lnTo>
                  <a:pt x="14820" y="2152"/>
                </a:lnTo>
                <a:lnTo>
                  <a:pt x="903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1" name="object 751"/>
          <p:cNvSpPr/>
          <p:nvPr/>
        </p:nvSpPr>
        <p:spPr>
          <a:xfrm>
            <a:off x="6876825" y="593568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62" y="0"/>
                </a:moveTo>
                <a:lnTo>
                  <a:pt x="2870" y="1968"/>
                </a:lnTo>
                <a:lnTo>
                  <a:pt x="0" y="9652"/>
                </a:lnTo>
                <a:lnTo>
                  <a:pt x="1981" y="13906"/>
                </a:lnTo>
                <a:lnTo>
                  <a:pt x="9651" y="16776"/>
                </a:lnTo>
                <a:lnTo>
                  <a:pt x="13931" y="14820"/>
                </a:lnTo>
                <a:lnTo>
                  <a:pt x="16789" y="7137"/>
                </a:lnTo>
                <a:lnTo>
                  <a:pt x="14833" y="2857"/>
                </a:lnTo>
                <a:lnTo>
                  <a:pt x="716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2" name="object 752"/>
          <p:cNvSpPr/>
          <p:nvPr/>
        </p:nvSpPr>
        <p:spPr>
          <a:xfrm>
            <a:off x="6908133" y="594733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57" y="1955"/>
                </a:lnTo>
                <a:lnTo>
                  <a:pt x="0" y="9639"/>
                </a:lnTo>
                <a:lnTo>
                  <a:pt x="1943" y="13906"/>
                </a:lnTo>
                <a:lnTo>
                  <a:pt x="9664" y="16763"/>
                </a:lnTo>
                <a:lnTo>
                  <a:pt x="13919" y="14808"/>
                </a:lnTo>
                <a:lnTo>
                  <a:pt x="16776" y="7137"/>
                </a:lnTo>
                <a:lnTo>
                  <a:pt x="14820" y="2870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3" name="object 753"/>
          <p:cNvSpPr/>
          <p:nvPr/>
        </p:nvSpPr>
        <p:spPr>
          <a:xfrm>
            <a:off x="6939439" y="595898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50" y="0"/>
                </a:moveTo>
                <a:lnTo>
                  <a:pt x="2857" y="1955"/>
                </a:lnTo>
                <a:lnTo>
                  <a:pt x="0" y="9639"/>
                </a:lnTo>
                <a:lnTo>
                  <a:pt x="1968" y="13893"/>
                </a:lnTo>
                <a:lnTo>
                  <a:pt x="9639" y="16763"/>
                </a:lnTo>
                <a:lnTo>
                  <a:pt x="13906" y="14808"/>
                </a:lnTo>
                <a:lnTo>
                  <a:pt x="16776" y="7124"/>
                </a:lnTo>
                <a:lnTo>
                  <a:pt x="14833" y="2857"/>
                </a:lnTo>
                <a:lnTo>
                  <a:pt x="715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4" name="object 754"/>
          <p:cNvSpPr/>
          <p:nvPr/>
        </p:nvSpPr>
        <p:spPr>
          <a:xfrm>
            <a:off x="6970734" y="5973117"/>
            <a:ext cx="12065" cy="14604"/>
          </a:xfrm>
          <a:custGeom>
            <a:avLst/>
            <a:gdLst/>
            <a:ahLst/>
            <a:cxnLst/>
            <a:rect l="l" t="t" r="r" b="b"/>
            <a:pathLst>
              <a:path w="12065" h="14604">
                <a:moveTo>
                  <a:pt x="2670" y="0"/>
                </a:moveTo>
                <a:lnTo>
                  <a:pt x="0" y="7163"/>
                </a:lnTo>
                <a:lnTo>
                  <a:pt x="1968" y="11430"/>
                </a:lnTo>
                <a:lnTo>
                  <a:pt x="9639" y="14275"/>
                </a:lnTo>
                <a:lnTo>
                  <a:pt x="11442" y="13459"/>
                </a:lnTo>
                <a:lnTo>
                  <a:pt x="267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5" name="object 755"/>
          <p:cNvSpPr/>
          <p:nvPr/>
        </p:nvSpPr>
        <p:spPr>
          <a:xfrm>
            <a:off x="6886770" y="590895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70" y="1955"/>
                </a:lnTo>
                <a:lnTo>
                  <a:pt x="0" y="9652"/>
                </a:lnTo>
                <a:lnTo>
                  <a:pt x="1968" y="13919"/>
                </a:lnTo>
                <a:lnTo>
                  <a:pt x="9651" y="16764"/>
                </a:lnTo>
                <a:lnTo>
                  <a:pt x="13919" y="14808"/>
                </a:lnTo>
                <a:lnTo>
                  <a:pt x="16789" y="7150"/>
                </a:lnTo>
                <a:lnTo>
                  <a:pt x="14833" y="2870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6" name="object 756"/>
          <p:cNvSpPr/>
          <p:nvPr/>
        </p:nvSpPr>
        <p:spPr>
          <a:xfrm>
            <a:off x="6918090" y="592059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7137" y="0"/>
                </a:moveTo>
                <a:lnTo>
                  <a:pt x="2857" y="1968"/>
                </a:lnTo>
                <a:lnTo>
                  <a:pt x="0" y="9664"/>
                </a:lnTo>
                <a:lnTo>
                  <a:pt x="1943" y="13919"/>
                </a:lnTo>
                <a:lnTo>
                  <a:pt x="9626" y="16776"/>
                </a:lnTo>
                <a:lnTo>
                  <a:pt x="13906" y="14833"/>
                </a:lnTo>
                <a:lnTo>
                  <a:pt x="16763" y="7150"/>
                </a:lnTo>
                <a:lnTo>
                  <a:pt x="15495" y="4357"/>
                </a:lnTo>
                <a:lnTo>
                  <a:pt x="13605" y="2422"/>
                </a:lnTo>
                <a:lnTo>
                  <a:pt x="10960" y="1447"/>
                </a:lnTo>
                <a:lnTo>
                  <a:pt x="713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7" name="object 757"/>
          <p:cNvSpPr/>
          <p:nvPr/>
        </p:nvSpPr>
        <p:spPr>
          <a:xfrm>
            <a:off x="6949371" y="5941329"/>
            <a:ext cx="6985" cy="6985"/>
          </a:xfrm>
          <a:custGeom>
            <a:avLst/>
            <a:gdLst/>
            <a:ahLst/>
            <a:cxnLst/>
            <a:rect l="l" t="t" r="r" b="b"/>
            <a:pathLst>
              <a:path w="6984" h="6985">
                <a:moveTo>
                  <a:pt x="213" y="0"/>
                </a:moveTo>
                <a:lnTo>
                  <a:pt x="0" y="564"/>
                </a:lnTo>
                <a:lnTo>
                  <a:pt x="1981" y="4857"/>
                </a:lnTo>
                <a:lnTo>
                  <a:pt x="6632" y="6569"/>
                </a:lnTo>
                <a:lnTo>
                  <a:pt x="2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8" name="object 758"/>
          <p:cNvSpPr/>
          <p:nvPr/>
        </p:nvSpPr>
        <p:spPr>
          <a:xfrm>
            <a:off x="6905493" y="5897600"/>
            <a:ext cx="2540" cy="1905"/>
          </a:xfrm>
          <a:custGeom>
            <a:avLst/>
            <a:gdLst/>
            <a:ahLst/>
            <a:cxnLst/>
            <a:rect l="l" t="t" r="r" b="b"/>
            <a:pathLst>
              <a:path w="2540" h="1904">
                <a:moveTo>
                  <a:pt x="1363" y="0"/>
                </a:moveTo>
                <a:lnTo>
                  <a:pt x="2167" y="822"/>
                </a:lnTo>
                <a:lnTo>
                  <a:pt x="859" y="1414"/>
                </a:lnTo>
                <a:lnTo>
                  <a:pt x="0" y="1096"/>
                </a:lnTo>
                <a:lnTo>
                  <a:pt x="136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9" name="object 759"/>
          <p:cNvSpPr/>
          <p:nvPr/>
        </p:nvSpPr>
        <p:spPr>
          <a:xfrm>
            <a:off x="6582915" y="5908582"/>
            <a:ext cx="457834" cy="187325"/>
          </a:xfrm>
          <a:custGeom>
            <a:avLst/>
            <a:gdLst/>
            <a:ahLst/>
            <a:cxnLst/>
            <a:rect l="l" t="t" r="r" b="b"/>
            <a:pathLst>
              <a:path w="457834" h="187325">
                <a:moveTo>
                  <a:pt x="19456" y="146303"/>
                </a:moveTo>
                <a:lnTo>
                  <a:pt x="0" y="186833"/>
                </a:lnTo>
                <a:lnTo>
                  <a:pt x="4795" y="186833"/>
                </a:lnTo>
                <a:lnTo>
                  <a:pt x="23355" y="148170"/>
                </a:lnTo>
                <a:lnTo>
                  <a:pt x="19456" y="146303"/>
                </a:lnTo>
                <a:close/>
              </a:path>
              <a:path w="457834" h="187325">
                <a:moveTo>
                  <a:pt x="338696" y="0"/>
                </a:moveTo>
                <a:lnTo>
                  <a:pt x="336080" y="3441"/>
                </a:lnTo>
                <a:lnTo>
                  <a:pt x="362111" y="27807"/>
                </a:lnTo>
                <a:lnTo>
                  <a:pt x="385862" y="57940"/>
                </a:lnTo>
                <a:lnTo>
                  <a:pt x="406944" y="91059"/>
                </a:lnTo>
                <a:lnTo>
                  <a:pt x="432732" y="140251"/>
                </a:lnTo>
                <a:lnTo>
                  <a:pt x="450456" y="180505"/>
                </a:lnTo>
                <a:lnTo>
                  <a:pt x="453036" y="186833"/>
                </a:lnTo>
                <a:lnTo>
                  <a:pt x="457644" y="186833"/>
                </a:lnTo>
                <a:lnTo>
                  <a:pt x="440897" y="147513"/>
                </a:lnTo>
                <a:lnTo>
                  <a:pt x="414583" y="95675"/>
                </a:lnTo>
                <a:lnTo>
                  <a:pt x="380074" y="42735"/>
                </a:lnTo>
                <a:lnTo>
                  <a:pt x="338696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0" name="object 760"/>
          <p:cNvSpPr/>
          <p:nvPr/>
        </p:nvSpPr>
        <p:spPr>
          <a:xfrm>
            <a:off x="6599368" y="5376363"/>
            <a:ext cx="422275" cy="551180"/>
          </a:xfrm>
          <a:custGeom>
            <a:avLst/>
            <a:gdLst/>
            <a:ahLst/>
            <a:cxnLst/>
            <a:rect l="l" t="t" r="r" b="b"/>
            <a:pathLst>
              <a:path w="422275" h="551179">
                <a:moveTo>
                  <a:pt x="158343" y="0"/>
                </a:moveTo>
                <a:lnTo>
                  <a:pt x="116302" y="228"/>
                </a:lnTo>
                <a:lnTo>
                  <a:pt x="54668" y="34336"/>
                </a:lnTo>
                <a:lnTo>
                  <a:pt x="32630" y="68471"/>
                </a:lnTo>
                <a:lnTo>
                  <a:pt x="14815" y="114167"/>
                </a:lnTo>
                <a:lnTo>
                  <a:pt x="0" y="171551"/>
                </a:lnTo>
                <a:lnTo>
                  <a:pt x="5322" y="264646"/>
                </a:lnTo>
                <a:lnTo>
                  <a:pt x="43791" y="346052"/>
                </a:lnTo>
                <a:lnTo>
                  <a:pt x="87405" y="403727"/>
                </a:lnTo>
                <a:lnTo>
                  <a:pt x="108165" y="425627"/>
                </a:lnTo>
                <a:lnTo>
                  <a:pt x="108586" y="436588"/>
                </a:lnTo>
                <a:lnTo>
                  <a:pt x="103673" y="446349"/>
                </a:lnTo>
                <a:lnTo>
                  <a:pt x="88877" y="460408"/>
                </a:lnTo>
                <a:lnTo>
                  <a:pt x="59651" y="484263"/>
                </a:lnTo>
                <a:lnTo>
                  <a:pt x="78846" y="512654"/>
                </a:lnTo>
                <a:lnTo>
                  <a:pt x="96000" y="529035"/>
                </a:lnTo>
                <a:lnTo>
                  <a:pt x="120797" y="539633"/>
                </a:lnTo>
                <a:lnTo>
                  <a:pt x="162915" y="550672"/>
                </a:lnTo>
                <a:lnTo>
                  <a:pt x="306984" y="521335"/>
                </a:lnTo>
                <a:lnTo>
                  <a:pt x="303822" y="481070"/>
                </a:lnTo>
                <a:lnTo>
                  <a:pt x="310067" y="457247"/>
                </a:lnTo>
                <a:lnTo>
                  <a:pt x="318850" y="445879"/>
                </a:lnTo>
                <a:lnTo>
                  <a:pt x="323303" y="442976"/>
                </a:lnTo>
                <a:lnTo>
                  <a:pt x="355104" y="438962"/>
                </a:lnTo>
                <a:lnTo>
                  <a:pt x="376528" y="432823"/>
                </a:lnTo>
                <a:lnTo>
                  <a:pt x="388980" y="420963"/>
                </a:lnTo>
                <a:lnTo>
                  <a:pt x="394686" y="407508"/>
                </a:lnTo>
                <a:lnTo>
                  <a:pt x="395871" y="396582"/>
                </a:lnTo>
                <a:lnTo>
                  <a:pt x="394612" y="392463"/>
                </a:lnTo>
                <a:lnTo>
                  <a:pt x="392620" y="386335"/>
                </a:lnTo>
                <a:lnTo>
                  <a:pt x="392342" y="380114"/>
                </a:lnTo>
                <a:lnTo>
                  <a:pt x="396227" y="375716"/>
                </a:lnTo>
                <a:lnTo>
                  <a:pt x="403720" y="372592"/>
                </a:lnTo>
                <a:lnTo>
                  <a:pt x="405117" y="364223"/>
                </a:lnTo>
                <a:lnTo>
                  <a:pt x="400443" y="354228"/>
                </a:lnTo>
                <a:lnTo>
                  <a:pt x="390893" y="352399"/>
                </a:lnTo>
                <a:lnTo>
                  <a:pt x="401908" y="347989"/>
                </a:lnTo>
                <a:lnTo>
                  <a:pt x="405183" y="343087"/>
                </a:lnTo>
                <a:lnTo>
                  <a:pt x="403416" y="338208"/>
                </a:lnTo>
                <a:lnTo>
                  <a:pt x="399300" y="333870"/>
                </a:lnTo>
                <a:lnTo>
                  <a:pt x="396491" y="327501"/>
                </a:lnTo>
                <a:lnTo>
                  <a:pt x="400797" y="322787"/>
                </a:lnTo>
                <a:lnTo>
                  <a:pt x="407121" y="319863"/>
                </a:lnTo>
                <a:lnTo>
                  <a:pt x="410362" y="318858"/>
                </a:lnTo>
                <a:lnTo>
                  <a:pt x="420585" y="315937"/>
                </a:lnTo>
                <a:lnTo>
                  <a:pt x="420814" y="312115"/>
                </a:lnTo>
                <a:lnTo>
                  <a:pt x="409013" y="264445"/>
                </a:lnTo>
                <a:lnTo>
                  <a:pt x="394131" y="233870"/>
                </a:lnTo>
                <a:lnTo>
                  <a:pt x="388327" y="217093"/>
                </a:lnTo>
                <a:lnTo>
                  <a:pt x="385483" y="211607"/>
                </a:lnTo>
                <a:lnTo>
                  <a:pt x="388874" y="195630"/>
                </a:lnTo>
                <a:lnTo>
                  <a:pt x="386081" y="172478"/>
                </a:lnTo>
                <a:lnTo>
                  <a:pt x="364074" y="116729"/>
                </a:lnTo>
                <a:lnTo>
                  <a:pt x="335243" y="61211"/>
                </a:lnTo>
                <a:lnTo>
                  <a:pt x="301920" y="32717"/>
                </a:lnTo>
                <a:lnTo>
                  <a:pt x="260300" y="15902"/>
                </a:lnTo>
                <a:lnTo>
                  <a:pt x="211926" y="6439"/>
                </a:lnTo>
                <a:lnTo>
                  <a:pt x="1583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1" name="object 761"/>
          <p:cNvSpPr/>
          <p:nvPr/>
        </p:nvSpPr>
        <p:spPr>
          <a:xfrm>
            <a:off x="6593532" y="5373696"/>
            <a:ext cx="430530" cy="561340"/>
          </a:xfrm>
          <a:custGeom>
            <a:avLst/>
            <a:gdLst/>
            <a:ahLst/>
            <a:cxnLst/>
            <a:rect l="l" t="t" r="r" b="b"/>
            <a:pathLst>
              <a:path w="430529" h="561339">
                <a:moveTo>
                  <a:pt x="111708" y="429748"/>
                </a:moveTo>
                <a:lnTo>
                  <a:pt x="89945" y="462280"/>
                </a:lnTo>
                <a:lnTo>
                  <a:pt x="61480" y="487680"/>
                </a:lnTo>
                <a:lnTo>
                  <a:pt x="59982" y="488950"/>
                </a:lnTo>
                <a:lnTo>
                  <a:pt x="67193" y="497840"/>
                </a:lnTo>
                <a:lnTo>
                  <a:pt x="86066" y="516890"/>
                </a:lnTo>
                <a:lnTo>
                  <a:pt x="118557" y="539750"/>
                </a:lnTo>
                <a:lnTo>
                  <a:pt x="165595" y="557530"/>
                </a:lnTo>
                <a:lnTo>
                  <a:pt x="183451" y="561340"/>
                </a:lnTo>
                <a:lnTo>
                  <a:pt x="184467" y="557530"/>
                </a:lnTo>
                <a:lnTo>
                  <a:pt x="166598" y="553720"/>
                </a:lnTo>
                <a:lnTo>
                  <a:pt x="120615" y="535940"/>
                </a:lnTo>
                <a:lnTo>
                  <a:pt x="88874" y="514350"/>
                </a:lnTo>
                <a:lnTo>
                  <a:pt x="73894" y="499109"/>
                </a:lnTo>
                <a:lnTo>
                  <a:pt x="70510" y="495300"/>
                </a:lnTo>
                <a:lnTo>
                  <a:pt x="68516" y="492759"/>
                </a:lnTo>
                <a:lnTo>
                  <a:pt x="67043" y="491490"/>
                </a:lnTo>
                <a:lnTo>
                  <a:pt x="64211" y="491490"/>
                </a:lnTo>
                <a:lnTo>
                  <a:pt x="62852" y="488950"/>
                </a:lnTo>
                <a:lnTo>
                  <a:pt x="64668" y="487680"/>
                </a:lnTo>
                <a:lnTo>
                  <a:pt x="68240" y="487680"/>
                </a:lnTo>
                <a:lnTo>
                  <a:pt x="93756" y="463550"/>
                </a:lnTo>
                <a:lnTo>
                  <a:pt x="109230" y="444476"/>
                </a:lnTo>
                <a:lnTo>
                  <a:pt x="115162" y="433070"/>
                </a:lnTo>
                <a:lnTo>
                  <a:pt x="115823" y="430530"/>
                </a:lnTo>
                <a:lnTo>
                  <a:pt x="112509" y="430530"/>
                </a:lnTo>
                <a:lnTo>
                  <a:pt x="111708" y="429748"/>
                </a:lnTo>
                <a:close/>
              </a:path>
              <a:path w="430529" h="561339">
                <a:moveTo>
                  <a:pt x="361213" y="444500"/>
                </a:moveTo>
                <a:lnTo>
                  <a:pt x="328345" y="444500"/>
                </a:lnTo>
                <a:lnTo>
                  <a:pt x="324765" y="445770"/>
                </a:lnTo>
                <a:lnTo>
                  <a:pt x="317479" y="453390"/>
                </a:lnTo>
                <a:lnTo>
                  <a:pt x="310323" y="468630"/>
                </a:lnTo>
                <a:lnTo>
                  <a:pt x="307304" y="491490"/>
                </a:lnTo>
                <a:lnTo>
                  <a:pt x="307204" y="495300"/>
                </a:lnTo>
                <a:lnTo>
                  <a:pt x="307339" y="500380"/>
                </a:lnTo>
                <a:lnTo>
                  <a:pt x="307973" y="508000"/>
                </a:lnTo>
                <a:lnTo>
                  <a:pt x="309081" y="515620"/>
                </a:lnTo>
                <a:lnTo>
                  <a:pt x="310705" y="524510"/>
                </a:lnTo>
                <a:lnTo>
                  <a:pt x="314934" y="524510"/>
                </a:lnTo>
                <a:lnTo>
                  <a:pt x="313351" y="515620"/>
                </a:lnTo>
                <a:lnTo>
                  <a:pt x="312270" y="506730"/>
                </a:lnTo>
                <a:lnTo>
                  <a:pt x="311652" y="500380"/>
                </a:lnTo>
                <a:lnTo>
                  <a:pt x="311520" y="495300"/>
                </a:lnTo>
                <a:lnTo>
                  <a:pt x="311641" y="489931"/>
                </a:lnTo>
                <a:lnTo>
                  <a:pt x="323316" y="453390"/>
                </a:lnTo>
                <a:lnTo>
                  <a:pt x="325615" y="450850"/>
                </a:lnTo>
                <a:lnTo>
                  <a:pt x="327317" y="449580"/>
                </a:lnTo>
                <a:lnTo>
                  <a:pt x="329311" y="448309"/>
                </a:lnTo>
                <a:lnTo>
                  <a:pt x="329145" y="445770"/>
                </a:lnTo>
                <a:lnTo>
                  <a:pt x="350608" y="445770"/>
                </a:lnTo>
                <a:lnTo>
                  <a:pt x="361213" y="444500"/>
                </a:lnTo>
                <a:close/>
              </a:path>
              <a:path w="430529" h="561339">
                <a:moveTo>
                  <a:pt x="64668" y="487680"/>
                </a:moveTo>
                <a:lnTo>
                  <a:pt x="62852" y="488950"/>
                </a:lnTo>
                <a:lnTo>
                  <a:pt x="64211" y="491490"/>
                </a:lnTo>
                <a:lnTo>
                  <a:pt x="65859" y="489931"/>
                </a:lnTo>
                <a:lnTo>
                  <a:pt x="65112" y="488950"/>
                </a:lnTo>
                <a:lnTo>
                  <a:pt x="64668" y="487680"/>
                </a:lnTo>
                <a:close/>
              </a:path>
              <a:path w="430529" h="561339">
                <a:moveTo>
                  <a:pt x="65859" y="489931"/>
                </a:moveTo>
                <a:lnTo>
                  <a:pt x="64211" y="491490"/>
                </a:lnTo>
                <a:lnTo>
                  <a:pt x="67043" y="491490"/>
                </a:lnTo>
                <a:lnTo>
                  <a:pt x="65859" y="489931"/>
                </a:lnTo>
                <a:close/>
              </a:path>
              <a:path w="430529" h="561339">
                <a:moveTo>
                  <a:pt x="68240" y="487680"/>
                </a:moveTo>
                <a:lnTo>
                  <a:pt x="64668" y="487680"/>
                </a:lnTo>
                <a:lnTo>
                  <a:pt x="65112" y="488950"/>
                </a:lnTo>
                <a:lnTo>
                  <a:pt x="65859" y="489931"/>
                </a:lnTo>
                <a:lnTo>
                  <a:pt x="68240" y="487680"/>
                </a:lnTo>
                <a:close/>
              </a:path>
              <a:path w="430529" h="561339">
                <a:moveTo>
                  <a:pt x="329145" y="445770"/>
                </a:moveTo>
                <a:lnTo>
                  <a:pt x="329399" y="448309"/>
                </a:lnTo>
                <a:lnTo>
                  <a:pt x="329926" y="448246"/>
                </a:lnTo>
                <a:lnTo>
                  <a:pt x="329145" y="445770"/>
                </a:lnTo>
                <a:close/>
              </a:path>
              <a:path w="430529" h="561339">
                <a:moveTo>
                  <a:pt x="329926" y="448246"/>
                </a:moveTo>
                <a:lnTo>
                  <a:pt x="329399" y="448309"/>
                </a:lnTo>
                <a:lnTo>
                  <a:pt x="329946" y="448309"/>
                </a:lnTo>
                <a:close/>
              </a:path>
              <a:path w="430529" h="561339">
                <a:moveTo>
                  <a:pt x="350608" y="445770"/>
                </a:moveTo>
                <a:lnTo>
                  <a:pt x="329145" y="445770"/>
                </a:lnTo>
                <a:lnTo>
                  <a:pt x="329926" y="448246"/>
                </a:lnTo>
                <a:lnTo>
                  <a:pt x="350608" y="445770"/>
                </a:lnTo>
                <a:close/>
              </a:path>
              <a:path w="430529" h="561339">
                <a:moveTo>
                  <a:pt x="403882" y="356169"/>
                </a:moveTo>
                <a:lnTo>
                  <a:pt x="402831" y="356870"/>
                </a:lnTo>
                <a:lnTo>
                  <a:pt x="397256" y="358140"/>
                </a:lnTo>
                <a:lnTo>
                  <a:pt x="399008" y="358140"/>
                </a:lnTo>
                <a:lnTo>
                  <a:pt x="401027" y="359409"/>
                </a:lnTo>
                <a:lnTo>
                  <a:pt x="404647" y="360680"/>
                </a:lnTo>
                <a:lnTo>
                  <a:pt x="406146" y="361950"/>
                </a:lnTo>
                <a:lnTo>
                  <a:pt x="407174" y="364490"/>
                </a:lnTo>
                <a:lnTo>
                  <a:pt x="407479" y="365759"/>
                </a:lnTo>
                <a:lnTo>
                  <a:pt x="407454" y="370840"/>
                </a:lnTo>
                <a:lnTo>
                  <a:pt x="405663" y="374650"/>
                </a:lnTo>
                <a:lnTo>
                  <a:pt x="401231" y="377190"/>
                </a:lnTo>
                <a:lnTo>
                  <a:pt x="397243" y="378459"/>
                </a:lnTo>
                <a:lnTo>
                  <a:pt x="395655" y="382270"/>
                </a:lnTo>
                <a:lnTo>
                  <a:pt x="395782" y="388620"/>
                </a:lnTo>
                <a:lnTo>
                  <a:pt x="396798" y="392430"/>
                </a:lnTo>
                <a:lnTo>
                  <a:pt x="398703" y="397509"/>
                </a:lnTo>
                <a:lnTo>
                  <a:pt x="399046" y="398780"/>
                </a:lnTo>
                <a:lnTo>
                  <a:pt x="399554" y="400050"/>
                </a:lnTo>
                <a:lnTo>
                  <a:pt x="399567" y="406400"/>
                </a:lnTo>
                <a:lnTo>
                  <a:pt x="398018" y="415290"/>
                </a:lnTo>
                <a:lnTo>
                  <a:pt x="360794" y="440690"/>
                </a:lnTo>
                <a:lnTo>
                  <a:pt x="328599" y="444500"/>
                </a:lnTo>
                <a:lnTo>
                  <a:pt x="361099" y="444500"/>
                </a:lnTo>
                <a:lnTo>
                  <a:pt x="360946" y="441959"/>
                </a:lnTo>
                <a:lnTo>
                  <a:pt x="373156" y="441959"/>
                </a:lnTo>
                <a:lnTo>
                  <a:pt x="382863" y="438150"/>
                </a:lnTo>
                <a:lnTo>
                  <a:pt x="403898" y="401320"/>
                </a:lnTo>
                <a:lnTo>
                  <a:pt x="403872" y="400050"/>
                </a:lnTo>
                <a:lnTo>
                  <a:pt x="403809" y="398780"/>
                </a:lnTo>
                <a:lnTo>
                  <a:pt x="403491" y="397509"/>
                </a:lnTo>
                <a:lnTo>
                  <a:pt x="403123" y="396240"/>
                </a:lnTo>
                <a:lnTo>
                  <a:pt x="401980" y="393700"/>
                </a:lnTo>
                <a:lnTo>
                  <a:pt x="400050" y="388620"/>
                </a:lnTo>
                <a:lnTo>
                  <a:pt x="409143" y="378459"/>
                </a:lnTo>
                <a:lnTo>
                  <a:pt x="411835" y="372109"/>
                </a:lnTo>
                <a:lnTo>
                  <a:pt x="411810" y="365759"/>
                </a:lnTo>
                <a:lnTo>
                  <a:pt x="411391" y="363220"/>
                </a:lnTo>
                <a:lnTo>
                  <a:pt x="410565" y="361950"/>
                </a:lnTo>
                <a:lnTo>
                  <a:pt x="408901" y="358140"/>
                </a:lnTo>
                <a:lnTo>
                  <a:pt x="405472" y="356870"/>
                </a:lnTo>
                <a:lnTo>
                  <a:pt x="403882" y="356169"/>
                </a:lnTo>
                <a:close/>
              </a:path>
              <a:path w="430529" h="561339">
                <a:moveTo>
                  <a:pt x="360946" y="441959"/>
                </a:moveTo>
                <a:lnTo>
                  <a:pt x="361099" y="444500"/>
                </a:lnTo>
                <a:lnTo>
                  <a:pt x="360946" y="441959"/>
                </a:lnTo>
                <a:close/>
              </a:path>
              <a:path w="430529" h="561339">
                <a:moveTo>
                  <a:pt x="361210" y="444476"/>
                </a:moveTo>
                <a:close/>
              </a:path>
              <a:path w="430529" h="561339">
                <a:moveTo>
                  <a:pt x="373156" y="441959"/>
                </a:moveTo>
                <a:lnTo>
                  <a:pt x="360946" y="441959"/>
                </a:lnTo>
                <a:lnTo>
                  <a:pt x="361210" y="444476"/>
                </a:lnTo>
                <a:lnTo>
                  <a:pt x="373156" y="441959"/>
                </a:lnTo>
                <a:close/>
              </a:path>
              <a:path w="430529" h="561339">
                <a:moveTo>
                  <a:pt x="113995" y="429259"/>
                </a:moveTo>
                <a:lnTo>
                  <a:pt x="111836" y="429259"/>
                </a:lnTo>
                <a:lnTo>
                  <a:pt x="111708" y="429748"/>
                </a:lnTo>
                <a:lnTo>
                  <a:pt x="112509" y="430530"/>
                </a:lnTo>
                <a:lnTo>
                  <a:pt x="113995" y="429259"/>
                </a:lnTo>
                <a:close/>
              </a:path>
              <a:path w="430529" h="561339">
                <a:moveTo>
                  <a:pt x="116154" y="429259"/>
                </a:moveTo>
                <a:lnTo>
                  <a:pt x="113995" y="429259"/>
                </a:lnTo>
                <a:lnTo>
                  <a:pt x="112509" y="430530"/>
                </a:lnTo>
                <a:lnTo>
                  <a:pt x="115823" y="430530"/>
                </a:lnTo>
                <a:lnTo>
                  <a:pt x="116154" y="429259"/>
                </a:lnTo>
                <a:close/>
              </a:path>
              <a:path w="430529" h="561339">
                <a:moveTo>
                  <a:pt x="156921" y="0"/>
                </a:moveTo>
                <a:lnTo>
                  <a:pt x="142951" y="0"/>
                </a:lnTo>
                <a:lnTo>
                  <a:pt x="115373" y="2540"/>
                </a:lnTo>
                <a:lnTo>
                  <a:pt x="70718" y="24130"/>
                </a:lnTo>
                <a:lnTo>
                  <a:pt x="37937" y="68580"/>
                </a:lnTo>
                <a:lnTo>
                  <a:pt x="13710" y="133349"/>
                </a:lnTo>
                <a:lnTo>
                  <a:pt x="3721" y="173990"/>
                </a:lnTo>
                <a:lnTo>
                  <a:pt x="0" y="209550"/>
                </a:lnTo>
                <a:lnTo>
                  <a:pt x="11757" y="276860"/>
                </a:lnTo>
                <a:lnTo>
                  <a:pt x="39652" y="337820"/>
                </a:lnTo>
                <a:lnTo>
                  <a:pt x="72920" y="386080"/>
                </a:lnTo>
                <a:lnTo>
                  <a:pt x="100794" y="419100"/>
                </a:lnTo>
                <a:lnTo>
                  <a:pt x="111708" y="429748"/>
                </a:lnTo>
                <a:lnTo>
                  <a:pt x="111836" y="429259"/>
                </a:lnTo>
                <a:lnTo>
                  <a:pt x="116154" y="429259"/>
                </a:lnTo>
                <a:lnTo>
                  <a:pt x="116179" y="427990"/>
                </a:lnTo>
                <a:lnTo>
                  <a:pt x="113766" y="425450"/>
                </a:lnTo>
                <a:lnTo>
                  <a:pt x="110731" y="422909"/>
                </a:lnTo>
                <a:lnTo>
                  <a:pt x="91466" y="401320"/>
                </a:lnTo>
                <a:lnTo>
                  <a:pt x="64033" y="367030"/>
                </a:lnTo>
                <a:lnTo>
                  <a:pt x="35593" y="321310"/>
                </a:lnTo>
                <a:lnTo>
                  <a:pt x="13305" y="267970"/>
                </a:lnTo>
                <a:lnTo>
                  <a:pt x="4330" y="209550"/>
                </a:lnTo>
                <a:lnTo>
                  <a:pt x="4546" y="200660"/>
                </a:lnTo>
                <a:lnTo>
                  <a:pt x="17879" y="134619"/>
                </a:lnTo>
                <a:lnTo>
                  <a:pt x="41786" y="69850"/>
                </a:lnTo>
                <a:lnTo>
                  <a:pt x="73538" y="27940"/>
                </a:lnTo>
                <a:lnTo>
                  <a:pt x="116270" y="6350"/>
                </a:lnTo>
                <a:lnTo>
                  <a:pt x="142951" y="3809"/>
                </a:lnTo>
                <a:lnTo>
                  <a:pt x="188068" y="3809"/>
                </a:lnTo>
                <a:lnTo>
                  <a:pt x="156921" y="0"/>
                </a:lnTo>
                <a:close/>
              </a:path>
              <a:path w="430529" h="561339">
                <a:moveTo>
                  <a:pt x="415600" y="320064"/>
                </a:moveTo>
                <a:lnTo>
                  <a:pt x="399999" y="334010"/>
                </a:lnTo>
                <a:lnTo>
                  <a:pt x="401320" y="336550"/>
                </a:lnTo>
                <a:lnTo>
                  <a:pt x="403758" y="339090"/>
                </a:lnTo>
                <a:lnTo>
                  <a:pt x="406514" y="341630"/>
                </a:lnTo>
                <a:lnTo>
                  <a:pt x="409016" y="344170"/>
                </a:lnTo>
                <a:lnTo>
                  <a:pt x="408863" y="345440"/>
                </a:lnTo>
                <a:lnTo>
                  <a:pt x="408838" y="346710"/>
                </a:lnTo>
                <a:lnTo>
                  <a:pt x="408520" y="347980"/>
                </a:lnTo>
                <a:lnTo>
                  <a:pt x="404825" y="350520"/>
                </a:lnTo>
                <a:lnTo>
                  <a:pt x="401459" y="351790"/>
                </a:lnTo>
                <a:lnTo>
                  <a:pt x="396201" y="353060"/>
                </a:lnTo>
                <a:lnTo>
                  <a:pt x="396316" y="358140"/>
                </a:lnTo>
                <a:lnTo>
                  <a:pt x="397256" y="358140"/>
                </a:lnTo>
                <a:lnTo>
                  <a:pt x="396722" y="355600"/>
                </a:lnTo>
                <a:lnTo>
                  <a:pt x="397141" y="353060"/>
                </a:lnTo>
                <a:lnTo>
                  <a:pt x="408364" y="353060"/>
                </a:lnTo>
                <a:lnTo>
                  <a:pt x="411810" y="350520"/>
                </a:lnTo>
                <a:lnTo>
                  <a:pt x="413219" y="347980"/>
                </a:lnTo>
                <a:lnTo>
                  <a:pt x="413135" y="344170"/>
                </a:lnTo>
                <a:lnTo>
                  <a:pt x="413042" y="341630"/>
                </a:lnTo>
                <a:lnTo>
                  <a:pt x="409435" y="337820"/>
                </a:lnTo>
                <a:lnTo>
                  <a:pt x="406577" y="335280"/>
                </a:lnTo>
                <a:lnTo>
                  <a:pt x="404710" y="334010"/>
                </a:lnTo>
                <a:lnTo>
                  <a:pt x="404317" y="332740"/>
                </a:lnTo>
                <a:lnTo>
                  <a:pt x="413702" y="325120"/>
                </a:lnTo>
                <a:lnTo>
                  <a:pt x="414769" y="325120"/>
                </a:lnTo>
                <a:lnTo>
                  <a:pt x="422097" y="322580"/>
                </a:lnTo>
                <a:lnTo>
                  <a:pt x="416191" y="322580"/>
                </a:lnTo>
                <a:lnTo>
                  <a:pt x="415600" y="320064"/>
                </a:lnTo>
                <a:close/>
              </a:path>
              <a:path w="430529" h="561339">
                <a:moveTo>
                  <a:pt x="397141" y="353060"/>
                </a:moveTo>
                <a:lnTo>
                  <a:pt x="396932" y="354330"/>
                </a:lnTo>
                <a:lnTo>
                  <a:pt x="396842" y="356169"/>
                </a:lnTo>
                <a:lnTo>
                  <a:pt x="397256" y="358140"/>
                </a:lnTo>
                <a:lnTo>
                  <a:pt x="402831" y="356870"/>
                </a:lnTo>
                <a:lnTo>
                  <a:pt x="403882" y="356169"/>
                </a:lnTo>
                <a:lnTo>
                  <a:pt x="399707" y="354330"/>
                </a:lnTo>
                <a:lnTo>
                  <a:pt x="397141" y="353060"/>
                </a:lnTo>
                <a:close/>
              </a:path>
              <a:path w="430529" h="561339">
                <a:moveTo>
                  <a:pt x="408364" y="353060"/>
                </a:moveTo>
                <a:lnTo>
                  <a:pt x="397141" y="353060"/>
                </a:lnTo>
                <a:lnTo>
                  <a:pt x="399707" y="354330"/>
                </a:lnTo>
                <a:lnTo>
                  <a:pt x="403882" y="356169"/>
                </a:lnTo>
                <a:lnTo>
                  <a:pt x="406641" y="354330"/>
                </a:lnTo>
                <a:lnTo>
                  <a:pt x="408364" y="353060"/>
                </a:lnTo>
                <a:close/>
              </a:path>
              <a:path w="430529" h="561339">
                <a:moveTo>
                  <a:pt x="415671" y="320040"/>
                </a:moveTo>
                <a:lnTo>
                  <a:pt x="416191" y="322580"/>
                </a:lnTo>
                <a:lnTo>
                  <a:pt x="415671" y="320040"/>
                </a:lnTo>
                <a:close/>
              </a:path>
              <a:path w="430529" h="561339">
                <a:moveTo>
                  <a:pt x="426021" y="320040"/>
                </a:moveTo>
                <a:lnTo>
                  <a:pt x="415671" y="320040"/>
                </a:lnTo>
                <a:lnTo>
                  <a:pt x="416191" y="322580"/>
                </a:lnTo>
                <a:lnTo>
                  <a:pt x="422097" y="322580"/>
                </a:lnTo>
                <a:lnTo>
                  <a:pt x="425272" y="321310"/>
                </a:lnTo>
                <a:lnTo>
                  <a:pt x="426021" y="320040"/>
                </a:lnTo>
                <a:close/>
              </a:path>
              <a:path w="430529" h="561339">
                <a:moveTo>
                  <a:pt x="188068" y="3809"/>
                </a:moveTo>
                <a:lnTo>
                  <a:pt x="149606" y="3809"/>
                </a:lnTo>
                <a:lnTo>
                  <a:pt x="156578" y="5080"/>
                </a:lnTo>
                <a:lnTo>
                  <a:pt x="197934" y="8890"/>
                </a:lnTo>
                <a:lnTo>
                  <a:pt x="230055" y="13969"/>
                </a:lnTo>
                <a:lnTo>
                  <a:pt x="287083" y="27940"/>
                </a:lnTo>
                <a:lnTo>
                  <a:pt x="332065" y="57150"/>
                </a:lnTo>
                <a:lnTo>
                  <a:pt x="362521" y="109219"/>
                </a:lnTo>
                <a:lnTo>
                  <a:pt x="362572" y="110490"/>
                </a:lnTo>
                <a:lnTo>
                  <a:pt x="364540" y="114300"/>
                </a:lnTo>
                <a:lnTo>
                  <a:pt x="383425" y="157479"/>
                </a:lnTo>
                <a:lnTo>
                  <a:pt x="387174" y="167640"/>
                </a:lnTo>
                <a:lnTo>
                  <a:pt x="390207" y="177800"/>
                </a:lnTo>
                <a:lnTo>
                  <a:pt x="392230" y="186690"/>
                </a:lnTo>
                <a:lnTo>
                  <a:pt x="392710" y="191769"/>
                </a:lnTo>
                <a:lnTo>
                  <a:pt x="392823" y="196850"/>
                </a:lnTo>
                <a:lnTo>
                  <a:pt x="391312" y="204469"/>
                </a:lnTo>
                <a:lnTo>
                  <a:pt x="390893" y="209550"/>
                </a:lnTo>
                <a:lnTo>
                  <a:pt x="390893" y="218440"/>
                </a:lnTo>
                <a:lnTo>
                  <a:pt x="392074" y="220979"/>
                </a:lnTo>
                <a:lnTo>
                  <a:pt x="397979" y="237490"/>
                </a:lnTo>
                <a:lnTo>
                  <a:pt x="399796" y="241300"/>
                </a:lnTo>
                <a:lnTo>
                  <a:pt x="405654" y="252729"/>
                </a:lnTo>
                <a:lnTo>
                  <a:pt x="409367" y="261619"/>
                </a:lnTo>
                <a:lnTo>
                  <a:pt x="425083" y="302260"/>
                </a:lnTo>
                <a:lnTo>
                  <a:pt x="425729" y="307340"/>
                </a:lnTo>
                <a:lnTo>
                  <a:pt x="425602" y="308610"/>
                </a:lnTo>
                <a:lnTo>
                  <a:pt x="424713" y="313690"/>
                </a:lnTo>
                <a:lnTo>
                  <a:pt x="422567" y="317500"/>
                </a:lnTo>
                <a:lnTo>
                  <a:pt x="420509" y="318770"/>
                </a:lnTo>
                <a:lnTo>
                  <a:pt x="415594" y="320040"/>
                </a:lnTo>
                <a:lnTo>
                  <a:pt x="426021" y="320040"/>
                </a:lnTo>
                <a:lnTo>
                  <a:pt x="429018" y="314960"/>
                </a:lnTo>
                <a:lnTo>
                  <a:pt x="429310" y="312420"/>
                </a:lnTo>
                <a:lnTo>
                  <a:pt x="429856" y="309880"/>
                </a:lnTo>
                <a:lnTo>
                  <a:pt x="430047" y="307340"/>
                </a:lnTo>
                <a:lnTo>
                  <a:pt x="410745" y="254000"/>
                </a:lnTo>
                <a:lnTo>
                  <a:pt x="406253" y="245110"/>
                </a:lnTo>
                <a:lnTo>
                  <a:pt x="403076" y="238760"/>
                </a:lnTo>
                <a:lnTo>
                  <a:pt x="402471" y="237490"/>
                </a:lnTo>
                <a:lnTo>
                  <a:pt x="399961" y="237490"/>
                </a:lnTo>
                <a:lnTo>
                  <a:pt x="401866" y="236219"/>
                </a:lnTo>
                <a:lnTo>
                  <a:pt x="402005" y="236219"/>
                </a:lnTo>
                <a:lnTo>
                  <a:pt x="396163" y="219710"/>
                </a:lnTo>
                <a:lnTo>
                  <a:pt x="395224" y="217169"/>
                </a:lnTo>
                <a:lnTo>
                  <a:pt x="395211" y="209550"/>
                </a:lnTo>
                <a:lnTo>
                  <a:pt x="395579" y="205740"/>
                </a:lnTo>
                <a:lnTo>
                  <a:pt x="397141" y="198119"/>
                </a:lnTo>
                <a:lnTo>
                  <a:pt x="397281" y="196850"/>
                </a:lnTo>
                <a:lnTo>
                  <a:pt x="397281" y="194310"/>
                </a:lnTo>
                <a:lnTo>
                  <a:pt x="395923" y="182879"/>
                </a:lnTo>
                <a:lnTo>
                  <a:pt x="381838" y="140969"/>
                </a:lnTo>
                <a:lnTo>
                  <a:pt x="371295" y="118110"/>
                </a:lnTo>
                <a:lnTo>
                  <a:pt x="367820" y="110490"/>
                </a:lnTo>
                <a:lnTo>
                  <a:pt x="367158" y="109219"/>
                </a:lnTo>
                <a:lnTo>
                  <a:pt x="364566" y="109219"/>
                </a:lnTo>
                <a:lnTo>
                  <a:pt x="366496" y="107950"/>
                </a:lnTo>
                <a:lnTo>
                  <a:pt x="366623" y="107950"/>
                </a:lnTo>
                <a:lnTo>
                  <a:pt x="352991" y="77469"/>
                </a:lnTo>
                <a:lnTo>
                  <a:pt x="313574" y="36830"/>
                </a:lnTo>
                <a:lnTo>
                  <a:pt x="260946" y="15240"/>
                </a:lnTo>
                <a:lnTo>
                  <a:pt x="230746" y="8890"/>
                </a:lnTo>
                <a:lnTo>
                  <a:pt x="188068" y="3809"/>
                </a:lnTo>
                <a:close/>
              </a:path>
              <a:path w="430529" h="561339">
                <a:moveTo>
                  <a:pt x="401866" y="236219"/>
                </a:moveTo>
                <a:lnTo>
                  <a:pt x="399961" y="237490"/>
                </a:lnTo>
                <a:lnTo>
                  <a:pt x="401898" y="236286"/>
                </a:lnTo>
                <a:close/>
              </a:path>
              <a:path w="430529" h="561339">
                <a:moveTo>
                  <a:pt x="401898" y="236286"/>
                </a:moveTo>
                <a:lnTo>
                  <a:pt x="399961" y="237490"/>
                </a:lnTo>
                <a:lnTo>
                  <a:pt x="402471" y="237490"/>
                </a:lnTo>
                <a:lnTo>
                  <a:pt x="401898" y="236286"/>
                </a:lnTo>
                <a:close/>
              </a:path>
              <a:path w="430529" h="561339">
                <a:moveTo>
                  <a:pt x="402005" y="236219"/>
                </a:moveTo>
                <a:lnTo>
                  <a:pt x="401866" y="236219"/>
                </a:lnTo>
                <a:lnTo>
                  <a:pt x="402005" y="236219"/>
                </a:lnTo>
                <a:close/>
              </a:path>
              <a:path w="430529" h="561339">
                <a:moveTo>
                  <a:pt x="366496" y="107950"/>
                </a:moveTo>
                <a:lnTo>
                  <a:pt x="364566" y="109219"/>
                </a:lnTo>
                <a:lnTo>
                  <a:pt x="366527" y="108009"/>
                </a:lnTo>
                <a:close/>
              </a:path>
              <a:path w="430529" h="561339">
                <a:moveTo>
                  <a:pt x="366527" y="108009"/>
                </a:moveTo>
                <a:lnTo>
                  <a:pt x="364566" y="109219"/>
                </a:lnTo>
                <a:lnTo>
                  <a:pt x="367158" y="109219"/>
                </a:lnTo>
                <a:lnTo>
                  <a:pt x="366527" y="108009"/>
                </a:lnTo>
                <a:close/>
              </a:path>
              <a:path w="430529" h="561339">
                <a:moveTo>
                  <a:pt x="366623" y="107950"/>
                </a:moveTo>
                <a:lnTo>
                  <a:pt x="366496" y="107950"/>
                </a:lnTo>
                <a:lnTo>
                  <a:pt x="366623" y="10795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2" name="object 762"/>
          <p:cNvSpPr/>
          <p:nvPr/>
        </p:nvSpPr>
        <p:spPr>
          <a:xfrm>
            <a:off x="6939386" y="5580565"/>
            <a:ext cx="12700" cy="22225"/>
          </a:xfrm>
          <a:custGeom>
            <a:avLst/>
            <a:gdLst/>
            <a:ahLst/>
            <a:cxnLst/>
            <a:rect l="l" t="t" r="r" b="b"/>
            <a:pathLst>
              <a:path w="12700" h="22225">
                <a:moveTo>
                  <a:pt x="8915" y="0"/>
                </a:moveTo>
                <a:lnTo>
                  <a:pt x="2451" y="241"/>
                </a:lnTo>
                <a:lnTo>
                  <a:pt x="0" y="5118"/>
                </a:lnTo>
                <a:lnTo>
                  <a:pt x="431" y="16916"/>
                </a:lnTo>
                <a:lnTo>
                  <a:pt x="3238" y="21628"/>
                </a:lnTo>
                <a:lnTo>
                  <a:pt x="6451" y="21488"/>
                </a:lnTo>
                <a:lnTo>
                  <a:pt x="9690" y="21386"/>
                </a:lnTo>
                <a:lnTo>
                  <a:pt x="12115" y="16509"/>
                </a:lnTo>
                <a:lnTo>
                  <a:pt x="11696" y="4686"/>
                </a:lnTo>
                <a:lnTo>
                  <a:pt x="8915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3" name="object 763"/>
          <p:cNvSpPr/>
          <p:nvPr/>
        </p:nvSpPr>
        <p:spPr>
          <a:xfrm>
            <a:off x="6937430" y="5578520"/>
            <a:ext cx="16510" cy="26034"/>
          </a:xfrm>
          <a:custGeom>
            <a:avLst/>
            <a:gdLst/>
            <a:ahLst/>
            <a:cxnLst/>
            <a:rect l="l" t="t" r="r" b="b"/>
            <a:pathLst>
              <a:path w="16509" h="26035">
                <a:moveTo>
                  <a:pt x="4330" y="12979"/>
                </a:moveTo>
                <a:lnTo>
                  <a:pt x="13" y="13157"/>
                </a:lnTo>
                <a:lnTo>
                  <a:pt x="108" y="15582"/>
                </a:lnTo>
                <a:lnTo>
                  <a:pt x="160" y="16446"/>
                </a:lnTo>
                <a:lnTo>
                  <a:pt x="923" y="19278"/>
                </a:lnTo>
                <a:lnTo>
                  <a:pt x="3556" y="23799"/>
                </a:lnTo>
                <a:lnTo>
                  <a:pt x="5549" y="25666"/>
                </a:lnTo>
                <a:lnTo>
                  <a:pt x="8280" y="25704"/>
                </a:lnTo>
                <a:lnTo>
                  <a:pt x="11150" y="25577"/>
                </a:lnTo>
                <a:lnTo>
                  <a:pt x="13068" y="23710"/>
                </a:lnTo>
                <a:lnTo>
                  <a:pt x="14266" y="21424"/>
                </a:lnTo>
                <a:lnTo>
                  <a:pt x="7835" y="21424"/>
                </a:lnTo>
                <a:lnTo>
                  <a:pt x="6896" y="20954"/>
                </a:lnTo>
                <a:lnTo>
                  <a:pt x="5925" y="19278"/>
                </a:lnTo>
                <a:lnTo>
                  <a:pt x="5092" y="17894"/>
                </a:lnTo>
                <a:lnTo>
                  <a:pt x="4419" y="15582"/>
                </a:lnTo>
                <a:lnTo>
                  <a:pt x="4330" y="12979"/>
                </a:lnTo>
                <a:close/>
              </a:path>
              <a:path w="16509" h="26035">
                <a:moveTo>
                  <a:pt x="8343" y="21374"/>
                </a:moveTo>
                <a:lnTo>
                  <a:pt x="7835" y="21424"/>
                </a:lnTo>
                <a:lnTo>
                  <a:pt x="14266" y="21424"/>
                </a:lnTo>
                <a:lnTo>
                  <a:pt x="8343" y="21374"/>
                </a:lnTo>
                <a:close/>
              </a:path>
              <a:path w="16509" h="26035">
                <a:moveTo>
                  <a:pt x="13882" y="4279"/>
                </a:moveTo>
                <a:lnTo>
                  <a:pt x="8204" y="4279"/>
                </a:lnTo>
                <a:lnTo>
                  <a:pt x="9156" y="4749"/>
                </a:lnTo>
                <a:lnTo>
                  <a:pt x="10934" y="7797"/>
                </a:lnTo>
                <a:lnTo>
                  <a:pt x="11607" y="10109"/>
                </a:lnTo>
                <a:lnTo>
                  <a:pt x="11722" y="15836"/>
                </a:lnTo>
                <a:lnTo>
                  <a:pt x="11163" y="18059"/>
                </a:lnTo>
                <a:lnTo>
                  <a:pt x="9601" y="20967"/>
                </a:lnTo>
                <a:lnTo>
                  <a:pt x="8788" y="21386"/>
                </a:lnTo>
                <a:lnTo>
                  <a:pt x="14293" y="21374"/>
                </a:lnTo>
                <a:lnTo>
                  <a:pt x="15392" y="19278"/>
                </a:lnTo>
                <a:lnTo>
                  <a:pt x="16027" y="16446"/>
                </a:lnTo>
                <a:lnTo>
                  <a:pt x="15920" y="9842"/>
                </a:lnTo>
                <a:lnTo>
                  <a:pt x="15876" y="9232"/>
                </a:lnTo>
                <a:lnTo>
                  <a:pt x="15113" y="6400"/>
                </a:lnTo>
                <a:lnTo>
                  <a:pt x="13882" y="4279"/>
                </a:lnTo>
                <a:close/>
              </a:path>
              <a:path w="16509" h="26035">
                <a:moveTo>
                  <a:pt x="7747" y="0"/>
                </a:moveTo>
                <a:lnTo>
                  <a:pt x="4889" y="126"/>
                </a:lnTo>
                <a:lnTo>
                  <a:pt x="2997" y="1993"/>
                </a:lnTo>
                <a:lnTo>
                  <a:pt x="635" y="6413"/>
                </a:lnTo>
                <a:lnTo>
                  <a:pt x="0" y="9232"/>
                </a:lnTo>
                <a:lnTo>
                  <a:pt x="12" y="13157"/>
                </a:lnTo>
                <a:lnTo>
                  <a:pt x="4330" y="12979"/>
                </a:lnTo>
                <a:lnTo>
                  <a:pt x="4318" y="9842"/>
                </a:lnTo>
                <a:lnTo>
                  <a:pt x="4864" y="7645"/>
                </a:lnTo>
                <a:lnTo>
                  <a:pt x="6438" y="4749"/>
                </a:lnTo>
                <a:lnTo>
                  <a:pt x="7264" y="4305"/>
                </a:lnTo>
                <a:lnTo>
                  <a:pt x="7874" y="4305"/>
                </a:lnTo>
                <a:lnTo>
                  <a:pt x="8204" y="4279"/>
                </a:lnTo>
                <a:lnTo>
                  <a:pt x="13882" y="4279"/>
                </a:lnTo>
                <a:lnTo>
                  <a:pt x="12496" y="1892"/>
                </a:lnTo>
                <a:lnTo>
                  <a:pt x="10477" y="38"/>
                </a:lnTo>
                <a:lnTo>
                  <a:pt x="7747" y="0"/>
                </a:lnTo>
                <a:close/>
              </a:path>
              <a:path w="16509" h="26035">
                <a:moveTo>
                  <a:pt x="7874" y="4305"/>
                </a:moveTo>
                <a:lnTo>
                  <a:pt x="7264" y="4305"/>
                </a:lnTo>
                <a:lnTo>
                  <a:pt x="7708" y="4317"/>
                </a:lnTo>
                <a:lnTo>
                  <a:pt x="7874" y="4305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4" name="object 764"/>
          <p:cNvSpPr/>
          <p:nvPr/>
        </p:nvSpPr>
        <p:spPr>
          <a:xfrm>
            <a:off x="6913715" y="5563533"/>
            <a:ext cx="43815" cy="34925"/>
          </a:xfrm>
          <a:custGeom>
            <a:avLst/>
            <a:gdLst/>
            <a:ahLst/>
            <a:cxnLst/>
            <a:rect l="l" t="t" r="r" b="b"/>
            <a:pathLst>
              <a:path w="43815" h="34925">
                <a:moveTo>
                  <a:pt x="28562" y="0"/>
                </a:moveTo>
                <a:lnTo>
                  <a:pt x="20919" y="4551"/>
                </a:lnTo>
                <a:lnTo>
                  <a:pt x="7302" y="15352"/>
                </a:lnTo>
                <a:lnTo>
                  <a:pt x="0" y="34694"/>
                </a:lnTo>
                <a:lnTo>
                  <a:pt x="16098" y="23744"/>
                </a:lnTo>
                <a:lnTo>
                  <a:pt x="26015" y="18670"/>
                </a:lnTo>
                <a:lnTo>
                  <a:pt x="33847" y="18192"/>
                </a:lnTo>
                <a:lnTo>
                  <a:pt x="43573" y="18192"/>
                </a:lnTo>
                <a:lnTo>
                  <a:pt x="43484" y="16013"/>
                </a:lnTo>
                <a:lnTo>
                  <a:pt x="37096" y="6221"/>
                </a:lnTo>
                <a:lnTo>
                  <a:pt x="33023" y="841"/>
                </a:lnTo>
                <a:lnTo>
                  <a:pt x="28562" y="0"/>
                </a:lnTo>
                <a:close/>
              </a:path>
              <a:path w="43815" h="34925">
                <a:moveTo>
                  <a:pt x="43573" y="18192"/>
                </a:moveTo>
                <a:lnTo>
                  <a:pt x="33847" y="18192"/>
                </a:lnTo>
                <a:lnTo>
                  <a:pt x="43688" y="21029"/>
                </a:lnTo>
                <a:lnTo>
                  <a:pt x="43573" y="181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5" name="object 765"/>
          <p:cNvSpPr/>
          <p:nvPr/>
        </p:nvSpPr>
        <p:spPr>
          <a:xfrm>
            <a:off x="6912485" y="5564715"/>
            <a:ext cx="52705" cy="42545"/>
          </a:xfrm>
          <a:custGeom>
            <a:avLst/>
            <a:gdLst/>
            <a:ahLst/>
            <a:cxnLst/>
            <a:rect l="l" t="t" r="r" b="b"/>
            <a:pathLst>
              <a:path w="52704" h="42545">
                <a:moveTo>
                  <a:pt x="8012" y="31946"/>
                </a:moveTo>
                <a:lnTo>
                  <a:pt x="4005" y="34363"/>
                </a:lnTo>
                <a:lnTo>
                  <a:pt x="8953" y="40487"/>
                </a:lnTo>
                <a:lnTo>
                  <a:pt x="23812" y="42240"/>
                </a:lnTo>
                <a:lnTo>
                  <a:pt x="26161" y="42354"/>
                </a:lnTo>
                <a:lnTo>
                  <a:pt x="37617" y="42354"/>
                </a:lnTo>
                <a:lnTo>
                  <a:pt x="43370" y="40004"/>
                </a:lnTo>
                <a:lnTo>
                  <a:pt x="42555" y="38036"/>
                </a:lnTo>
                <a:lnTo>
                  <a:pt x="26314" y="38036"/>
                </a:lnTo>
                <a:lnTo>
                  <a:pt x="24142" y="37922"/>
                </a:lnTo>
                <a:lnTo>
                  <a:pt x="16446" y="37020"/>
                </a:lnTo>
                <a:lnTo>
                  <a:pt x="12484" y="35077"/>
                </a:lnTo>
                <a:lnTo>
                  <a:pt x="8559" y="32423"/>
                </a:lnTo>
                <a:lnTo>
                  <a:pt x="8012" y="31946"/>
                </a:lnTo>
                <a:close/>
              </a:path>
              <a:path w="52704" h="42545">
                <a:moveTo>
                  <a:pt x="41719" y="36017"/>
                </a:moveTo>
                <a:lnTo>
                  <a:pt x="40919" y="36296"/>
                </a:lnTo>
                <a:lnTo>
                  <a:pt x="39192" y="36855"/>
                </a:lnTo>
                <a:lnTo>
                  <a:pt x="34759" y="38036"/>
                </a:lnTo>
                <a:lnTo>
                  <a:pt x="42555" y="38036"/>
                </a:lnTo>
                <a:lnTo>
                  <a:pt x="41719" y="36017"/>
                </a:lnTo>
                <a:close/>
              </a:path>
              <a:path w="52704" h="42545">
                <a:moveTo>
                  <a:pt x="42030" y="16979"/>
                </a:moveTo>
                <a:lnTo>
                  <a:pt x="38747" y="16979"/>
                </a:lnTo>
                <a:lnTo>
                  <a:pt x="32009" y="17539"/>
                </a:lnTo>
                <a:lnTo>
                  <a:pt x="23207" y="19710"/>
                </a:lnTo>
                <a:lnTo>
                  <a:pt x="12489" y="24205"/>
                </a:lnTo>
                <a:lnTo>
                  <a:pt x="0" y="31737"/>
                </a:lnTo>
                <a:lnTo>
                  <a:pt x="2463" y="35293"/>
                </a:lnTo>
                <a:lnTo>
                  <a:pt x="4005" y="34363"/>
                </a:lnTo>
                <a:lnTo>
                  <a:pt x="2705" y="32753"/>
                </a:lnTo>
                <a:lnTo>
                  <a:pt x="6083" y="30048"/>
                </a:lnTo>
                <a:lnTo>
                  <a:pt x="11159" y="30048"/>
                </a:lnTo>
                <a:lnTo>
                  <a:pt x="14444" y="28066"/>
                </a:lnTo>
                <a:lnTo>
                  <a:pt x="24558" y="23818"/>
                </a:lnTo>
                <a:lnTo>
                  <a:pt x="32696" y="21809"/>
                </a:lnTo>
                <a:lnTo>
                  <a:pt x="38747" y="21297"/>
                </a:lnTo>
                <a:lnTo>
                  <a:pt x="43793" y="21297"/>
                </a:lnTo>
                <a:lnTo>
                  <a:pt x="44839" y="19951"/>
                </a:lnTo>
                <a:lnTo>
                  <a:pt x="42748" y="19951"/>
                </a:lnTo>
                <a:lnTo>
                  <a:pt x="42659" y="19316"/>
                </a:lnTo>
                <a:lnTo>
                  <a:pt x="42408" y="18148"/>
                </a:lnTo>
                <a:lnTo>
                  <a:pt x="42030" y="16979"/>
                </a:lnTo>
                <a:close/>
              </a:path>
              <a:path w="52704" h="42545">
                <a:moveTo>
                  <a:pt x="6083" y="30048"/>
                </a:moveTo>
                <a:lnTo>
                  <a:pt x="2705" y="32753"/>
                </a:lnTo>
                <a:lnTo>
                  <a:pt x="4005" y="34363"/>
                </a:lnTo>
                <a:lnTo>
                  <a:pt x="8012" y="31946"/>
                </a:lnTo>
                <a:lnTo>
                  <a:pt x="7581" y="31572"/>
                </a:lnTo>
                <a:lnTo>
                  <a:pt x="6261" y="30264"/>
                </a:lnTo>
                <a:lnTo>
                  <a:pt x="6083" y="30048"/>
                </a:lnTo>
                <a:close/>
              </a:path>
              <a:path w="52704" h="42545">
                <a:moveTo>
                  <a:pt x="11159" y="30048"/>
                </a:moveTo>
                <a:lnTo>
                  <a:pt x="6083" y="30048"/>
                </a:lnTo>
                <a:lnTo>
                  <a:pt x="6261" y="30264"/>
                </a:lnTo>
                <a:lnTo>
                  <a:pt x="7581" y="31572"/>
                </a:lnTo>
                <a:lnTo>
                  <a:pt x="8012" y="31946"/>
                </a:lnTo>
                <a:lnTo>
                  <a:pt x="11159" y="30048"/>
                </a:lnTo>
                <a:close/>
              </a:path>
              <a:path w="52704" h="42545">
                <a:moveTo>
                  <a:pt x="43909" y="21815"/>
                </a:moveTo>
                <a:lnTo>
                  <a:pt x="49758" y="26352"/>
                </a:lnTo>
                <a:lnTo>
                  <a:pt x="52412" y="22936"/>
                </a:lnTo>
                <a:lnTo>
                  <a:pt x="47193" y="22885"/>
                </a:lnTo>
                <a:lnTo>
                  <a:pt x="43909" y="21815"/>
                </a:lnTo>
                <a:close/>
              </a:path>
              <a:path w="52704" h="42545">
                <a:moveTo>
                  <a:pt x="46240" y="18148"/>
                </a:moveTo>
                <a:lnTo>
                  <a:pt x="43586" y="21564"/>
                </a:lnTo>
                <a:lnTo>
                  <a:pt x="43902" y="21809"/>
                </a:lnTo>
                <a:lnTo>
                  <a:pt x="47193" y="22885"/>
                </a:lnTo>
                <a:lnTo>
                  <a:pt x="47079" y="19710"/>
                </a:lnTo>
                <a:lnTo>
                  <a:pt x="47028" y="18759"/>
                </a:lnTo>
                <a:lnTo>
                  <a:pt x="46240" y="18148"/>
                </a:lnTo>
                <a:close/>
              </a:path>
              <a:path w="52704" h="42545">
                <a:moveTo>
                  <a:pt x="47028" y="18759"/>
                </a:moveTo>
                <a:lnTo>
                  <a:pt x="47079" y="19710"/>
                </a:lnTo>
                <a:lnTo>
                  <a:pt x="47193" y="22885"/>
                </a:lnTo>
                <a:lnTo>
                  <a:pt x="52347" y="22885"/>
                </a:lnTo>
                <a:lnTo>
                  <a:pt x="47028" y="18759"/>
                </a:lnTo>
                <a:close/>
              </a:path>
              <a:path w="52704" h="42545">
                <a:moveTo>
                  <a:pt x="43793" y="21297"/>
                </a:moveTo>
                <a:lnTo>
                  <a:pt x="40627" y="21297"/>
                </a:lnTo>
                <a:lnTo>
                  <a:pt x="42062" y="21462"/>
                </a:lnTo>
                <a:lnTo>
                  <a:pt x="43909" y="21815"/>
                </a:lnTo>
                <a:lnTo>
                  <a:pt x="43586" y="21564"/>
                </a:lnTo>
                <a:lnTo>
                  <a:pt x="43793" y="21297"/>
                </a:lnTo>
                <a:close/>
              </a:path>
              <a:path w="52704" h="42545">
                <a:moveTo>
                  <a:pt x="43271" y="19917"/>
                </a:moveTo>
                <a:lnTo>
                  <a:pt x="42748" y="19938"/>
                </a:lnTo>
                <a:lnTo>
                  <a:pt x="43271" y="19917"/>
                </a:lnTo>
                <a:close/>
              </a:path>
              <a:path w="52704" h="42545">
                <a:moveTo>
                  <a:pt x="44918" y="19850"/>
                </a:moveTo>
                <a:lnTo>
                  <a:pt x="42748" y="19951"/>
                </a:lnTo>
                <a:lnTo>
                  <a:pt x="44839" y="19951"/>
                </a:lnTo>
                <a:close/>
              </a:path>
              <a:path w="52704" h="42545">
                <a:moveTo>
                  <a:pt x="40448" y="4343"/>
                </a:moveTo>
                <a:lnTo>
                  <a:pt x="29768" y="4343"/>
                </a:lnTo>
                <a:lnTo>
                  <a:pt x="34531" y="4419"/>
                </a:lnTo>
                <a:lnTo>
                  <a:pt x="35610" y="4902"/>
                </a:lnTo>
                <a:lnTo>
                  <a:pt x="42748" y="19938"/>
                </a:lnTo>
                <a:lnTo>
                  <a:pt x="44918" y="19850"/>
                </a:lnTo>
                <a:lnTo>
                  <a:pt x="45605" y="17805"/>
                </a:lnTo>
                <a:lnTo>
                  <a:pt x="43027" y="16979"/>
                </a:lnTo>
                <a:lnTo>
                  <a:pt x="46912" y="16979"/>
                </a:lnTo>
                <a:lnTo>
                  <a:pt x="46710" y="13906"/>
                </a:lnTo>
                <a:lnTo>
                  <a:pt x="40448" y="4343"/>
                </a:lnTo>
                <a:close/>
              </a:path>
              <a:path w="52704" h="42545">
                <a:moveTo>
                  <a:pt x="46912" y="16979"/>
                </a:moveTo>
                <a:lnTo>
                  <a:pt x="43027" y="16979"/>
                </a:lnTo>
                <a:lnTo>
                  <a:pt x="45605" y="17805"/>
                </a:lnTo>
                <a:lnTo>
                  <a:pt x="44920" y="19846"/>
                </a:lnTo>
                <a:lnTo>
                  <a:pt x="46240" y="18148"/>
                </a:lnTo>
                <a:lnTo>
                  <a:pt x="46988" y="18148"/>
                </a:lnTo>
                <a:lnTo>
                  <a:pt x="46912" y="16979"/>
                </a:lnTo>
                <a:close/>
              </a:path>
              <a:path w="52704" h="42545">
                <a:moveTo>
                  <a:pt x="46988" y="18148"/>
                </a:moveTo>
                <a:lnTo>
                  <a:pt x="46240" y="18148"/>
                </a:lnTo>
                <a:lnTo>
                  <a:pt x="47028" y="18759"/>
                </a:lnTo>
                <a:lnTo>
                  <a:pt x="46988" y="18148"/>
                </a:lnTo>
                <a:close/>
              </a:path>
              <a:path w="52704" h="42545">
                <a:moveTo>
                  <a:pt x="35420" y="0"/>
                </a:moveTo>
                <a:lnTo>
                  <a:pt x="27038" y="114"/>
                </a:lnTo>
                <a:lnTo>
                  <a:pt x="20942" y="3301"/>
                </a:lnTo>
                <a:lnTo>
                  <a:pt x="10972" y="9423"/>
                </a:lnTo>
                <a:lnTo>
                  <a:pt x="7175" y="12496"/>
                </a:lnTo>
                <a:lnTo>
                  <a:pt x="9893" y="15849"/>
                </a:lnTo>
                <a:lnTo>
                  <a:pt x="10769" y="15138"/>
                </a:lnTo>
                <a:lnTo>
                  <a:pt x="14503" y="12407"/>
                </a:lnTo>
                <a:lnTo>
                  <a:pt x="18084" y="9931"/>
                </a:lnTo>
                <a:lnTo>
                  <a:pt x="25692" y="5867"/>
                </a:lnTo>
                <a:lnTo>
                  <a:pt x="29768" y="4343"/>
                </a:lnTo>
                <a:lnTo>
                  <a:pt x="40448" y="4343"/>
                </a:lnTo>
                <a:lnTo>
                  <a:pt x="38404" y="1130"/>
                </a:lnTo>
                <a:lnTo>
                  <a:pt x="35420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6" name="object 766"/>
          <p:cNvSpPr/>
          <p:nvPr/>
        </p:nvSpPr>
        <p:spPr>
          <a:xfrm>
            <a:off x="6893750" y="5550669"/>
            <a:ext cx="78740" cy="31750"/>
          </a:xfrm>
          <a:custGeom>
            <a:avLst/>
            <a:gdLst/>
            <a:ahLst/>
            <a:cxnLst/>
            <a:rect l="l" t="t" r="r" b="b"/>
            <a:pathLst>
              <a:path w="78740" h="31750">
                <a:moveTo>
                  <a:pt x="48641" y="0"/>
                </a:moveTo>
                <a:lnTo>
                  <a:pt x="5727" y="20523"/>
                </a:lnTo>
                <a:lnTo>
                  <a:pt x="0" y="27698"/>
                </a:lnTo>
                <a:lnTo>
                  <a:pt x="4356" y="31534"/>
                </a:lnTo>
                <a:lnTo>
                  <a:pt x="8140" y="31572"/>
                </a:lnTo>
                <a:lnTo>
                  <a:pt x="23011" y="20641"/>
                </a:lnTo>
                <a:lnTo>
                  <a:pt x="31691" y="15059"/>
                </a:lnTo>
                <a:lnTo>
                  <a:pt x="40073" y="11234"/>
                </a:lnTo>
                <a:lnTo>
                  <a:pt x="48526" y="9664"/>
                </a:lnTo>
                <a:lnTo>
                  <a:pt x="58762" y="9334"/>
                </a:lnTo>
                <a:lnTo>
                  <a:pt x="76750" y="9334"/>
                </a:lnTo>
                <a:lnTo>
                  <a:pt x="75958" y="8712"/>
                </a:lnTo>
                <a:lnTo>
                  <a:pt x="73636" y="7120"/>
                </a:lnTo>
                <a:lnTo>
                  <a:pt x="67852" y="4027"/>
                </a:lnTo>
                <a:lnTo>
                  <a:pt x="59292" y="1098"/>
                </a:lnTo>
                <a:lnTo>
                  <a:pt x="48641" y="0"/>
                </a:lnTo>
                <a:close/>
              </a:path>
              <a:path w="78740" h="31750">
                <a:moveTo>
                  <a:pt x="76750" y="9334"/>
                </a:moveTo>
                <a:lnTo>
                  <a:pt x="58762" y="9334"/>
                </a:lnTo>
                <a:lnTo>
                  <a:pt x="67322" y="15786"/>
                </a:lnTo>
                <a:lnTo>
                  <a:pt x="69735" y="17640"/>
                </a:lnTo>
                <a:lnTo>
                  <a:pt x="73545" y="17475"/>
                </a:lnTo>
                <a:lnTo>
                  <a:pt x="78244" y="13576"/>
                </a:lnTo>
                <a:lnTo>
                  <a:pt x="78270" y="10528"/>
                </a:lnTo>
                <a:lnTo>
                  <a:pt x="76750" y="9334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7" name="object 767"/>
          <p:cNvSpPr/>
          <p:nvPr/>
        </p:nvSpPr>
        <p:spPr>
          <a:xfrm>
            <a:off x="6120729" y="5474314"/>
            <a:ext cx="158750" cy="45720"/>
          </a:xfrm>
          <a:custGeom>
            <a:avLst/>
            <a:gdLst/>
            <a:ahLst/>
            <a:cxnLst/>
            <a:rect l="l" t="t" r="r" b="b"/>
            <a:pathLst>
              <a:path w="158750" h="45720">
                <a:moveTo>
                  <a:pt x="158241" y="0"/>
                </a:moveTo>
                <a:lnTo>
                  <a:pt x="0" y="0"/>
                </a:lnTo>
                <a:lnTo>
                  <a:pt x="0" y="36461"/>
                </a:lnTo>
                <a:lnTo>
                  <a:pt x="85332" y="45121"/>
                </a:lnTo>
                <a:lnTo>
                  <a:pt x="130260" y="44210"/>
                </a:lnTo>
                <a:lnTo>
                  <a:pt x="149618" y="30309"/>
                </a:lnTo>
                <a:lnTo>
                  <a:pt x="158241" y="0"/>
                </a:lnTo>
                <a:close/>
              </a:path>
            </a:pathLst>
          </a:custGeom>
          <a:solidFill>
            <a:srgbClr val="D2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8" name="object 768"/>
          <p:cNvSpPr/>
          <p:nvPr/>
        </p:nvSpPr>
        <p:spPr>
          <a:xfrm>
            <a:off x="6118564" y="5471959"/>
            <a:ext cx="163195" cy="44450"/>
          </a:xfrm>
          <a:custGeom>
            <a:avLst/>
            <a:gdLst/>
            <a:ahLst/>
            <a:cxnLst/>
            <a:rect l="l" t="t" r="r" b="b"/>
            <a:pathLst>
              <a:path w="163195" h="44450">
                <a:moveTo>
                  <a:pt x="3352" y="190"/>
                </a:moveTo>
                <a:lnTo>
                  <a:pt x="965" y="190"/>
                </a:lnTo>
                <a:lnTo>
                  <a:pt x="0" y="1155"/>
                </a:lnTo>
                <a:lnTo>
                  <a:pt x="0" y="39916"/>
                </a:lnTo>
                <a:lnTo>
                  <a:pt x="825" y="40843"/>
                </a:lnTo>
                <a:lnTo>
                  <a:pt x="16352" y="42385"/>
                </a:lnTo>
                <a:lnTo>
                  <a:pt x="29900" y="43373"/>
                </a:lnTo>
                <a:lnTo>
                  <a:pt x="42588" y="43947"/>
                </a:lnTo>
                <a:lnTo>
                  <a:pt x="54444" y="44132"/>
                </a:lnTo>
                <a:lnTo>
                  <a:pt x="87309" y="42416"/>
                </a:lnTo>
                <a:lnTo>
                  <a:pt x="101906" y="39814"/>
                </a:lnTo>
                <a:lnTo>
                  <a:pt x="54444" y="39814"/>
                </a:lnTo>
                <a:lnTo>
                  <a:pt x="42719" y="39631"/>
                </a:lnTo>
                <a:lnTo>
                  <a:pt x="30156" y="39063"/>
                </a:lnTo>
                <a:lnTo>
                  <a:pt x="26695" y="38811"/>
                </a:lnTo>
                <a:lnTo>
                  <a:pt x="2158" y="38811"/>
                </a:lnTo>
                <a:lnTo>
                  <a:pt x="2400" y="36664"/>
                </a:lnTo>
                <a:lnTo>
                  <a:pt x="4317" y="36664"/>
                </a:lnTo>
                <a:lnTo>
                  <a:pt x="4317" y="1155"/>
                </a:lnTo>
                <a:lnTo>
                  <a:pt x="3352" y="190"/>
                </a:lnTo>
                <a:close/>
              </a:path>
              <a:path w="163195" h="44450">
                <a:moveTo>
                  <a:pt x="159677" y="0"/>
                </a:moveTo>
                <a:lnTo>
                  <a:pt x="158534" y="749"/>
                </a:lnTo>
                <a:lnTo>
                  <a:pt x="158292" y="1917"/>
                </a:lnTo>
                <a:lnTo>
                  <a:pt x="158216" y="2197"/>
                </a:lnTo>
                <a:lnTo>
                  <a:pt x="127075" y="28723"/>
                </a:lnTo>
                <a:lnTo>
                  <a:pt x="85033" y="38321"/>
                </a:lnTo>
                <a:lnTo>
                  <a:pt x="54444" y="39814"/>
                </a:lnTo>
                <a:lnTo>
                  <a:pt x="101906" y="39814"/>
                </a:lnTo>
                <a:lnTo>
                  <a:pt x="145326" y="23939"/>
                </a:lnTo>
                <a:lnTo>
                  <a:pt x="162763" y="1625"/>
                </a:lnTo>
                <a:lnTo>
                  <a:pt x="162013" y="482"/>
                </a:lnTo>
                <a:lnTo>
                  <a:pt x="159677" y="0"/>
                </a:lnTo>
                <a:close/>
              </a:path>
              <a:path w="163195" h="44450">
                <a:moveTo>
                  <a:pt x="2400" y="36664"/>
                </a:moveTo>
                <a:lnTo>
                  <a:pt x="2158" y="38811"/>
                </a:lnTo>
                <a:lnTo>
                  <a:pt x="4317" y="38811"/>
                </a:lnTo>
                <a:lnTo>
                  <a:pt x="4317" y="36854"/>
                </a:lnTo>
                <a:lnTo>
                  <a:pt x="2400" y="36664"/>
                </a:lnTo>
                <a:close/>
              </a:path>
              <a:path w="163195" h="44450">
                <a:moveTo>
                  <a:pt x="4317" y="36854"/>
                </a:moveTo>
                <a:lnTo>
                  <a:pt x="4317" y="38811"/>
                </a:lnTo>
                <a:lnTo>
                  <a:pt x="26695" y="38811"/>
                </a:lnTo>
                <a:lnTo>
                  <a:pt x="16725" y="38083"/>
                </a:lnTo>
                <a:lnTo>
                  <a:pt x="4317" y="36854"/>
                </a:lnTo>
                <a:close/>
              </a:path>
              <a:path w="163195" h="44450">
                <a:moveTo>
                  <a:pt x="4317" y="36664"/>
                </a:moveTo>
                <a:lnTo>
                  <a:pt x="2400" y="36664"/>
                </a:lnTo>
                <a:lnTo>
                  <a:pt x="4317" y="36854"/>
                </a:lnTo>
                <a:lnTo>
                  <a:pt x="4317" y="36664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9" name="object 769"/>
          <p:cNvSpPr/>
          <p:nvPr/>
        </p:nvSpPr>
        <p:spPr>
          <a:xfrm>
            <a:off x="6579900" y="5351731"/>
            <a:ext cx="401955" cy="448945"/>
          </a:xfrm>
          <a:custGeom>
            <a:avLst/>
            <a:gdLst/>
            <a:ahLst/>
            <a:cxnLst/>
            <a:rect l="l" t="t" r="r" b="b"/>
            <a:pathLst>
              <a:path w="401954" h="448945">
                <a:moveTo>
                  <a:pt x="225837" y="0"/>
                </a:moveTo>
                <a:lnTo>
                  <a:pt x="184571" y="2662"/>
                </a:lnTo>
                <a:lnTo>
                  <a:pt x="144664" y="13547"/>
                </a:lnTo>
                <a:lnTo>
                  <a:pt x="107792" y="32171"/>
                </a:lnTo>
                <a:lnTo>
                  <a:pt x="75634" y="58051"/>
                </a:lnTo>
                <a:lnTo>
                  <a:pt x="45137" y="97270"/>
                </a:lnTo>
                <a:lnTo>
                  <a:pt x="23660" y="142279"/>
                </a:lnTo>
                <a:lnTo>
                  <a:pt x="9783" y="190891"/>
                </a:lnTo>
                <a:lnTo>
                  <a:pt x="2089" y="240919"/>
                </a:lnTo>
                <a:lnTo>
                  <a:pt x="0" y="273707"/>
                </a:lnTo>
                <a:lnTo>
                  <a:pt x="1268" y="306631"/>
                </a:lnTo>
                <a:lnTo>
                  <a:pt x="19678" y="368363"/>
                </a:lnTo>
                <a:lnTo>
                  <a:pt x="69034" y="419830"/>
                </a:lnTo>
                <a:lnTo>
                  <a:pt x="135820" y="448779"/>
                </a:lnTo>
                <a:lnTo>
                  <a:pt x="143152" y="430880"/>
                </a:lnTo>
                <a:lnTo>
                  <a:pt x="152612" y="413915"/>
                </a:lnTo>
                <a:lnTo>
                  <a:pt x="162955" y="397037"/>
                </a:lnTo>
                <a:lnTo>
                  <a:pt x="172434" y="380288"/>
                </a:lnTo>
                <a:lnTo>
                  <a:pt x="179921" y="361973"/>
                </a:lnTo>
                <a:lnTo>
                  <a:pt x="183803" y="342617"/>
                </a:lnTo>
                <a:lnTo>
                  <a:pt x="182699" y="323599"/>
                </a:lnTo>
                <a:lnTo>
                  <a:pt x="175228" y="306298"/>
                </a:lnTo>
                <a:lnTo>
                  <a:pt x="171053" y="300991"/>
                </a:lnTo>
                <a:lnTo>
                  <a:pt x="166549" y="295929"/>
                </a:lnTo>
                <a:lnTo>
                  <a:pt x="162190" y="290757"/>
                </a:lnTo>
                <a:lnTo>
                  <a:pt x="158489" y="285178"/>
                </a:lnTo>
                <a:lnTo>
                  <a:pt x="154898" y="273707"/>
                </a:lnTo>
                <a:lnTo>
                  <a:pt x="155595" y="261658"/>
                </a:lnTo>
                <a:lnTo>
                  <a:pt x="160238" y="250513"/>
                </a:lnTo>
                <a:lnTo>
                  <a:pt x="168484" y="241757"/>
                </a:lnTo>
                <a:lnTo>
                  <a:pt x="179452" y="236846"/>
                </a:lnTo>
                <a:lnTo>
                  <a:pt x="191498" y="236119"/>
                </a:lnTo>
                <a:lnTo>
                  <a:pt x="251919" y="236119"/>
                </a:lnTo>
                <a:lnTo>
                  <a:pt x="253263" y="228191"/>
                </a:lnTo>
                <a:lnTo>
                  <a:pt x="274350" y="192705"/>
                </a:lnTo>
                <a:lnTo>
                  <a:pt x="309624" y="171116"/>
                </a:lnTo>
                <a:lnTo>
                  <a:pt x="343425" y="167026"/>
                </a:lnTo>
                <a:lnTo>
                  <a:pt x="357768" y="167026"/>
                </a:lnTo>
                <a:lnTo>
                  <a:pt x="369858" y="165793"/>
                </a:lnTo>
                <a:lnTo>
                  <a:pt x="381958" y="161378"/>
                </a:lnTo>
                <a:lnTo>
                  <a:pt x="392131" y="152605"/>
                </a:lnTo>
                <a:lnTo>
                  <a:pt x="398684" y="140769"/>
                </a:lnTo>
                <a:lnTo>
                  <a:pt x="401589" y="127253"/>
                </a:lnTo>
                <a:lnTo>
                  <a:pt x="400818" y="113436"/>
                </a:lnTo>
                <a:lnTo>
                  <a:pt x="382330" y="77099"/>
                </a:lnTo>
                <a:lnTo>
                  <a:pt x="341655" y="39901"/>
                </a:lnTo>
                <a:lnTo>
                  <a:pt x="305768" y="19310"/>
                </a:lnTo>
                <a:lnTo>
                  <a:pt x="266732" y="5758"/>
                </a:lnTo>
                <a:lnTo>
                  <a:pt x="225837" y="0"/>
                </a:lnTo>
                <a:close/>
              </a:path>
              <a:path w="401954" h="448945">
                <a:moveTo>
                  <a:pt x="251919" y="236119"/>
                </a:moveTo>
                <a:lnTo>
                  <a:pt x="191498" y="236119"/>
                </a:lnTo>
                <a:lnTo>
                  <a:pt x="203108" y="239415"/>
                </a:lnTo>
                <a:lnTo>
                  <a:pt x="212769" y="246570"/>
                </a:lnTo>
                <a:lnTo>
                  <a:pt x="217726" y="253419"/>
                </a:lnTo>
                <a:lnTo>
                  <a:pt x="221624" y="260992"/>
                </a:lnTo>
                <a:lnTo>
                  <a:pt x="225203" y="268807"/>
                </a:lnTo>
                <a:lnTo>
                  <a:pt x="229203" y="276377"/>
                </a:lnTo>
                <a:lnTo>
                  <a:pt x="234683" y="283196"/>
                </a:lnTo>
                <a:lnTo>
                  <a:pt x="241723" y="288353"/>
                </a:lnTo>
                <a:lnTo>
                  <a:pt x="249571" y="290757"/>
                </a:lnTo>
                <a:lnTo>
                  <a:pt x="257473" y="289318"/>
                </a:lnTo>
                <a:lnTo>
                  <a:pt x="251164" y="269496"/>
                </a:lnTo>
                <a:lnTo>
                  <a:pt x="249782" y="248721"/>
                </a:lnTo>
                <a:lnTo>
                  <a:pt x="251919" y="236119"/>
                </a:lnTo>
                <a:close/>
              </a:path>
              <a:path w="401954" h="448945">
                <a:moveTo>
                  <a:pt x="357768" y="167026"/>
                </a:moveTo>
                <a:lnTo>
                  <a:pt x="343425" y="167026"/>
                </a:lnTo>
                <a:lnTo>
                  <a:pt x="356854" y="167119"/>
                </a:lnTo>
                <a:lnTo>
                  <a:pt x="357768" y="167026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0" name="object 770"/>
          <p:cNvSpPr/>
          <p:nvPr/>
        </p:nvSpPr>
        <p:spPr>
          <a:xfrm>
            <a:off x="6962430" y="5666596"/>
            <a:ext cx="29845" cy="70485"/>
          </a:xfrm>
          <a:custGeom>
            <a:avLst/>
            <a:gdLst/>
            <a:ahLst/>
            <a:cxnLst/>
            <a:rect l="l" t="t" r="r" b="b"/>
            <a:pathLst>
              <a:path w="29845" h="70485">
                <a:moveTo>
                  <a:pt x="9258" y="0"/>
                </a:moveTo>
                <a:lnTo>
                  <a:pt x="6261" y="622"/>
                </a:lnTo>
                <a:lnTo>
                  <a:pt x="6210" y="787"/>
                </a:lnTo>
                <a:lnTo>
                  <a:pt x="215" y="9613"/>
                </a:lnTo>
                <a:lnTo>
                  <a:pt x="139" y="18707"/>
                </a:lnTo>
                <a:lnTo>
                  <a:pt x="0" y="24256"/>
                </a:lnTo>
                <a:lnTo>
                  <a:pt x="2971" y="30276"/>
                </a:lnTo>
                <a:lnTo>
                  <a:pt x="10693" y="32727"/>
                </a:lnTo>
                <a:lnTo>
                  <a:pt x="11823" y="33108"/>
                </a:lnTo>
                <a:lnTo>
                  <a:pt x="13055" y="32486"/>
                </a:lnTo>
                <a:lnTo>
                  <a:pt x="13804" y="30225"/>
                </a:lnTo>
                <a:lnTo>
                  <a:pt x="13195" y="29006"/>
                </a:lnTo>
                <a:lnTo>
                  <a:pt x="12052" y="28625"/>
                </a:lnTo>
                <a:lnTo>
                  <a:pt x="5943" y="26454"/>
                </a:lnTo>
                <a:lnTo>
                  <a:pt x="4597" y="23050"/>
                </a:lnTo>
                <a:lnTo>
                  <a:pt x="4470" y="18707"/>
                </a:lnTo>
                <a:lnTo>
                  <a:pt x="4445" y="15151"/>
                </a:lnTo>
                <a:lnTo>
                  <a:pt x="5778" y="11150"/>
                </a:lnTo>
                <a:lnTo>
                  <a:pt x="7835" y="6578"/>
                </a:lnTo>
                <a:lnTo>
                  <a:pt x="8534" y="5283"/>
                </a:lnTo>
                <a:lnTo>
                  <a:pt x="9867" y="2997"/>
                </a:lnTo>
                <a:lnTo>
                  <a:pt x="9258" y="0"/>
                </a:lnTo>
                <a:close/>
              </a:path>
              <a:path w="29845" h="70485">
                <a:moveTo>
                  <a:pt x="26657" y="60350"/>
                </a:moveTo>
                <a:lnTo>
                  <a:pt x="24980" y="61302"/>
                </a:lnTo>
                <a:lnTo>
                  <a:pt x="17716" y="65062"/>
                </a:lnTo>
                <a:lnTo>
                  <a:pt x="2603" y="65697"/>
                </a:lnTo>
                <a:lnTo>
                  <a:pt x="1676" y="66700"/>
                </a:lnTo>
                <a:lnTo>
                  <a:pt x="1778" y="69087"/>
                </a:lnTo>
                <a:lnTo>
                  <a:pt x="2781" y="70015"/>
                </a:lnTo>
                <a:lnTo>
                  <a:pt x="3975" y="69964"/>
                </a:lnTo>
                <a:lnTo>
                  <a:pt x="29641" y="60985"/>
                </a:lnTo>
                <a:lnTo>
                  <a:pt x="26657" y="6035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1" name="object 771"/>
          <p:cNvSpPr/>
          <p:nvPr/>
        </p:nvSpPr>
        <p:spPr>
          <a:xfrm>
            <a:off x="6829317" y="5785114"/>
            <a:ext cx="93980" cy="34290"/>
          </a:xfrm>
          <a:custGeom>
            <a:avLst/>
            <a:gdLst/>
            <a:ahLst/>
            <a:cxnLst/>
            <a:rect l="l" t="t" r="r" b="b"/>
            <a:pathLst>
              <a:path w="93979" h="34289">
                <a:moveTo>
                  <a:pt x="0" y="0"/>
                </a:moveTo>
                <a:lnTo>
                  <a:pt x="9888" y="16701"/>
                </a:lnTo>
                <a:lnTo>
                  <a:pt x="22909" y="25833"/>
                </a:lnTo>
                <a:lnTo>
                  <a:pt x="47814" y="30605"/>
                </a:lnTo>
                <a:lnTo>
                  <a:pt x="93357" y="3422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2" name="object 772"/>
          <p:cNvSpPr/>
          <p:nvPr/>
        </p:nvSpPr>
        <p:spPr>
          <a:xfrm>
            <a:off x="6971297" y="5462783"/>
            <a:ext cx="1905" cy="4445"/>
          </a:xfrm>
          <a:custGeom>
            <a:avLst/>
            <a:gdLst/>
            <a:ahLst/>
            <a:cxnLst/>
            <a:rect l="l" t="t" r="r" b="b"/>
            <a:pathLst>
              <a:path w="1904" h="4445">
                <a:moveTo>
                  <a:pt x="1498" y="0"/>
                </a:moveTo>
                <a:lnTo>
                  <a:pt x="609" y="1447"/>
                </a:lnTo>
                <a:lnTo>
                  <a:pt x="0" y="3835"/>
                </a:lnTo>
                <a:lnTo>
                  <a:pt x="965" y="2501"/>
                </a:lnTo>
                <a:lnTo>
                  <a:pt x="1403" y="1447"/>
                </a:lnTo>
                <a:lnTo>
                  <a:pt x="149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3" name="object 773"/>
          <p:cNvSpPr/>
          <p:nvPr/>
        </p:nvSpPr>
        <p:spPr>
          <a:xfrm>
            <a:off x="6969190" y="5455137"/>
            <a:ext cx="6350" cy="13335"/>
          </a:xfrm>
          <a:custGeom>
            <a:avLst/>
            <a:gdLst/>
            <a:ahLst/>
            <a:cxnLst/>
            <a:rect l="l" t="t" r="r" b="b"/>
            <a:pathLst>
              <a:path w="6350" h="13335">
                <a:moveTo>
                  <a:pt x="5765" y="0"/>
                </a:moveTo>
                <a:lnTo>
                  <a:pt x="685" y="8280"/>
                </a:lnTo>
                <a:lnTo>
                  <a:pt x="0" y="10947"/>
                </a:lnTo>
                <a:lnTo>
                  <a:pt x="3860" y="12750"/>
                </a:lnTo>
                <a:lnTo>
                  <a:pt x="355" y="10210"/>
                </a:lnTo>
                <a:lnTo>
                  <a:pt x="1168" y="9093"/>
                </a:lnTo>
                <a:lnTo>
                  <a:pt x="1431" y="8280"/>
                </a:lnTo>
                <a:lnTo>
                  <a:pt x="1447" y="7645"/>
                </a:lnTo>
                <a:lnTo>
                  <a:pt x="5765" y="7645"/>
                </a:lnTo>
                <a:lnTo>
                  <a:pt x="5765" y="0"/>
                </a:lnTo>
                <a:close/>
              </a:path>
              <a:path w="6350" h="13335">
                <a:moveTo>
                  <a:pt x="2108" y="11480"/>
                </a:moveTo>
                <a:lnTo>
                  <a:pt x="3860" y="12750"/>
                </a:lnTo>
                <a:lnTo>
                  <a:pt x="4392" y="12014"/>
                </a:lnTo>
                <a:lnTo>
                  <a:pt x="4203" y="12014"/>
                </a:lnTo>
                <a:lnTo>
                  <a:pt x="2108" y="11480"/>
                </a:lnTo>
                <a:close/>
              </a:path>
              <a:path w="6350" h="13335">
                <a:moveTo>
                  <a:pt x="3606" y="7645"/>
                </a:moveTo>
                <a:lnTo>
                  <a:pt x="1447" y="7645"/>
                </a:lnTo>
                <a:lnTo>
                  <a:pt x="1431" y="8280"/>
                </a:lnTo>
                <a:lnTo>
                  <a:pt x="1168" y="9093"/>
                </a:lnTo>
                <a:lnTo>
                  <a:pt x="355" y="10210"/>
                </a:lnTo>
                <a:lnTo>
                  <a:pt x="2108" y="11480"/>
                </a:lnTo>
                <a:lnTo>
                  <a:pt x="4203" y="12014"/>
                </a:lnTo>
                <a:lnTo>
                  <a:pt x="4462" y="10947"/>
                </a:lnTo>
                <a:lnTo>
                  <a:pt x="5068" y="9499"/>
                </a:lnTo>
                <a:lnTo>
                  <a:pt x="5448" y="8775"/>
                </a:lnTo>
                <a:lnTo>
                  <a:pt x="3606" y="7645"/>
                </a:lnTo>
                <a:close/>
              </a:path>
              <a:path w="6350" h="13335">
                <a:moveTo>
                  <a:pt x="5765" y="7645"/>
                </a:moveTo>
                <a:lnTo>
                  <a:pt x="3606" y="7645"/>
                </a:lnTo>
                <a:lnTo>
                  <a:pt x="5448" y="8775"/>
                </a:lnTo>
                <a:lnTo>
                  <a:pt x="5041" y="9550"/>
                </a:lnTo>
                <a:lnTo>
                  <a:pt x="4457" y="10960"/>
                </a:lnTo>
                <a:lnTo>
                  <a:pt x="4203" y="12014"/>
                </a:lnTo>
                <a:lnTo>
                  <a:pt x="4392" y="12014"/>
                </a:lnTo>
                <a:lnTo>
                  <a:pt x="4978" y="11201"/>
                </a:lnTo>
                <a:lnTo>
                  <a:pt x="5729" y="9550"/>
                </a:lnTo>
                <a:lnTo>
                  <a:pt x="5765" y="7645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4" name="object 774"/>
          <p:cNvSpPr/>
          <p:nvPr/>
        </p:nvSpPr>
        <p:spPr>
          <a:xfrm>
            <a:off x="6774215" y="5894877"/>
            <a:ext cx="149225" cy="59055"/>
          </a:xfrm>
          <a:custGeom>
            <a:avLst/>
            <a:gdLst/>
            <a:ahLst/>
            <a:cxnLst/>
            <a:rect l="l" t="t" r="r" b="b"/>
            <a:pathLst>
              <a:path w="149225" h="59054">
                <a:moveTo>
                  <a:pt x="15646" y="54152"/>
                </a:moveTo>
                <a:lnTo>
                  <a:pt x="15506" y="58470"/>
                </a:lnTo>
                <a:lnTo>
                  <a:pt x="19037" y="58585"/>
                </a:lnTo>
                <a:lnTo>
                  <a:pt x="22707" y="58648"/>
                </a:lnTo>
                <a:lnTo>
                  <a:pt x="26479" y="58648"/>
                </a:lnTo>
                <a:lnTo>
                  <a:pt x="61990" y="54330"/>
                </a:lnTo>
                <a:lnTo>
                  <a:pt x="22758" y="54330"/>
                </a:lnTo>
                <a:lnTo>
                  <a:pt x="15646" y="54152"/>
                </a:lnTo>
                <a:close/>
              </a:path>
              <a:path w="149225" h="59054">
                <a:moveTo>
                  <a:pt x="142913" y="15251"/>
                </a:moveTo>
                <a:lnTo>
                  <a:pt x="136186" y="20806"/>
                </a:lnTo>
                <a:lnTo>
                  <a:pt x="113471" y="34647"/>
                </a:lnTo>
                <a:lnTo>
                  <a:pt x="76788" y="48213"/>
                </a:lnTo>
                <a:lnTo>
                  <a:pt x="26479" y="54330"/>
                </a:lnTo>
                <a:lnTo>
                  <a:pt x="61990" y="54330"/>
                </a:lnTo>
                <a:lnTo>
                  <a:pt x="77851" y="52401"/>
                </a:lnTo>
                <a:lnTo>
                  <a:pt x="115395" y="38517"/>
                </a:lnTo>
                <a:lnTo>
                  <a:pt x="138761" y="24278"/>
                </a:lnTo>
                <a:lnTo>
                  <a:pt x="147638" y="16929"/>
                </a:lnTo>
                <a:lnTo>
                  <a:pt x="144551" y="16929"/>
                </a:lnTo>
                <a:lnTo>
                  <a:pt x="142913" y="15251"/>
                </a:lnTo>
                <a:close/>
              </a:path>
              <a:path w="149225" h="59054">
                <a:moveTo>
                  <a:pt x="469" y="35763"/>
                </a:moveTo>
                <a:lnTo>
                  <a:pt x="26479" y="41376"/>
                </a:lnTo>
                <a:lnTo>
                  <a:pt x="62031" y="37045"/>
                </a:lnTo>
                <a:lnTo>
                  <a:pt x="26479" y="37045"/>
                </a:lnTo>
                <a:lnTo>
                  <a:pt x="19127" y="36957"/>
                </a:lnTo>
                <a:lnTo>
                  <a:pt x="12355" y="36704"/>
                </a:lnTo>
                <a:lnTo>
                  <a:pt x="6143" y="36301"/>
                </a:lnTo>
                <a:lnTo>
                  <a:pt x="469" y="35763"/>
                </a:lnTo>
                <a:close/>
              </a:path>
              <a:path w="149225" h="59054">
                <a:moveTo>
                  <a:pt x="134061" y="0"/>
                </a:moveTo>
                <a:lnTo>
                  <a:pt x="71959" y="31520"/>
                </a:lnTo>
                <a:lnTo>
                  <a:pt x="26479" y="37045"/>
                </a:lnTo>
                <a:lnTo>
                  <a:pt x="62031" y="37045"/>
                </a:lnTo>
                <a:lnTo>
                  <a:pt x="73024" y="35706"/>
                </a:lnTo>
                <a:lnTo>
                  <a:pt x="107070" y="23212"/>
                </a:lnTo>
                <a:lnTo>
                  <a:pt x="128081" y="10608"/>
                </a:lnTo>
                <a:lnTo>
                  <a:pt x="133843" y="5962"/>
                </a:lnTo>
                <a:lnTo>
                  <a:pt x="132473" y="4559"/>
                </a:lnTo>
                <a:lnTo>
                  <a:pt x="134010" y="3060"/>
                </a:lnTo>
                <a:lnTo>
                  <a:pt x="137048" y="3060"/>
                </a:lnTo>
                <a:lnTo>
                  <a:pt x="134061" y="0"/>
                </a:lnTo>
                <a:close/>
              </a:path>
              <a:path w="149225" h="59054">
                <a:moveTo>
                  <a:pt x="144589" y="13868"/>
                </a:moveTo>
                <a:lnTo>
                  <a:pt x="142913" y="15251"/>
                </a:lnTo>
                <a:lnTo>
                  <a:pt x="144551" y="16929"/>
                </a:lnTo>
                <a:lnTo>
                  <a:pt x="146088" y="15417"/>
                </a:lnTo>
                <a:lnTo>
                  <a:pt x="144589" y="13868"/>
                </a:lnTo>
                <a:close/>
              </a:path>
              <a:path w="149225" h="59054">
                <a:moveTo>
                  <a:pt x="147599" y="13868"/>
                </a:moveTo>
                <a:lnTo>
                  <a:pt x="144589" y="13868"/>
                </a:lnTo>
                <a:lnTo>
                  <a:pt x="145927" y="15251"/>
                </a:lnTo>
                <a:lnTo>
                  <a:pt x="146049" y="15455"/>
                </a:lnTo>
                <a:lnTo>
                  <a:pt x="144551" y="16929"/>
                </a:lnTo>
                <a:lnTo>
                  <a:pt x="147638" y="16929"/>
                </a:lnTo>
                <a:lnTo>
                  <a:pt x="149148" y="15455"/>
                </a:lnTo>
                <a:lnTo>
                  <a:pt x="147599" y="13868"/>
                </a:lnTo>
                <a:close/>
              </a:path>
              <a:path w="149225" h="59054">
                <a:moveTo>
                  <a:pt x="137048" y="3060"/>
                </a:moveTo>
                <a:lnTo>
                  <a:pt x="134010" y="3060"/>
                </a:lnTo>
                <a:lnTo>
                  <a:pt x="135521" y="4610"/>
                </a:lnTo>
                <a:lnTo>
                  <a:pt x="133843" y="5962"/>
                </a:lnTo>
                <a:lnTo>
                  <a:pt x="142913" y="15251"/>
                </a:lnTo>
                <a:lnTo>
                  <a:pt x="144589" y="13868"/>
                </a:lnTo>
                <a:lnTo>
                  <a:pt x="147599" y="13868"/>
                </a:lnTo>
                <a:lnTo>
                  <a:pt x="137048" y="3060"/>
                </a:lnTo>
                <a:close/>
              </a:path>
              <a:path w="149225" h="59054">
                <a:moveTo>
                  <a:pt x="134010" y="3060"/>
                </a:moveTo>
                <a:lnTo>
                  <a:pt x="132473" y="4559"/>
                </a:lnTo>
                <a:lnTo>
                  <a:pt x="133843" y="5962"/>
                </a:lnTo>
                <a:lnTo>
                  <a:pt x="135521" y="4610"/>
                </a:lnTo>
                <a:lnTo>
                  <a:pt x="134010" y="306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5" name="object 775"/>
          <p:cNvSpPr/>
          <p:nvPr/>
        </p:nvSpPr>
        <p:spPr>
          <a:xfrm>
            <a:off x="6575338" y="5561103"/>
            <a:ext cx="177800" cy="50165"/>
          </a:xfrm>
          <a:custGeom>
            <a:avLst/>
            <a:gdLst/>
            <a:ahLst/>
            <a:cxnLst/>
            <a:rect l="l" t="t" r="r" b="b"/>
            <a:pathLst>
              <a:path w="177800" h="50164">
                <a:moveTo>
                  <a:pt x="2121" y="0"/>
                </a:moveTo>
                <a:lnTo>
                  <a:pt x="9444" y="5138"/>
                </a:lnTo>
                <a:lnTo>
                  <a:pt x="5493" y="8628"/>
                </a:lnTo>
                <a:lnTo>
                  <a:pt x="0" y="11410"/>
                </a:lnTo>
                <a:lnTo>
                  <a:pt x="2693" y="14427"/>
                </a:lnTo>
                <a:lnTo>
                  <a:pt x="41622" y="24847"/>
                </a:lnTo>
                <a:lnTo>
                  <a:pt x="81634" y="31973"/>
                </a:lnTo>
                <a:lnTo>
                  <a:pt x="129896" y="37604"/>
                </a:lnTo>
                <a:lnTo>
                  <a:pt x="136200" y="37816"/>
                </a:lnTo>
                <a:lnTo>
                  <a:pt x="146452" y="38995"/>
                </a:lnTo>
                <a:lnTo>
                  <a:pt x="159830" y="42583"/>
                </a:lnTo>
                <a:lnTo>
                  <a:pt x="175514" y="50025"/>
                </a:lnTo>
                <a:lnTo>
                  <a:pt x="177394" y="38633"/>
                </a:lnTo>
                <a:lnTo>
                  <a:pt x="161968" y="31454"/>
                </a:lnTo>
                <a:lnTo>
                  <a:pt x="148827" y="27995"/>
                </a:lnTo>
                <a:lnTo>
                  <a:pt x="138755" y="26858"/>
                </a:lnTo>
                <a:lnTo>
                  <a:pt x="132537" y="26644"/>
                </a:lnTo>
                <a:lnTo>
                  <a:pt x="116482" y="25313"/>
                </a:lnTo>
                <a:lnTo>
                  <a:pt x="85008" y="21199"/>
                </a:lnTo>
                <a:lnTo>
                  <a:pt x="44694" y="13146"/>
                </a:lnTo>
                <a:lnTo>
                  <a:pt x="212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6" name="object 776"/>
          <p:cNvSpPr/>
          <p:nvPr/>
        </p:nvSpPr>
        <p:spPr>
          <a:xfrm>
            <a:off x="6579308" y="5562956"/>
            <a:ext cx="174625" cy="50165"/>
          </a:xfrm>
          <a:custGeom>
            <a:avLst/>
            <a:gdLst/>
            <a:ahLst/>
            <a:cxnLst/>
            <a:rect l="l" t="t" r="r" b="b"/>
            <a:pathLst>
              <a:path w="174625" h="50164">
                <a:moveTo>
                  <a:pt x="2946" y="0"/>
                </a:moveTo>
                <a:lnTo>
                  <a:pt x="0" y="14236"/>
                </a:lnTo>
                <a:lnTo>
                  <a:pt x="1333" y="15011"/>
                </a:lnTo>
                <a:lnTo>
                  <a:pt x="6413" y="17437"/>
                </a:lnTo>
                <a:lnTo>
                  <a:pt x="59024" y="29501"/>
                </a:lnTo>
                <a:lnTo>
                  <a:pt x="113742" y="36745"/>
                </a:lnTo>
                <a:lnTo>
                  <a:pt x="132113" y="38122"/>
                </a:lnTo>
                <a:lnTo>
                  <a:pt x="142112" y="39266"/>
                </a:lnTo>
                <a:lnTo>
                  <a:pt x="155122" y="42761"/>
                </a:lnTo>
                <a:lnTo>
                  <a:pt x="170446" y="50025"/>
                </a:lnTo>
                <a:lnTo>
                  <a:pt x="172643" y="46304"/>
                </a:lnTo>
                <a:lnTo>
                  <a:pt x="156595" y="38692"/>
                </a:lnTo>
                <a:lnTo>
                  <a:pt x="142854" y="35013"/>
                </a:lnTo>
                <a:lnTo>
                  <a:pt x="132358" y="33802"/>
                </a:lnTo>
                <a:lnTo>
                  <a:pt x="126047" y="33591"/>
                </a:lnTo>
                <a:lnTo>
                  <a:pt x="119867" y="33039"/>
                </a:lnTo>
                <a:lnTo>
                  <a:pt x="70015" y="26822"/>
                </a:lnTo>
                <a:lnTo>
                  <a:pt x="30140" y="19721"/>
                </a:lnTo>
                <a:lnTo>
                  <a:pt x="8472" y="13589"/>
                </a:lnTo>
                <a:lnTo>
                  <a:pt x="4546" y="13589"/>
                </a:lnTo>
                <a:lnTo>
                  <a:pt x="2438" y="13144"/>
                </a:lnTo>
                <a:lnTo>
                  <a:pt x="3517" y="11290"/>
                </a:lnTo>
                <a:lnTo>
                  <a:pt x="5019" y="11290"/>
                </a:lnTo>
                <a:lnTo>
                  <a:pt x="6210" y="5504"/>
                </a:lnTo>
                <a:lnTo>
                  <a:pt x="3924" y="4851"/>
                </a:lnTo>
                <a:lnTo>
                  <a:pt x="4571" y="2794"/>
                </a:lnTo>
                <a:lnTo>
                  <a:pt x="12386" y="2794"/>
                </a:lnTo>
                <a:lnTo>
                  <a:pt x="8039" y="1625"/>
                </a:lnTo>
                <a:lnTo>
                  <a:pt x="2946" y="0"/>
                </a:lnTo>
                <a:close/>
              </a:path>
              <a:path w="174625" h="50164">
                <a:moveTo>
                  <a:pt x="12386" y="2794"/>
                </a:moveTo>
                <a:lnTo>
                  <a:pt x="4571" y="2794"/>
                </a:lnTo>
                <a:lnTo>
                  <a:pt x="6680" y="3225"/>
                </a:lnTo>
                <a:lnTo>
                  <a:pt x="6210" y="5504"/>
                </a:lnTo>
                <a:lnTo>
                  <a:pt x="75981" y="20383"/>
                </a:lnTo>
                <a:lnTo>
                  <a:pt x="128358" y="26936"/>
                </a:lnTo>
                <a:lnTo>
                  <a:pt x="134648" y="27251"/>
                </a:lnTo>
                <a:lnTo>
                  <a:pt x="144500" y="28352"/>
                </a:lnTo>
                <a:lnTo>
                  <a:pt x="157276" y="31673"/>
                </a:lnTo>
                <a:lnTo>
                  <a:pt x="172338" y="38646"/>
                </a:lnTo>
                <a:lnTo>
                  <a:pt x="174510" y="34912"/>
                </a:lnTo>
                <a:lnTo>
                  <a:pt x="158720" y="27592"/>
                </a:lnTo>
                <a:lnTo>
                  <a:pt x="145203" y="24096"/>
                </a:lnTo>
                <a:lnTo>
                  <a:pt x="134903" y="22941"/>
                </a:lnTo>
                <a:lnTo>
                  <a:pt x="128765" y="22644"/>
                </a:lnTo>
                <a:lnTo>
                  <a:pt x="101137" y="19593"/>
                </a:lnTo>
                <a:lnTo>
                  <a:pt x="55491" y="12473"/>
                </a:lnTo>
                <a:lnTo>
                  <a:pt x="19049" y="4584"/>
                </a:lnTo>
                <a:lnTo>
                  <a:pt x="12386" y="2794"/>
                </a:lnTo>
                <a:close/>
              </a:path>
              <a:path w="174625" h="50164">
                <a:moveTo>
                  <a:pt x="3517" y="11290"/>
                </a:moveTo>
                <a:lnTo>
                  <a:pt x="2438" y="13144"/>
                </a:lnTo>
                <a:lnTo>
                  <a:pt x="4546" y="13589"/>
                </a:lnTo>
                <a:lnTo>
                  <a:pt x="4886" y="11940"/>
                </a:lnTo>
                <a:lnTo>
                  <a:pt x="3517" y="11290"/>
                </a:lnTo>
                <a:close/>
              </a:path>
              <a:path w="174625" h="50164">
                <a:moveTo>
                  <a:pt x="4886" y="11940"/>
                </a:moveTo>
                <a:lnTo>
                  <a:pt x="4546" y="13589"/>
                </a:lnTo>
                <a:lnTo>
                  <a:pt x="8472" y="13589"/>
                </a:lnTo>
                <a:lnTo>
                  <a:pt x="8033" y="13435"/>
                </a:lnTo>
                <a:lnTo>
                  <a:pt x="4886" y="11940"/>
                </a:lnTo>
                <a:close/>
              </a:path>
              <a:path w="174625" h="50164">
                <a:moveTo>
                  <a:pt x="5019" y="11290"/>
                </a:moveTo>
                <a:lnTo>
                  <a:pt x="3517" y="11290"/>
                </a:lnTo>
                <a:lnTo>
                  <a:pt x="4886" y="11940"/>
                </a:lnTo>
                <a:lnTo>
                  <a:pt x="5019" y="11290"/>
                </a:lnTo>
                <a:close/>
              </a:path>
              <a:path w="174625" h="50164">
                <a:moveTo>
                  <a:pt x="4571" y="2794"/>
                </a:moveTo>
                <a:lnTo>
                  <a:pt x="3924" y="4851"/>
                </a:lnTo>
                <a:lnTo>
                  <a:pt x="6210" y="5504"/>
                </a:lnTo>
                <a:lnTo>
                  <a:pt x="6680" y="3225"/>
                </a:lnTo>
                <a:lnTo>
                  <a:pt x="4571" y="2794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7" name="object 777"/>
          <p:cNvSpPr/>
          <p:nvPr/>
        </p:nvSpPr>
        <p:spPr>
          <a:xfrm>
            <a:off x="6862177" y="5601953"/>
            <a:ext cx="188595" cy="231775"/>
          </a:xfrm>
          <a:custGeom>
            <a:avLst/>
            <a:gdLst/>
            <a:ahLst/>
            <a:cxnLst/>
            <a:rect l="l" t="t" r="r" b="b"/>
            <a:pathLst>
              <a:path w="188595" h="231775">
                <a:moveTo>
                  <a:pt x="124523" y="0"/>
                </a:moveTo>
                <a:lnTo>
                  <a:pt x="72084" y="19114"/>
                </a:lnTo>
                <a:lnTo>
                  <a:pt x="33561" y="41045"/>
                </a:lnTo>
                <a:lnTo>
                  <a:pt x="3643" y="80530"/>
                </a:lnTo>
                <a:lnTo>
                  <a:pt x="0" y="117208"/>
                </a:lnTo>
                <a:lnTo>
                  <a:pt x="2705" y="147149"/>
                </a:lnTo>
                <a:lnTo>
                  <a:pt x="11373" y="180056"/>
                </a:lnTo>
                <a:lnTo>
                  <a:pt x="30468" y="209395"/>
                </a:lnTo>
                <a:lnTo>
                  <a:pt x="64453" y="228634"/>
                </a:lnTo>
                <a:lnTo>
                  <a:pt x="117792" y="231241"/>
                </a:lnTo>
                <a:lnTo>
                  <a:pt x="156235" y="210493"/>
                </a:lnTo>
                <a:lnTo>
                  <a:pt x="177392" y="168794"/>
                </a:lnTo>
                <a:lnTo>
                  <a:pt x="186363" y="119072"/>
                </a:lnTo>
                <a:lnTo>
                  <a:pt x="188252" y="74256"/>
                </a:lnTo>
                <a:lnTo>
                  <a:pt x="186447" y="53631"/>
                </a:lnTo>
                <a:lnTo>
                  <a:pt x="154012" y="17157"/>
                </a:lnTo>
                <a:lnTo>
                  <a:pt x="12452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8" name="object 778"/>
          <p:cNvSpPr/>
          <p:nvPr/>
        </p:nvSpPr>
        <p:spPr>
          <a:xfrm>
            <a:off x="6859840" y="5599743"/>
            <a:ext cx="193040" cy="237490"/>
          </a:xfrm>
          <a:custGeom>
            <a:avLst/>
            <a:gdLst/>
            <a:ahLst/>
            <a:cxnLst/>
            <a:rect l="l" t="t" r="r" b="b"/>
            <a:pathLst>
              <a:path w="193040" h="237489">
                <a:moveTo>
                  <a:pt x="53393" y="30434"/>
                </a:moveTo>
                <a:lnTo>
                  <a:pt x="18148" y="55727"/>
                </a:lnTo>
                <a:lnTo>
                  <a:pt x="1340" y="93746"/>
                </a:lnTo>
                <a:lnTo>
                  <a:pt x="0" y="112255"/>
                </a:lnTo>
                <a:lnTo>
                  <a:pt x="60" y="116890"/>
                </a:lnTo>
                <a:lnTo>
                  <a:pt x="3786" y="154987"/>
                </a:lnTo>
                <a:lnTo>
                  <a:pt x="16586" y="193408"/>
                </a:lnTo>
                <a:lnTo>
                  <a:pt x="45921" y="224374"/>
                </a:lnTo>
                <a:lnTo>
                  <a:pt x="98488" y="236994"/>
                </a:lnTo>
                <a:lnTo>
                  <a:pt x="105308" y="236994"/>
                </a:lnTo>
                <a:lnTo>
                  <a:pt x="112598" y="236550"/>
                </a:lnTo>
                <a:lnTo>
                  <a:pt x="120383" y="235597"/>
                </a:lnTo>
                <a:lnTo>
                  <a:pt x="132305" y="232990"/>
                </a:lnTo>
                <a:lnTo>
                  <a:pt x="133026" y="232676"/>
                </a:lnTo>
                <a:lnTo>
                  <a:pt x="98488" y="232676"/>
                </a:lnTo>
                <a:lnTo>
                  <a:pt x="69975" y="229444"/>
                </a:lnTo>
                <a:lnTo>
                  <a:pt x="31908" y="207564"/>
                </a:lnTo>
                <a:lnTo>
                  <a:pt x="12698" y="173139"/>
                </a:lnTo>
                <a:lnTo>
                  <a:pt x="4495" y="119316"/>
                </a:lnTo>
                <a:lnTo>
                  <a:pt x="4330" y="112255"/>
                </a:lnTo>
                <a:lnTo>
                  <a:pt x="5615" y="94403"/>
                </a:lnTo>
                <a:lnTo>
                  <a:pt x="21399" y="58572"/>
                </a:lnTo>
                <a:lnTo>
                  <a:pt x="55524" y="34188"/>
                </a:lnTo>
                <a:lnTo>
                  <a:pt x="53393" y="30434"/>
                </a:lnTo>
                <a:close/>
              </a:path>
              <a:path w="193040" h="237489">
                <a:moveTo>
                  <a:pt x="132208" y="2209"/>
                </a:moveTo>
                <a:lnTo>
                  <a:pt x="126860" y="2209"/>
                </a:lnTo>
                <a:lnTo>
                  <a:pt x="126733" y="4356"/>
                </a:lnTo>
                <a:lnTo>
                  <a:pt x="126449" y="4356"/>
                </a:lnTo>
                <a:lnTo>
                  <a:pt x="163706" y="27520"/>
                </a:lnTo>
                <a:lnTo>
                  <a:pt x="187988" y="65044"/>
                </a:lnTo>
                <a:lnTo>
                  <a:pt x="188429" y="76225"/>
                </a:lnTo>
                <a:lnTo>
                  <a:pt x="188047" y="97376"/>
                </a:lnTo>
                <a:lnTo>
                  <a:pt x="183281" y="145971"/>
                </a:lnTo>
                <a:lnTo>
                  <a:pt x="169052" y="192705"/>
                </a:lnTo>
                <a:lnTo>
                  <a:pt x="140776" y="224616"/>
                </a:lnTo>
                <a:lnTo>
                  <a:pt x="105117" y="232676"/>
                </a:lnTo>
                <a:lnTo>
                  <a:pt x="133026" y="232676"/>
                </a:lnTo>
                <a:lnTo>
                  <a:pt x="177792" y="183464"/>
                </a:lnTo>
                <a:lnTo>
                  <a:pt x="191782" y="109246"/>
                </a:lnTo>
                <a:lnTo>
                  <a:pt x="192738" y="76225"/>
                </a:lnTo>
                <a:lnTo>
                  <a:pt x="192297" y="64671"/>
                </a:lnTo>
                <a:lnTo>
                  <a:pt x="173610" y="29698"/>
                </a:lnTo>
                <a:lnTo>
                  <a:pt x="136646" y="4356"/>
                </a:lnTo>
                <a:lnTo>
                  <a:pt x="126431" y="4349"/>
                </a:lnTo>
                <a:lnTo>
                  <a:pt x="136635" y="4349"/>
                </a:lnTo>
                <a:lnTo>
                  <a:pt x="136310" y="4165"/>
                </a:lnTo>
                <a:lnTo>
                  <a:pt x="132208" y="2209"/>
                </a:lnTo>
                <a:close/>
              </a:path>
              <a:path w="193040" h="237489">
                <a:moveTo>
                  <a:pt x="62242" y="30429"/>
                </a:moveTo>
                <a:lnTo>
                  <a:pt x="53403" y="30429"/>
                </a:lnTo>
                <a:lnTo>
                  <a:pt x="55524" y="34188"/>
                </a:lnTo>
                <a:lnTo>
                  <a:pt x="62242" y="30429"/>
                </a:lnTo>
                <a:close/>
              </a:path>
              <a:path w="193040" h="237489">
                <a:moveTo>
                  <a:pt x="125501" y="0"/>
                </a:moveTo>
                <a:lnTo>
                  <a:pt x="82721" y="14612"/>
                </a:lnTo>
                <a:lnTo>
                  <a:pt x="53390" y="30429"/>
                </a:lnTo>
                <a:lnTo>
                  <a:pt x="62242" y="30429"/>
                </a:lnTo>
                <a:lnTo>
                  <a:pt x="65088" y="28836"/>
                </a:lnTo>
                <a:lnTo>
                  <a:pt x="74871" y="23531"/>
                </a:lnTo>
                <a:lnTo>
                  <a:pt x="111750" y="6950"/>
                </a:lnTo>
                <a:lnTo>
                  <a:pt x="125501" y="4330"/>
                </a:lnTo>
                <a:lnTo>
                  <a:pt x="126377" y="4330"/>
                </a:lnTo>
                <a:lnTo>
                  <a:pt x="126123" y="4241"/>
                </a:lnTo>
                <a:lnTo>
                  <a:pt x="126860" y="2209"/>
                </a:lnTo>
                <a:lnTo>
                  <a:pt x="132208" y="2209"/>
                </a:lnTo>
                <a:lnTo>
                  <a:pt x="129968" y="1141"/>
                </a:lnTo>
                <a:lnTo>
                  <a:pt x="127304" y="63"/>
                </a:lnTo>
                <a:lnTo>
                  <a:pt x="125501" y="0"/>
                </a:lnTo>
                <a:close/>
              </a:path>
              <a:path w="193040" h="237489">
                <a:moveTo>
                  <a:pt x="126860" y="2209"/>
                </a:moveTo>
                <a:lnTo>
                  <a:pt x="126123" y="4241"/>
                </a:lnTo>
                <a:lnTo>
                  <a:pt x="126431" y="4349"/>
                </a:lnTo>
                <a:lnTo>
                  <a:pt x="126733" y="4356"/>
                </a:lnTo>
                <a:lnTo>
                  <a:pt x="126860" y="2209"/>
                </a:lnTo>
                <a:close/>
              </a:path>
              <a:path w="193040" h="237489">
                <a:moveTo>
                  <a:pt x="126377" y="4330"/>
                </a:moveTo>
                <a:lnTo>
                  <a:pt x="125501" y="4330"/>
                </a:lnTo>
                <a:lnTo>
                  <a:pt x="126431" y="4349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9" name="object 779"/>
          <p:cNvSpPr/>
          <p:nvPr/>
        </p:nvSpPr>
        <p:spPr>
          <a:xfrm>
            <a:off x="6856663" y="5596447"/>
            <a:ext cx="140970" cy="240029"/>
          </a:xfrm>
          <a:custGeom>
            <a:avLst/>
            <a:gdLst/>
            <a:ahLst/>
            <a:cxnLst/>
            <a:rect l="l" t="t" r="r" b="b"/>
            <a:pathLst>
              <a:path w="140970" h="240029">
                <a:moveTo>
                  <a:pt x="134696" y="0"/>
                </a:moveTo>
                <a:lnTo>
                  <a:pt x="125151" y="635"/>
                </a:lnTo>
                <a:lnTo>
                  <a:pt x="115458" y="3389"/>
                </a:lnTo>
                <a:lnTo>
                  <a:pt x="105771" y="7845"/>
                </a:lnTo>
                <a:lnTo>
                  <a:pt x="96240" y="13588"/>
                </a:lnTo>
                <a:lnTo>
                  <a:pt x="88510" y="17244"/>
                </a:lnTo>
                <a:lnTo>
                  <a:pt x="44094" y="36436"/>
                </a:lnTo>
                <a:lnTo>
                  <a:pt x="11007" y="64225"/>
                </a:lnTo>
                <a:lnTo>
                  <a:pt x="0" y="122961"/>
                </a:lnTo>
                <a:lnTo>
                  <a:pt x="993" y="146841"/>
                </a:lnTo>
                <a:lnTo>
                  <a:pt x="14962" y="197388"/>
                </a:lnTo>
                <a:lnTo>
                  <a:pt x="61835" y="230893"/>
                </a:lnTo>
                <a:lnTo>
                  <a:pt x="100520" y="239555"/>
                </a:lnTo>
                <a:lnTo>
                  <a:pt x="118338" y="238442"/>
                </a:lnTo>
                <a:lnTo>
                  <a:pt x="100239" y="236443"/>
                </a:lnTo>
                <a:lnTo>
                  <a:pt x="79425" y="229468"/>
                </a:lnTo>
                <a:lnTo>
                  <a:pt x="42875" y="208787"/>
                </a:lnTo>
                <a:lnTo>
                  <a:pt x="15732" y="166335"/>
                </a:lnTo>
                <a:lnTo>
                  <a:pt x="11010" y="122453"/>
                </a:lnTo>
                <a:lnTo>
                  <a:pt x="12353" y="92289"/>
                </a:lnTo>
                <a:lnTo>
                  <a:pt x="19418" y="71416"/>
                </a:lnTo>
                <a:lnTo>
                  <a:pt x="31788" y="57018"/>
                </a:lnTo>
                <a:lnTo>
                  <a:pt x="49047" y="46278"/>
                </a:lnTo>
                <a:lnTo>
                  <a:pt x="60276" y="40424"/>
                </a:lnTo>
                <a:lnTo>
                  <a:pt x="69657" y="36174"/>
                </a:lnTo>
                <a:lnTo>
                  <a:pt x="94495" y="26496"/>
                </a:lnTo>
                <a:lnTo>
                  <a:pt x="102349" y="22758"/>
                </a:lnTo>
                <a:lnTo>
                  <a:pt x="111914" y="17516"/>
                </a:lnTo>
                <a:lnTo>
                  <a:pt x="122381" y="13501"/>
                </a:lnTo>
                <a:lnTo>
                  <a:pt x="132351" y="11023"/>
                </a:lnTo>
                <a:lnTo>
                  <a:pt x="140423" y="10388"/>
                </a:lnTo>
                <a:lnTo>
                  <a:pt x="139776" y="2349"/>
                </a:lnTo>
                <a:lnTo>
                  <a:pt x="1346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0" name="object 780"/>
          <p:cNvSpPr/>
          <p:nvPr/>
        </p:nvSpPr>
        <p:spPr>
          <a:xfrm>
            <a:off x="6854324" y="5594215"/>
            <a:ext cx="145415" cy="244475"/>
          </a:xfrm>
          <a:custGeom>
            <a:avLst/>
            <a:gdLst/>
            <a:ahLst/>
            <a:cxnLst/>
            <a:rect l="l" t="t" r="r" b="b"/>
            <a:pathLst>
              <a:path w="145415" h="244475">
                <a:moveTo>
                  <a:pt x="45435" y="36742"/>
                </a:moveTo>
                <a:lnTo>
                  <a:pt x="12986" y="63017"/>
                </a:lnTo>
                <a:lnTo>
                  <a:pt x="848" y="99250"/>
                </a:lnTo>
                <a:lnTo>
                  <a:pt x="0" y="115379"/>
                </a:lnTo>
                <a:lnTo>
                  <a:pt x="32" y="122072"/>
                </a:lnTo>
                <a:lnTo>
                  <a:pt x="197" y="125298"/>
                </a:lnTo>
                <a:lnTo>
                  <a:pt x="607" y="136746"/>
                </a:lnTo>
                <a:lnTo>
                  <a:pt x="4870" y="175501"/>
                </a:lnTo>
                <a:lnTo>
                  <a:pt x="24735" y="211970"/>
                </a:lnTo>
                <a:lnTo>
                  <a:pt x="57535" y="232490"/>
                </a:lnTo>
                <a:lnTo>
                  <a:pt x="103359" y="243954"/>
                </a:lnTo>
                <a:lnTo>
                  <a:pt x="109137" y="243954"/>
                </a:lnTo>
                <a:lnTo>
                  <a:pt x="114865" y="243471"/>
                </a:lnTo>
                <a:lnTo>
                  <a:pt x="119843" y="242938"/>
                </a:lnTo>
                <a:lnTo>
                  <a:pt x="117913" y="242938"/>
                </a:lnTo>
                <a:lnTo>
                  <a:pt x="99434" y="240103"/>
                </a:lnTo>
                <a:lnTo>
                  <a:pt x="96704" y="239140"/>
                </a:lnTo>
                <a:lnTo>
                  <a:pt x="90225" y="238669"/>
                </a:lnTo>
                <a:lnTo>
                  <a:pt x="75947" y="235270"/>
                </a:lnTo>
                <a:lnTo>
                  <a:pt x="39478" y="217792"/>
                </a:lnTo>
                <a:lnTo>
                  <a:pt x="13049" y="186849"/>
                </a:lnTo>
                <a:lnTo>
                  <a:pt x="5493" y="148931"/>
                </a:lnTo>
                <a:lnTo>
                  <a:pt x="4478" y="124587"/>
                </a:lnTo>
                <a:lnTo>
                  <a:pt x="4356" y="122072"/>
                </a:lnTo>
                <a:lnTo>
                  <a:pt x="11441" y="74792"/>
                </a:lnTo>
                <a:lnTo>
                  <a:pt x="38368" y="45538"/>
                </a:lnTo>
                <a:lnTo>
                  <a:pt x="51112" y="38658"/>
                </a:lnTo>
                <a:lnTo>
                  <a:pt x="46425" y="38658"/>
                </a:lnTo>
                <a:lnTo>
                  <a:pt x="45435" y="36742"/>
                </a:lnTo>
                <a:close/>
              </a:path>
              <a:path w="145415" h="244475">
                <a:moveTo>
                  <a:pt x="96704" y="239140"/>
                </a:moveTo>
                <a:lnTo>
                  <a:pt x="99434" y="240103"/>
                </a:lnTo>
                <a:lnTo>
                  <a:pt x="117913" y="242938"/>
                </a:lnTo>
                <a:lnTo>
                  <a:pt x="120834" y="242824"/>
                </a:lnTo>
                <a:lnTo>
                  <a:pt x="120662" y="240498"/>
                </a:lnTo>
                <a:lnTo>
                  <a:pt x="120569" y="239623"/>
                </a:lnTo>
                <a:lnTo>
                  <a:pt x="103359" y="239623"/>
                </a:lnTo>
                <a:lnTo>
                  <a:pt x="96704" y="239140"/>
                </a:lnTo>
                <a:close/>
              </a:path>
              <a:path w="145415" h="244475">
                <a:moveTo>
                  <a:pt x="120662" y="240498"/>
                </a:moveTo>
                <a:lnTo>
                  <a:pt x="120834" y="242824"/>
                </a:lnTo>
                <a:lnTo>
                  <a:pt x="117913" y="242938"/>
                </a:lnTo>
                <a:lnTo>
                  <a:pt x="119843" y="242938"/>
                </a:lnTo>
                <a:lnTo>
                  <a:pt x="120910" y="242824"/>
                </a:lnTo>
                <a:lnTo>
                  <a:pt x="120662" y="240498"/>
                </a:lnTo>
                <a:close/>
              </a:path>
              <a:path w="145415" h="244475">
                <a:moveTo>
                  <a:pt x="120517" y="238531"/>
                </a:moveTo>
                <a:lnTo>
                  <a:pt x="120662" y="240498"/>
                </a:lnTo>
                <a:lnTo>
                  <a:pt x="120517" y="238531"/>
                </a:lnTo>
                <a:close/>
              </a:path>
              <a:path w="145415" h="244475">
                <a:moveTo>
                  <a:pt x="50400" y="46570"/>
                </a:moveTo>
                <a:lnTo>
                  <a:pt x="16826" y="78857"/>
                </a:lnTo>
                <a:lnTo>
                  <a:pt x="10966" y="115379"/>
                </a:lnTo>
                <a:lnTo>
                  <a:pt x="11060" y="121932"/>
                </a:lnTo>
                <a:lnTo>
                  <a:pt x="15989" y="169122"/>
                </a:lnTo>
                <a:lnTo>
                  <a:pt x="43885" y="212712"/>
                </a:lnTo>
                <a:lnTo>
                  <a:pt x="79108" y="232935"/>
                </a:lnTo>
                <a:lnTo>
                  <a:pt x="103359" y="239623"/>
                </a:lnTo>
                <a:lnTo>
                  <a:pt x="108909" y="239623"/>
                </a:lnTo>
                <a:lnTo>
                  <a:pt x="114471" y="239166"/>
                </a:lnTo>
                <a:lnTo>
                  <a:pt x="119735" y="238607"/>
                </a:lnTo>
                <a:lnTo>
                  <a:pt x="117913" y="238607"/>
                </a:lnTo>
                <a:lnTo>
                  <a:pt x="100546" y="235926"/>
                </a:lnTo>
                <a:lnTo>
                  <a:pt x="61817" y="219467"/>
                </a:lnTo>
                <a:lnTo>
                  <a:pt x="29134" y="189736"/>
                </a:lnTo>
                <a:lnTo>
                  <a:pt x="16634" y="145750"/>
                </a:lnTo>
                <a:lnTo>
                  <a:pt x="15297" y="115379"/>
                </a:lnTo>
                <a:lnTo>
                  <a:pt x="15932" y="101612"/>
                </a:lnTo>
                <a:lnTo>
                  <a:pt x="30178" y="65862"/>
                </a:lnTo>
                <a:lnTo>
                  <a:pt x="56058" y="48501"/>
                </a:lnTo>
                <a:lnTo>
                  <a:pt x="51390" y="48501"/>
                </a:lnTo>
                <a:lnTo>
                  <a:pt x="50387" y="46596"/>
                </a:lnTo>
                <a:close/>
              </a:path>
              <a:path w="145415" h="244475">
                <a:moveTo>
                  <a:pt x="120453" y="238531"/>
                </a:moveTo>
                <a:lnTo>
                  <a:pt x="114471" y="239166"/>
                </a:lnTo>
                <a:lnTo>
                  <a:pt x="108909" y="239623"/>
                </a:lnTo>
                <a:lnTo>
                  <a:pt x="120569" y="239623"/>
                </a:lnTo>
                <a:lnTo>
                  <a:pt x="120453" y="238531"/>
                </a:lnTo>
                <a:close/>
              </a:path>
              <a:path w="145415" h="244475">
                <a:moveTo>
                  <a:pt x="120516" y="238518"/>
                </a:moveTo>
                <a:lnTo>
                  <a:pt x="117913" y="238607"/>
                </a:lnTo>
                <a:lnTo>
                  <a:pt x="119735" y="238607"/>
                </a:lnTo>
                <a:lnTo>
                  <a:pt x="120516" y="238518"/>
                </a:lnTo>
                <a:close/>
              </a:path>
              <a:path w="145415" h="244475">
                <a:moveTo>
                  <a:pt x="50407" y="46585"/>
                </a:moveTo>
                <a:lnTo>
                  <a:pt x="51390" y="48501"/>
                </a:lnTo>
                <a:lnTo>
                  <a:pt x="50407" y="46585"/>
                </a:lnTo>
                <a:close/>
              </a:path>
              <a:path w="145415" h="244475">
                <a:moveTo>
                  <a:pt x="61614" y="40729"/>
                </a:moveTo>
                <a:lnTo>
                  <a:pt x="50413" y="46596"/>
                </a:lnTo>
                <a:lnTo>
                  <a:pt x="51390" y="48501"/>
                </a:lnTo>
                <a:lnTo>
                  <a:pt x="56058" y="48501"/>
                </a:lnTo>
                <a:lnTo>
                  <a:pt x="63561" y="44589"/>
                </a:lnTo>
                <a:lnTo>
                  <a:pt x="61790" y="41073"/>
                </a:lnTo>
                <a:lnTo>
                  <a:pt x="61601" y="40741"/>
                </a:lnTo>
                <a:close/>
              </a:path>
              <a:path w="145415" h="244475">
                <a:moveTo>
                  <a:pt x="71802" y="40703"/>
                </a:moveTo>
                <a:lnTo>
                  <a:pt x="61690" y="40703"/>
                </a:lnTo>
                <a:lnTo>
                  <a:pt x="63659" y="44538"/>
                </a:lnTo>
                <a:lnTo>
                  <a:pt x="67672" y="42278"/>
                </a:lnTo>
                <a:lnTo>
                  <a:pt x="71802" y="40703"/>
                </a:lnTo>
                <a:close/>
              </a:path>
              <a:path w="145415" h="244475">
                <a:moveTo>
                  <a:pt x="61790" y="41073"/>
                </a:moveTo>
                <a:lnTo>
                  <a:pt x="63578" y="44580"/>
                </a:lnTo>
                <a:lnTo>
                  <a:pt x="62668" y="42621"/>
                </a:lnTo>
                <a:lnTo>
                  <a:pt x="61790" y="41073"/>
                </a:lnTo>
                <a:close/>
              </a:path>
              <a:path w="145415" h="244475">
                <a:moveTo>
                  <a:pt x="61690" y="40703"/>
                </a:moveTo>
                <a:lnTo>
                  <a:pt x="63643" y="44546"/>
                </a:lnTo>
                <a:lnTo>
                  <a:pt x="61690" y="40703"/>
                </a:lnTo>
                <a:close/>
              </a:path>
              <a:path w="145415" h="244475">
                <a:moveTo>
                  <a:pt x="61668" y="40710"/>
                </a:moveTo>
                <a:lnTo>
                  <a:pt x="61790" y="41073"/>
                </a:lnTo>
                <a:lnTo>
                  <a:pt x="62668" y="42621"/>
                </a:lnTo>
                <a:lnTo>
                  <a:pt x="61668" y="40710"/>
                </a:lnTo>
                <a:close/>
              </a:path>
              <a:path w="145415" h="244475">
                <a:moveTo>
                  <a:pt x="61690" y="40703"/>
                </a:moveTo>
                <a:lnTo>
                  <a:pt x="62668" y="42621"/>
                </a:lnTo>
                <a:lnTo>
                  <a:pt x="61690" y="40703"/>
                </a:lnTo>
                <a:close/>
              </a:path>
              <a:path w="145415" h="244475">
                <a:moveTo>
                  <a:pt x="61616" y="40733"/>
                </a:moveTo>
                <a:lnTo>
                  <a:pt x="61790" y="41073"/>
                </a:lnTo>
                <a:lnTo>
                  <a:pt x="61616" y="40733"/>
                </a:lnTo>
                <a:close/>
              </a:path>
              <a:path w="145415" h="244475">
                <a:moveTo>
                  <a:pt x="140406" y="10545"/>
                </a:moveTo>
                <a:lnTo>
                  <a:pt x="103486" y="23190"/>
                </a:lnTo>
                <a:lnTo>
                  <a:pt x="101047" y="24853"/>
                </a:lnTo>
                <a:lnTo>
                  <a:pt x="92538" y="28181"/>
                </a:lnTo>
                <a:lnTo>
                  <a:pt x="66173" y="38188"/>
                </a:lnTo>
                <a:lnTo>
                  <a:pt x="61668" y="40710"/>
                </a:lnTo>
                <a:lnTo>
                  <a:pt x="71802" y="40703"/>
                </a:lnTo>
                <a:lnTo>
                  <a:pt x="96955" y="31102"/>
                </a:lnTo>
                <a:lnTo>
                  <a:pt x="102419" y="29044"/>
                </a:lnTo>
                <a:lnTo>
                  <a:pt x="105886" y="26784"/>
                </a:lnTo>
                <a:lnTo>
                  <a:pt x="114681" y="21922"/>
                </a:lnTo>
                <a:lnTo>
                  <a:pt x="124430" y="18102"/>
                </a:lnTo>
                <a:lnTo>
                  <a:pt x="133800" y="15613"/>
                </a:lnTo>
                <a:lnTo>
                  <a:pt x="141471" y="14744"/>
                </a:lnTo>
                <a:lnTo>
                  <a:pt x="145102" y="14744"/>
                </a:lnTo>
                <a:lnTo>
                  <a:pt x="144949" y="12788"/>
                </a:lnTo>
                <a:lnTo>
                  <a:pt x="140595" y="12788"/>
                </a:lnTo>
                <a:lnTo>
                  <a:pt x="140406" y="10545"/>
                </a:lnTo>
                <a:close/>
              </a:path>
              <a:path w="145415" h="244475">
                <a:moveTo>
                  <a:pt x="45459" y="36728"/>
                </a:moveTo>
                <a:lnTo>
                  <a:pt x="46425" y="38658"/>
                </a:lnTo>
                <a:lnTo>
                  <a:pt x="45459" y="36728"/>
                </a:lnTo>
                <a:close/>
              </a:path>
              <a:path w="145415" h="244475">
                <a:moveTo>
                  <a:pt x="54822" y="36728"/>
                </a:moveTo>
                <a:lnTo>
                  <a:pt x="45459" y="36728"/>
                </a:lnTo>
                <a:lnTo>
                  <a:pt x="46425" y="38658"/>
                </a:lnTo>
                <a:lnTo>
                  <a:pt x="51112" y="38658"/>
                </a:lnTo>
                <a:lnTo>
                  <a:pt x="54822" y="36728"/>
                </a:lnTo>
                <a:close/>
              </a:path>
              <a:path w="145415" h="244475">
                <a:moveTo>
                  <a:pt x="56254" y="31102"/>
                </a:moveTo>
                <a:lnTo>
                  <a:pt x="45435" y="36742"/>
                </a:lnTo>
                <a:lnTo>
                  <a:pt x="54822" y="36728"/>
                </a:lnTo>
                <a:lnTo>
                  <a:pt x="58312" y="34912"/>
                </a:lnTo>
                <a:lnTo>
                  <a:pt x="61646" y="33020"/>
                </a:lnTo>
                <a:lnTo>
                  <a:pt x="57245" y="33020"/>
                </a:lnTo>
                <a:lnTo>
                  <a:pt x="56191" y="31140"/>
                </a:lnTo>
                <a:close/>
              </a:path>
              <a:path w="145415" h="244475">
                <a:moveTo>
                  <a:pt x="56256" y="31104"/>
                </a:moveTo>
                <a:lnTo>
                  <a:pt x="57245" y="33020"/>
                </a:lnTo>
                <a:lnTo>
                  <a:pt x="56256" y="31104"/>
                </a:lnTo>
                <a:close/>
              </a:path>
              <a:path w="145415" h="244475">
                <a:moveTo>
                  <a:pt x="134893" y="0"/>
                </a:moveTo>
                <a:lnTo>
                  <a:pt x="97390" y="14020"/>
                </a:lnTo>
                <a:lnTo>
                  <a:pt x="95040" y="15633"/>
                </a:lnTo>
                <a:lnTo>
                  <a:pt x="86607" y="18897"/>
                </a:lnTo>
                <a:lnTo>
                  <a:pt x="60598" y="28676"/>
                </a:lnTo>
                <a:lnTo>
                  <a:pt x="56259" y="31102"/>
                </a:lnTo>
                <a:lnTo>
                  <a:pt x="57245" y="33020"/>
                </a:lnTo>
                <a:lnTo>
                  <a:pt x="61646" y="33020"/>
                </a:lnTo>
                <a:lnTo>
                  <a:pt x="62071" y="32778"/>
                </a:lnTo>
                <a:lnTo>
                  <a:pt x="96399" y="19837"/>
                </a:lnTo>
                <a:lnTo>
                  <a:pt x="134893" y="4330"/>
                </a:lnTo>
                <a:lnTo>
                  <a:pt x="136303" y="4330"/>
                </a:lnTo>
                <a:lnTo>
                  <a:pt x="136116" y="4191"/>
                </a:lnTo>
                <a:lnTo>
                  <a:pt x="136172" y="4033"/>
                </a:lnTo>
                <a:lnTo>
                  <a:pt x="136470" y="3441"/>
                </a:lnTo>
                <a:lnTo>
                  <a:pt x="137026" y="2235"/>
                </a:lnTo>
                <a:lnTo>
                  <a:pt x="141887" y="2235"/>
                </a:lnTo>
                <a:lnTo>
                  <a:pt x="138309" y="381"/>
                </a:lnTo>
                <a:lnTo>
                  <a:pt x="137941" y="266"/>
                </a:lnTo>
                <a:lnTo>
                  <a:pt x="137573" y="101"/>
                </a:lnTo>
                <a:lnTo>
                  <a:pt x="134893" y="0"/>
                </a:lnTo>
                <a:close/>
              </a:path>
              <a:path w="145415" h="244475">
                <a:moveTo>
                  <a:pt x="145102" y="14744"/>
                </a:moveTo>
                <a:lnTo>
                  <a:pt x="141471" y="14744"/>
                </a:lnTo>
                <a:lnTo>
                  <a:pt x="142627" y="14782"/>
                </a:lnTo>
                <a:lnTo>
                  <a:pt x="145116" y="14922"/>
                </a:lnTo>
                <a:lnTo>
                  <a:pt x="145102" y="14744"/>
                </a:lnTo>
                <a:close/>
              </a:path>
              <a:path w="145415" h="244475">
                <a:moveTo>
                  <a:pt x="141471" y="10426"/>
                </a:moveTo>
                <a:lnTo>
                  <a:pt x="140406" y="10545"/>
                </a:lnTo>
                <a:lnTo>
                  <a:pt x="140595" y="12788"/>
                </a:lnTo>
                <a:lnTo>
                  <a:pt x="142754" y="12623"/>
                </a:lnTo>
                <a:lnTo>
                  <a:pt x="142881" y="10464"/>
                </a:lnTo>
                <a:lnTo>
                  <a:pt x="141471" y="10426"/>
                </a:lnTo>
                <a:close/>
              </a:path>
              <a:path w="145415" h="244475">
                <a:moveTo>
                  <a:pt x="144763" y="10426"/>
                </a:moveTo>
                <a:lnTo>
                  <a:pt x="141471" y="10426"/>
                </a:lnTo>
                <a:lnTo>
                  <a:pt x="142881" y="10464"/>
                </a:lnTo>
                <a:lnTo>
                  <a:pt x="142754" y="12623"/>
                </a:lnTo>
                <a:lnTo>
                  <a:pt x="140595" y="12788"/>
                </a:lnTo>
                <a:lnTo>
                  <a:pt x="144949" y="12788"/>
                </a:lnTo>
                <a:lnTo>
                  <a:pt x="144763" y="10426"/>
                </a:lnTo>
                <a:close/>
              </a:path>
              <a:path w="145415" h="244475">
                <a:moveTo>
                  <a:pt x="141887" y="2235"/>
                </a:moveTo>
                <a:lnTo>
                  <a:pt x="137026" y="2235"/>
                </a:lnTo>
                <a:lnTo>
                  <a:pt x="136899" y="4381"/>
                </a:lnTo>
                <a:lnTo>
                  <a:pt x="136408" y="4381"/>
                </a:lnTo>
                <a:lnTo>
                  <a:pt x="140036" y="6146"/>
                </a:lnTo>
                <a:lnTo>
                  <a:pt x="140406" y="10545"/>
                </a:lnTo>
                <a:lnTo>
                  <a:pt x="141471" y="10426"/>
                </a:lnTo>
                <a:lnTo>
                  <a:pt x="144763" y="10426"/>
                </a:lnTo>
                <a:lnTo>
                  <a:pt x="144288" y="4381"/>
                </a:lnTo>
                <a:lnTo>
                  <a:pt x="136381" y="4368"/>
                </a:lnTo>
                <a:lnTo>
                  <a:pt x="144287" y="4368"/>
                </a:lnTo>
                <a:lnTo>
                  <a:pt x="144215" y="3441"/>
                </a:lnTo>
                <a:lnTo>
                  <a:pt x="141887" y="2235"/>
                </a:lnTo>
                <a:close/>
              </a:path>
              <a:path w="145415" h="244475">
                <a:moveTo>
                  <a:pt x="137026" y="2235"/>
                </a:moveTo>
                <a:lnTo>
                  <a:pt x="136125" y="4191"/>
                </a:lnTo>
                <a:lnTo>
                  <a:pt x="136277" y="4318"/>
                </a:lnTo>
                <a:lnTo>
                  <a:pt x="136899" y="4381"/>
                </a:lnTo>
                <a:lnTo>
                  <a:pt x="137026" y="2235"/>
                </a:lnTo>
                <a:close/>
              </a:path>
              <a:path w="145415" h="244475">
                <a:moveTo>
                  <a:pt x="136303" y="4330"/>
                </a:moveTo>
                <a:lnTo>
                  <a:pt x="134893" y="4330"/>
                </a:lnTo>
                <a:lnTo>
                  <a:pt x="136381" y="4368"/>
                </a:lnTo>
                <a:close/>
              </a:path>
              <a:path w="145415" h="244475">
                <a:moveTo>
                  <a:pt x="136099" y="4178"/>
                </a:moveTo>
                <a:close/>
              </a:path>
              <a:path w="145415" h="244475">
                <a:moveTo>
                  <a:pt x="136366" y="3644"/>
                </a:moveTo>
                <a:lnTo>
                  <a:pt x="136172" y="4033"/>
                </a:lnTo>
                <a:lnTo>
                  <a:pt x="136125" y="4191"/>
                </a:lnTo>
                <a:lnTo>
                  <a:pt x="136366" y="3644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1" name="object 781"/>
          <p:cNvSpPr/>
          <p:nvPr/>
        </p:nvSpPr>
        <p:spPr>
          <a:xfrm>
            <a:off x="6896779" y="5653482"/>
            <a:ext cx="14604" cy="22225"/>
          </a:xfrm>
          <a:custGeom>
            <a:avLst/>
            <a:gdLst/>
            <a:ahLst/>
            <a:cxnLst/>
            <a:rect l="l" t="t" r="r" b="b"/>
            <a:pathLst>
              <a:path w="14604" h="22225">
                <a:moveTo>
                  <a:pt x="11658" y="0"/>
                </a:moveTo>
                <a:lnTo>
                  <a:pt x="10337" y="380"/>
                </a:lnTo>
                <a:lnTo>
                  <a:pt x="0" y="19430"/>
                </a:lnTo>
                <a:lnTo>
                  <a:pt x="380" y="20739"/>
                </a:lnTo>
                <a:lnTo>
                  <a:pt x="2476" y="21882"/>
                </a:lnTo>
                <a:lnTo>
                  <a:pt x="3784" y="21488"/>
                </a:lnTo>
                <a:lnTo>
                  <a:pt x="14147" y="2451"/>
                </a:lnTo>
                <a:lnTo>
                  <a:pt x="13754" y="1142"/>
                </a:lnTo>
                <a:lnTo>
                  <a:pt x="11658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2" name="object 782"/>
          <p:cNvSpPr/>
          <p:nvPr/>
        </p:nvSpPr>
        <p:spPr>
          <a:xfrm>
            <a:off x="6863536" y="5657128"/>
            <a:ext cx="41910" cy="15875"/>
          </a:xfrm>
          <a:custGeom>
            <a:avLst/>
            <a:gdLst/>
            <a:ahLst/>
            <a:cxnLst/>
            <a:rect l="l" t="t" r="r" b="b"/>
            <a:pathLst>
              <a:path w="41909" h="15875">
                <a:moveTo>
                  <a:pt x="41465" y="0"/>
                </a:moveTo>
                <a:lnTo>
                  <a:pt x="31225" y="1171"/>
                </a:lnTo>
                <a:lnTo>
                  <a:pt x="20885" y="2228"/>
                </a:lnTo>
                <a:lnTo>
                  <a:pt x="10468" y="3171"/>
                </a:lnTo>
                <a:lnTo>
                  <a:pt x="0" y="4000"/>
                </a:lnTo>
                <a:lnTo>
                  <a:pt x="1257" y="15379"/>
                </a:lnTo>
                <a:lnTo>
                  <a:pt x="22667" y="13398"/>
                </a:lnTo>
                <a:lnTo>
                  <a:pt x="41173" y="11341"/>
                </a:lnTo>
                <a:lnTo>
                  <a:pt x="414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3" name="object 783"/>
          <p:cNvSpPr/>
          <p:nvPr/>
        </p:nvSpPr>
        <p:spPr>
          <a:xfrm>
            <a:off x="6861135" y="5654690"/>
            <a:ext cx="46355" cy="20320"/>
          </a:xfrm>
          <a:custGeom>
            <a:avLst/>
            <a:gdLst/>
            <a:ahLst/>
            <a:cxnLst/>
            <a:rect l="l" t="t" r="r" b="b"/>
            <a:pathLst>
              <a:path w="46354" h="20320">
                <a:moveTo>
                  <a:pt x="2400" y="6438"/>
                </a:moveTo>
                <a:lnTo>
                  <a:pt x="253" y="6680"/>
                </a:lnTo>
                <a:lnTo>
                  <a:pt x="1752" y="20142"/>
                </a:lnTo>
                <a:lnTo>
                  <a:pt x="14881" y="18997"/>
                </a:lnTo>
                <a:lnTo>
                  <a:pt x="26835" y="17818"/>
                </a:lnTo>
                <a:lnTo>
                  <a:pt x="3657" y="17818"/>
                </a:lnTo>
                <a:lnTo>
                  <a:pt x="3492" y="15659"/>
                </a:lnTo>
                <a:lnTo>
                  <a:pt x="5571" y="15477"/>
                </a:lnTo>
                <a:lnTo>
                  <a:pt x="4811" y="8597"/>
                </a:lnTo>
                <a:lnTo>
                  <a:pt x="2565" y="8597"/>
                </a:lnTo>
                <a:lnTo>
                  <a:pt x="2400" y="6438"/>
                </a:lnTo>
                <a:close/>
              </a:path>
              <a:path w="46354" h="20320">
                <a:moveTo>
                  <a:pt x="5571" y="15477"/>
                </a:moveTo>
                <a:lnTo>
                  <a:pt x="3492" y="15659"/>
                </a:lnTo>
                <a:lnTo>
                  <a:pt x="3657" y="17818"/>
                </a:lnTo>
                <a:lnTo>
                  <a:pt x="5803" y="17576"/>
                </a:lnTo>
                <a:lnTo>
                  <a:pt x="5571" y="15477"/>
                </a:lnTo>
                <a:close/>
              </a:path>
              <a:path w="46354" h="20320">
                <a:moveTo>
                  <a:pt x="41463" y="11847"/>
                </a:moveTo>
                <a:lnTo>
                  <a:pt x="34487" y="12656"/>
                </a:lnTo>
                <a:lnTo>
                  <a:pt x="14490" y="14699"/>
                </a:lnTo>
                <a:lnTo>
                  <a:pt x="5571" y="15477"/>
                </a:lnTo>
                <a:lnTo>
                  <a:pt x="5803" y="17576"/>
                </a:lnTo>
                <a:lnTo>
                  <a:pt x="3657" y="17818"/>
                </a:lnTo>
                <a:lnTo>
                  <a:pt x="26835" y="17818"/>
                </a:lnTo>
                <a:lnTo>
                  <a:pt x="45669" y="15709"/>
                </a:lnTo>
                <a:lnTo>
                  <a:pt x="45722" y="13779"/>
                </a:lnTo>
                <a:lnTo>
                  <a:pt x="43573" y="13779"/>
                </a:lnTo>
                <a:lnTo>
                  <a:pt x="41414" y="13728"/>
                </a:lnTo>
                <a:lnTo>
                  <a:pt x="41463" y="11847"/>
                </a:lnTo>
                <a:close/>
              </a:path>
              <a:path w="46354" h="20320">
                <a:moveTo>
                  <a:pt x="43306" y="11633"/>
                </a:moveTo>
                <a:lnTo>
                  <a:pt x="41463" y="11847"/>
                </a:lnTo>
                <a:lnTo>
                  <a:pt x="41414" y="13728"/>
                </a:lnTo>
                <a:lnTo>
                  <a:pt x="43573" y="13779"/>
                </a:lnTo>
                <a:lnTo>
                  <a:pt x="43306" y="11633"/>
                </a:lnTo>
                <a:close/>
              </a:path>
              <a:path w="46354" h="20320">
                <a:moveTo>
                  <a:pt x="45781" y="11633"/>
                </a:moveTo>
                <a:lnTo>
                  <a:pt x="43306" y="11633"/>
                </a:lnTo>
                <a:lnTo>
                  <a:pt x="43573" y="13779"/>
                </a:lnTo>
                <a:lnTo>
                  <a:pt x="45722" y="13779"/>
                </a:lnTo>
                <a:lnTo>
                  <a:pt x="45781" y="11633"/>
                </a:lnTo>
                <a:close/>
              </a:path>
              <a:path w="46354" h="20320">
                <a:moveTo>
                  <a:pt x="46035" y="2387"/>
                </a:moveTo>
                <a:lnTo>
                  <a:pt x="41706" y="2387"/>
                </a:lnTo>
                <a:lnTo>
                  <a:pt x="43865" y="2438"/>
                </a:lnTo>
                <a:lnTo>
                  <a:pt x="44119" y="4584"/>
                </a:lnTo>
                <a:lnTo>
                  <a:pt x="41642" y="4867"/>
                </a:lnTo>
                <a:lnTo>
                  <a:pt x="41463" y="11847"/>
                </a:lnTo>
                <a:lnTo>
                  <a:pt x="43306" y="11633"/>
                </a:lnTo>
                <a:lnTo>
                  <a:pt x="45781" y="11633"/>
                </a:lnTo>
                <a:lnTo>
                  <a:pt x="46035" y="2387"/>
                </a:lnTo>
                <a:close/>
              </a:path>
              <a:path w="46354" h="20320">
                <a:moveTo>
                  <a:pt x="4546" y="6197"/>
                </a:moveTo>
                <a:lnTo>
                  <a:pt x="2400" y="6438"/>
                </a:lnTo>
                <a:lnTo>
                  <a:pt x="2565" y="8597"/>
                </a:lnTo>
                <a:lnTo>
                  <a:pt x="4792" y="8421"/>
                </a:lnTo>
                <a:lnTo>
                  <a:pt x="4546" y="6197"/>
                </a:lnTo>
                <a:close/>
              </a:path>
              <a:path w="46354" h="20320">
                <a:moveTo>
                  <a:pt x="4792" y="8421"/>
                </a:moveTo>
                <a:lnTo>
                  <a:pt x="2565" y="8597"/>
                </a:lnTo>
                <a:lnTo>
                  <a:pt x="4811" y="8597"/>
                </a:lnTo>
                <a:lnTo>
                  <a:pt x="4792" y="8421"/>
                </a:lnTo>
                <a:close/>
              </a:path>
              <a:path w="46354" h="20320">
                <a:moveTo>
                  <a:pt x="29566" y="6197"/>
                </a:moveTo>
                <a:lnTo>
                  <a:pt x="4546" y="6197"/>
                </a:lnTo>
                <a:lnTo>
                  <a:pt x="4792" y="8421"/>
                </a:lnTo>
                <a:lnTo>
                  <a:pt x="13049" y="7767"/>
                </a:lnTo>
                <a:lnTo>
                  <a:pt x="23490" y="6819"/>
                </a:lnTo>
                <a:lnTo>
                  <a:pt x="29566" y="6197"/>
                </a:lnTo>
                <a:close/>
              </a:path>
              <a:path w="46354" h="20320">
                <a:moveTo>
                  <a:pt x="46100" y="0"/>
                </a:moveTo>
                <a:lnTo>
                  <a:pt x="33396" y="1458"/>
                </a:lnTo>
                <a:lnTo>
                  <a:pt x="23075" y="2514"/>
                </a:lnTo>
                <a:lnTo>
                  <a:pt x="12679" y="3456"/>
                </a:lnTo>
                <a:lnTo>
                  <a:pt x="0" y="4445"/>
                </a:lnTo>
                <a:lnTo>
                  <a:pt x="253" y="6680"/>
                </a:lnTo>
                <a:lnTo>
                  <a:pt x="4546" y="6197"/>
                </a:lnTo>
                <a:lnTo>
                  <a:pt x="29566" y="6197"/>
                </a:lnTo>
                <a:lnTo>
                  <a:pt x="33856" y="5758"/>
                </a:lnTo>
                <a:lnTo>
                  <a:pt x="41642" y="4867"/>
                </a:lnTo>
                <a:lnTo>
                  <a:pt x="41706" y="2387"/>
                </a:lnTo>
                <a:lnTo>
                  <a:pt x="46035" y="2387"/>
                </a:lnTo>
                <a:lnTo>
                  <a:pt x="46100" y="0"/>
                </a:lnTo>
                <a:close/>
              </a:path>
              <a:path w="46354" h="20320">
                <a:moveTo>
                  <a:pt x="41706" y="2387"/>
                </a:moveTo>
                <a:lnTo>
                  <a:pt x="41642" y="4867"/>
                </a:lnTo>
                <a:lnTo>
                  <a:pt x="44119" y="4584"/>
                </a:lnTo>
                <a:lnTo>
                  <a:pt x="43865" y="2438"/>
                </a:lnTo>
                <a:lnTo>
                  <a:pt x="41706" y="2387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4" name="object 784"/>
          <p:cNvSpPr/>
          <p:nvPr/>
        </p:nvSpPr>
        <p:spPr>
          <a:xfrm>
            <a:off x="6896271" y="5780665"/>
            <a:ext cx="14604" cy="19685"/>
          </a:xfrm>
          <a:custGeom>
            <a:avLst/>
            <a:gdLst/>
            <a:ahLst/>
            <a:cxnLst/>
            <a:rect l="l" t="t" r="r" b="b"/>
            <a:pathLst>
              <a:path w="14604" h="19685">
                <a:moveTo>
                  <a:pt x="533" y="0"/>
                </a:moveTo>
                <a:lnTo>
                  <a:pt x="0" y="3009"/>
                </a:lnTo>
                <a:lnTo>
                  <a:pt x="11036" y="18821"/>
                </a:lnTo>
                <a:lnTo>
                  <a:pt x="14058" y="19367"/>
                </a:lnTo>
                <a:lnTo>
                  <a:pt x="14579" y="16357"/>
                </a:lnTo>
                <a:lnTo>
                  <a:pt x="3556" y="533"/>
                </a:lnTo>
                <a:lnTo>
                  <a:pt x="533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5" name="object 785"/>
          <p:cNvSpPr/>
          <p:nvPr/>
        </p:nvSpPr>
        <p:spPr>
          <a:xfrm>
            <a:off x="6876830" y="5784855"/>
            <a:ext cx="29845" cy="41910"/>
          </a:xfrm>
          <a:custGeom>
            <a:avLst/>
            <a:gdLst/>
            <a:ahLst/>
            <a:cxnLst/>
            <a:rect l="l" t="t" r="r" b="b"/>
            <a:pathLst>
              <a:path w="29845" h="41910">
                <a:moveTo>
                  <a:pt x="20713" y="0"/>
                </a:moveTo>
                <a:lnTo>
                  <a:pt x="15741" y="9055"/>
                </a:lnTo>
                <a:lnTo>
                  <a:pt x="10623" y="18114"/>
                </a:lnTo>
                <a:lnTo>
                  <a:pt x="5372" y="27162"/>
                </a:lnTo>
                <a:lnTo>
                  <a:pt x="0" y="36182"/>
                </a:lnTo>
                <a:lnTo>
                  <a:pt x="10020" y="41719"/>
                </a:lnTo>
                <a:lnTo>
                  <a:pt x="15597" y="32165"/>
                </a:lnTo>
                <a:lnTo>
                  <a:pt x="20767" y="23107"/>
                </a:lnTo>
                <a:lnTo>
                  <a:pt x="25504" y="14630"/>
                </a:lnTo>
                <a:lnTo>
                  <a:pt x="29781" y="6819"/>
                </a:lnTo>
                <a:lnTo>
                  <a:pt x="207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6" name="object 786"/>
          <p:cNvSpPr/>
          <p:nvPr/>
        </p:nvSpPr>
        <p:spPr>
          <a:xfrm>
            <a:off x="6873820" y="5781629"/>
            <a:ext cx="36195" cy="48260"/>
          </a:xfrm>
          <a:custGeom>
            <a:avLst/>
            <a:gdLst/>
            <a:ahLst/>
            <a:cxnLst/>
            <a:rect l="l" t="t" r="r" b="b"/>
            <a:pathLst>
              <a:path w="36195" h="48260">
                <a:moveTo>
                  <a:pt x="3009" y="39408"/>
                </a:moveTo>
                <a:lnTo>
                  <a:pt x="1968" y="41300"/>
                </a:lnTo>
                <a:lnTo>
                  <a:pt x="13817" y="47853"/>
                </a:lnTo>
                <a:lnTo>
                  <a:pt x="15535" y="44945"/>
                </a:lnTo>
                <a:lnTo>
                  <a:pt x="13030" y="44945"/>
                </a:lnTo>
                <a:lnTo>
                  <a:pt x="11175" y="43840"/>
                </a:lnTo>
                <a:lnTo>
                  <a:pt x="12230" y="42034"/>
                </a:lnTo>
                <a:lnTo>
                  <a:pt x="9503" y="40525"/>
                </a:lnTo>
                <a:lnTo>
                  <a:pt x="4864" y="40525"/>
                </a:lnTo>
                <a:lnTo>
                  <a:pt x="3009" y="39408"/>
                </a:lnTo>
                <a:close/>
              </a:path>
              <a:path w="36195" h="48260">
                <a:moveTo>
                  <a:pt x="12230" y="42034"/>
                </a:moveTo>
                <a:lnTo>
                  <a:pt x="11175" y="43840"/>
                </a:lnTo>
                <a:lnTo>
                  <a:pt x="13030" y="44945"/>
                </a:lnTo>
                <a:lnTo>
                  <a:pt x="14071" y="43053"/>
                </a:lnTo>
                <a:lnTo>
                  <a:pt x="12230" y="42034"/>
                </a:lnTo>
                <a:close/>
              </a:path>
              <a:path w="36195" h="48260">
                <a:moveTo>
                  <a:pt x="29995" y="10645"/>
                </a:moveTo>
                <a:lnTo>
                  <a:pt x="26624" y="16810"/>
                </a:lnTo>
                <a:lnTo>
                  <a:pt x="21897" y="25271"/>
                </a:lnTo>
                <a:lnTo>
                  <a:pt x="16738" y="34311"/>
                </a:lnTo>
                <a:lnTo>
                  <a:pt x="12230" y="42034"/>
                </a:lnTo>
                <a:lnTo>
                  <a:pt x="14071" y="43053"/>
                </a:lnTo>
                <a:lnTo>
                  <a:pt x="13030" y="44945"/>
                </a:lnTo>
                <a:lnTo>
                  <a:pt x="15535" y="44945"/>
                </a:lnTo>
                <a:lnTo>
                  <a:pt x="20483" y="36472"/>
                </a:lnTo>
                <a:lnTo>
                  <a:pt x="25663" y="27400"/>
                </a:lnTo>
                <a:lnTo>
                  <a:pt x="30409" y="18909"/>
                </a:lnTo>
                <a:lnTo>
                  <a:pt x="34313" y="11772"/>
                </a:lnTo>
                <a:lnTo>
                  <a:pt x="31495" y="11772"/>
                </a:lnTo>
                <a:lnTo>
                  <a:pt x="29995" y="10645"/>
                </a:lnTo>
                <a:close/>
              </a:path>
              <a:path w="36195" h="48260">
                <a:moveTo>
                  <a:pt x="23012" y="0"/>
                </a:moveTo>
                <a:lnTo>
                  <a:pt x="16857" y="11226"/>
                </a:lnTo>
                <a:lnTo>
                  <a:pt x="11757" y="20262"/>
                </a:lnTo>
                <a:lnTo>
                  <a:pt x="6518" y="29289"/>
                </a:lnTo>
                <a:lnTo>
                  <a:pt x="0" y="40220"/>
                </a:lnTo>
                <a:lnTo>
                  <a:pt x="1968" y="41300"/>
                </a:lnTo>
                <a:lnTo>
                  <a:pt x="4063" y="37515"/>
                </a:lnTo>
                <a:lnTo>
                  <a:pt x="6654" y="37515"/>
                </a:lnTo>
                <a:lnTo>
                  <a:pt x="10240" y="31484"/>
                </a:lnTo>
                <a:lnTo>
                  <a:pt x="15501" y="22413"/>
                </a:lnTo>
                <a:lnTo>
                  <a:pt x="20632" y="13331"/>
                </a:lnTo>
                <a:lnTo>
                  <a:pt x="24409" y="6450"/>
                </a:lnTo>
                <a:lnTo>
                  <a:pt x="22415" y="4953"/>
                </a:lnTo>
                <a:lnTo>
                  <a:pt x="23723" y="3225"/>
                </a:lnTo>
                <a:lnTo>
                  <a:pt x="27304" y="3225"/>
                </a:lnTo>
                <a:lnTo>
                  <a:pt x="23012" y="0"/>
                </a:lnTo>
                <a:close/>
              </a:path>
              <a:path w="36195" h="48260">
                <a:moveTo>
                  <a:pt x="4063" y="37515"/>
                </a:moveTo>
                <a:lnTo>
                  <a:pt x="3009" y="39408"/>
                </a:lnTo>
                <a:lnTo>
                  <a:pt x="4864" y="40525"/>
                </a:lnTo>
                <a:lnTo>
                  <a:pt x="6012" y="38594"/>
                </a:lnTo>
                <a:lnTo>
                  <a:pt x="4063" y="37515"/>
                </a:lnTo>
                <a:close/>
              </a:path>
              <a:path w="36195" h="48260">
                <a:moveTo>
                  <a:pt x="6012" y="38594"/>
                </a:moveTo>
                <a:lnTo>
                  <a:pt x="4864" y="40525"/>
                </a:lnTo>
                <a:lnTo>
                  <a:pt x="9503" y="40525"/>
                </a:lnTo>
                <a:lnTo>
                  <a:pt x="6012" y="38594"/>
                </a:lnTo>
                <a:close/>
              </a:path>
              <a:path w="36195" h="48260">
                <a:moveTo>
                  <a:pt x="6654" y="37515"/>
                </a:moveTo>
                <a:lnTo>
                  <a:pt x="4063" y="37515"/>
                </a:lnTo>
                <a:lnTo>
                  <a:pt x="6012" y="38594"/>
                </a:lnTo>
                <a:lnTo>
                  <a:pt x="6654" y="37515"/>
                </a:lnTo>
                <a:close/>
              </a:path>
              <a:path w="36195" h="48260">
                <a:moveTo>
                  <a:pt x="30886" y="9017"/>
                </a:moveTo>
                <a:lnTo>
                  <a:pt x="29995" y="10645"/>
                </a:lnTo>
                <a:lnTo>
                  <a:pt x="31495" y="11772"/>
                </a:lnTo>
                <a:lnTo>
                  <a:pt x="32791" y="10045"/>
                </a:lnTo>
                <a:lnTo>
                  <a:pt x="30886" y="9017"/>
                </a:lnTo>
                <a:close/>
              </a:path>
              <a:path w="36195" h="48260">
                <a:moveTo>
                  <a:pt x="35010" y="9017"/>
                </a:moveTo>
                <a:lnTo>
                  <a:pt x="30886" y="9017"/>
                </a:lnTo>
                <a:lnTo>
                  <a:pt x="32791" y="10045"/>
                </a:lnTo>
                <a:lnTo>
                  <a:pt x="31495" y="11772"/>
                </a:lnTo>
                <a:lnTo>
                  <a:pt x="34313" y="11772"/>
                </a:lnTo>
                <a:lnTo>
                  <a:pt x="35585" y="9448"/>
                </a:lnTo>
                <a:lnTo>
                  <a:pt x="35010" y="9017"/>
                </a:lnTo>
                <a:close/>
              </a:path>
              <a:path w="36195" h="48260">
                <a:moveTo>
                  <a:pt x="27304" y="3225"/>
                </a:moveTo>
                <a:lnTo>
                  <a:pt x="23723" y="3225"/>
                </a:lnTo>
                <a:lnTo>
                  <a:pt x="25615" y="4254"/>
                </a:lnTo>
                <a:lnTo>
                  <a:pt x="24409" y="6450"/>
                </a:lnTo>
                <a:lnTo>
                  <a:pt x="29995" y="10645"/>
                </a:lnTo>
                <a:lnTo>
                  <a:pt x="30886" y="9017"/>
                </a:lnTo>
                <a:lnTo>
                  <a:pt x="35010" y="9017"/>
                </a:lnTo>
                <a:lnTo>
                  <a:pt x="27304" y="3225"/>
                </a:lnTo>
                <a:close/>
              </a:path>
              <a:path w="36195" h="48260">
                <a:moveTo>
                  <a:pt x="23723" y="3225"/>
                </a:moveTo>
                <a:lnTo>
                  <a:pt x="22415" y="4953"/>
                </a:lnTo>
                <a:lnTo>
                  <a:pt x="24409" y="6450"/>
                </a:lnTo>
                <a:lnTo>
                  <a:pt x="25615" y="4254"/>
                </a:lnTo>
                <a:lnTo>
                  <a:pt x="23723" y="3225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7" name="object 787"/>
          <p:cNvSpPr/>
          <p:nvPr/>
        </p:nvSpPr>
        <p:spPr>
          <a:xfrm>
            <a:off x="7005717" y="5756915"/>
            <a:ext cx="36830" cy="10795"/>
          </a:xfrm>
          <a:custGeom>
            <a:avLst/>
            <a:gdLst/>
            <a:ahLst/>
            <a:cxnLst/>
            <a:rect l="l" t="t" r="r" b="b"/>
            <a:pathLst>
              <a:path w="36829" h="10795">
                <a:moveTo>
                  <a:pt x="1473" y="0"/>
                </a:moveTo>
                <a:lnTo>
                  <a:pt x="0" y="444"/>
                </a:lnTo>
                <a:lnTo>
                  <a:pt x="419" y="1904"/>
                </a:lnTo>
                <a:lnTo>
                  <a:pt x="3127" y="3226"/>
                </a:lnTo>
                <a:lnTo>
                  <a:pt x="10345" y="6099"/>
                </a:lnTo>
                <a:lnTo>
                  <a:pt x="20909" y="8966"/>
                </a:lnTo>
                <a:lnTo>
                  <a:pt x="33655" y="10274"/>
                </a:lnTo>
                <a:lnTo>
                  <a:pt x="35179" y="10248"/>
                </a:lnTo>
                <a:lnTo>
                  <a:pt x="36233" y="9143"/>
                </a:lnTo>
                <a:lnTo>
                  <a:pt x="35142" y="8115"/>
                </a:lnTo>
                <a:lnTo>
                  <a:pt x="25031" y="8115"/>
                </a:lnTo>
                <a:lnTo>
                  <a:pt x="16941" y="6083"/>
                </a:lnTo>
                <a:lnTo>
                  <a:pt x="5156" y="2019"/>
                </a:lnTo>
                <a:lnTo>
                  <a:pt x="1473" y="0"/>
                </a:lnTo>
                <a:close/>
              </a:path>
              <a:path w="36829" h="10795">
                <a:moveTo>
                  <a:pt x="35115" y="8089"/>
                </a:moveTo>
                <a:lnTo>
                  <a:pt x="33655" y="8115"/>
                </a:lnTo>
                <a:lnTo>
                  <a:pt x="35142" y="8115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8" name="object 788"/>
          <p:cNvSpPr/>
          <p:nvPr/>
        </p:nvSpPr>
        <p:spPr>
          <a:xfrm>
            <a:off x="7003566" y="5738386"/>
            <a:ext cx="41910" cy="20320"/>
          </a:xfrm>
          <a:custGeom>
            <a:avLst/>
            <a:gdLst/>
            <a:ahLst/>
            <a:cxnLst/>
            <a:rect l="l" t="t" r="r" b="b"/>
            <a:pathLst>
              <a:path w="41909" h="20320">
                <a:moveTo>
                  <a:pt x="6197" y="0"/>
                </a:moveTo>
                <a:lnTo>
                  <a:pt x="0" y="11391"/>
                </a:lnTo>
                <a:lnTo>
                  <a:pt x="3594" y="13134"/>
                </a:lnTo>
                <a:lnTo>
                  <a:pt x="12317" y="16478"/>
                </a:lnTo>
                <a:lnTo>
                  <a:pt x="24762" y="19507"/>
                </a:lnTo>
                <a:lnTo>
                  <a:pt x="39522" y="20307"/>
                </a:lnTo>
                <a:lnTo>
                  <a:pt x="41656" y="7937"/>
                </a:lnTo>
                <a:lnTo>
                  <a:pt x="29046" y="7134"/>
                </a:lnTo>
                <a:lnTo>
                  <a:pt x="17678" y="4383"/>
                </a:lnTo>
                <a:lnTo>
                  <a:pt x="9434" y="1424"/>
                </a:lnTo>
                <a:lnTo>
                  <a:pt x="6197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9" name="object 789"/>
          <p:cNvSpPr/>
          <p:nvPr/>
        </p:nvSpPr>
        <p:spPr>
          <a:xfrm>
            <a:off x="7005704" y="5766536"/>
            <a:ext cx="33655" cy="29209"/>
          </a:xfrm>
          <a:custGeom>
            <a:avLst/>
            <a:gdLst/>
            <a:ahLst/>
            <a:cxnLst/>
            <a:rect l="l" t="t" r="r" b="b"/>
            <a:pathLst>
              <a:path w="33654" h="29210">
                <a:moveTo>
                  <a:pt x="1485" y="19291"/>
                </a:moveTo>
                <a:lnTo>
                  <a:pt x="12" y="19723"/>
                </a:lnTo>
                <a:lnTo>
                  <a:pt x="431" y="21196"/>
                </a:lnTo>
                <a:lnTo>
                  <a:pt x="10845" y="26873"/>
                </a:lnTo>
                <a:lnTo>
                  <a:pt x="24498" y="28879"/>
                </a:lnTo>
                <a:lnTo>
                  <a:pt x="25717" y="27965"/>
                </a:lnTo>
                <a:lnTo>
                  <a:pt x="24815" y="26746"/>
                </a:lnTo>
                <a:lnTo>
                  <a:pt x="18199" y="25768"/>
                </a:lnTo>
                <a:lnTo>
                  <a:pt x="12344" y="23901"/>
                </a:lnTo>
                <a:lnTo>
                  <a:pt x="3962" y="20650"/>
                </a:lnTo>
                <a:lnTo>
                  <a:pt x="1485" y="19291"/>
                </a:lnTo>
                <a:close/>
              </a:path>
              <a:path w="33654" h="29210">
                <a:moveTo>
                  <a:pt x="1485" y="9664"/>
                </a:moveTo>
                <a:lnTo>
                  <a:pt x="0" y="10109"/>
                </a:lnTo>
                <a:lnTo>
                  <a:pt x="431" y="11569"/>
                </a:lnTo>
                <a:lnTo>
                  <a:pt x="2675" y="12677"/>
                </a:lnTo>
                <a:lnTo>
                  <a:pt x="8716" y="15173"/>
                </a:lnTo>
                <a:lnTo>
                  <a:pt x="17689" y="17902"/>
                </a:lnTo>
                <a:lnTo>
                  <a:pt x="28727" y="19710"/>
                </a:lnTo>
                <a:lnTo>
                  <a:pt x="29883" y="18719"/>
                </a:lnTo>
                <a:lnTo>
                  <a:pt x="28905" y="17564"/>
                </a:lnTo>
                <a:lnTo>
                  <a:pt x="21310" y="16941"/>
                </a:lnTo>
                <a:lnTo>
                  <a:pt x="14439" y="14960"/>
                </a:lnTo>
                <a:lnTo>
                  <a:pt x="4495" y="11315"/>
                </a:lnTo>
                <a:lnTo>
                  <a:pt x="1485" y="9664"/>
                </a:lnTo>
                <a:close/>
              </a:path>
              <a:path w="33654" h="29210">
                <a:moveTo>
                  <a:pt x="1485" y="0"/>
                </a:moveTo>
                <a:lnTo>
                  <a:pt x="12" y="444"/>
                </a:lnTo>
                <a:lnTo>
                  <a:pt x="431" y="1904"/>
                </a:lnTo>
                <a:lnTo>
                  <a:pt x="3004" y="3168"/>
                </a:lnTo>
                <a:lnTo>
                  <a:pt x="9886" y="5942"/>
                </a:lnTo>
                <a:lnTo>
                  <a:pt x="19998" y="8789"/>
                </a:lnTo>
                <a:lnTo>
                  <a:pt x="32257" y="10274"/>
                </a:lnTo>
                <a:lnTo>
                  <a:pt x="33362" y="9220"/>
                </a:lnTo>
                <a:lnTo>
                  <a:pt x="32308" y="8115"/>
                </a:lnTo>
                <a:lnTo>
                  <a:pt x="23977" y="7912"/>
                </a:lnTo>
                <a:lnTo>
                  <a:pt x="16243" y="5880"/>
                </a:lnTo>
                <a:lnTo>
                  <a:pt x="4942" y="1904"/>
                </a:lnTo>
                <a:lnTo>
                  <a:pt x="1485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0" name="object 790"/>
          <p:cNvSpPr/>
          <p:nvPr/>
        </p:nvSpPr>
        <p:spPr>
          <a:xfrm>
            <a:off x="6778800" y="5597208"/>
            <a:ext cx="126364" cy="71755"/>
          </a:xfrm>
          <a:custGeom>
            <a:avLst/>
            <a:gdLst/>
            <a:ahLst/>
            <a:cxnLst/>
            <a:rect l="l" t="t" r="r" b="b"/>
            <a:pathLst>
              <a:path w="126365" h="71754">
                <a:moveTo>
                  <a:pt x="0" y="0"/>
                </a:moveTo>
                <a:lnTo>
                  <a:pt x="1993" y="11379"/>
                </a:lnTo>
                <a:lnTo>
                  <a:pt x="12048" y="13937"/>
                </a:lnTo>
                <a:lnTo>
                  <a:pt x="22888" y="17891"/>
                </a:lnTo>
                <a:lnTo>
                  <a:pt x="34476" y="23459"/>
                </a:lnTo>
                <a:lnTo>
                  <a:pt x="80168" y="51108"/>
                </a:lnTo>
                <a:lnTo>
                  <a:pt x="105033" y="63447"/>
                </a:lnTo>
                <a:lnTo>
                  <a:pt x="120552" y="69592"/>
                </a:lnTo>
                <a:lnTo>
                  <a:pt x="125907" y="71259"/>
                </a:lnTo>
                <a:lnTo>
                  <a:pt x="125539" y="57823"/>
                </a:lnTo>
                <a:lnTo>
                  <a:pt x="107381" y="51844"/>
                </a:lnTo>
                <a:lnTo>
                  <a:pt x="93005" y="45424"/>
                </a:lnTo>
                <a:lnTo>
                  <a:pt x="74918" y="34580"/>
                </a:lnTo>
                <a:lnTo>
                  <a:pt x="45631" y="15328"/>
                </a:lnTo>
                <a:lnTo>
                  <a:pt x="33071" y="8470"/>
                </a:lnTo>
                <a:lnTo>
                  <a:pt x="21253" y="4325"/>
                </a:lnTo>
                <a:lnTo>
                  <a:pt x="10215" y="185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1" name="object 791"/>
          <p:cNvSpPr/>
          <p:nvPr/>
        </p:nvSpPr>
        <p:spPr>
          <a:xfrm>
            <a:off x="6778390" y="5595086"/>
            <a:ext cx="128905" cy="76200"/>
          </a:xfrm>
          <a:custGeom>
            <a:avLst/>
            <a:gdLst/>
            <a:ahLst/>
            <a:cxnLst/>
            <a:rect l="l" t="t" r="r" b="b"/>
            <a:pathLst>
              <a:path w="128904" h="76200">
                <a:moveTo>
                  <a:pt x="2832" y="11379"/>
                </a:moveTo>
                <a:lnTo>
                  <a:pt x="1981" y="15621"/>
                </a:lnTo>
                <a:lnTo>
                  <a:pt x="11821" y="18127"/>
                </a:lnTo>
                <a:lnTo>
                  <a:pt x="22459" y="22007"/>
                </a:lnTo>
                <a:lnTo>
                  <a:pt x="33860" y="27484"/>
                </a:lnTo>
                <a:lnTo>
                  <a:pt x="79537" y="55130"/>
                </a:lnTo>
                <a:lnTo>
                  <a:pt x="104568" y="67552"/>
                </a:lnTo>
                <a:lnTo>
                  <a:pt x="120260" y="73766"/>
                </a:lnTo>
                <a:lnTo>
                  <a:pt x="125793" y="75488"/>
                </a:lnTo>
                <a:lnTo>
                  <a:pt x="128549" y="76174"/>
                </a:lnTo>
                <a:lnTo>
                  <a:pt x="128477" y="73444"/>
                </a:lnTo>
                <a:lnTo>
                  <a:pt x="124155" y="73444"/>
                </a:lnTo>
                <a:lnTo>
                  <a:pt x="124072" y="70413"/>
                </a:lnTo>
                <a:lnTo>
                  <a:pt x="117052" y="68006"/>
                </a:lnTo>
                <a:lnTo>
                  <a:pt x="100982" y="61174"/>
                </a:lnTo>
                <a:lnTo>
                  <a:pt x="77909" y="49282"/>
                </a:lnTo>
                <a:lnTo>
                  <a:pt x="48374" y="31178"/>
                </a:lnTo>
                <a:lnTo>
                  <a:pt x="35905" y="23677"/>
                </a:lnTo>
                <a:lnTo>
                  <a:pt x="24131" y="18021"/>
                </a:lnTo>
                <a:lnTo>
                  <a:pt x="13093" y="13994"/>
                </a:lnTo>
                <a:lnTo>
                  <a:pt x="2832" y="11379"/>
                </a:lnTo>
                <a:close/>
              </a:path>
              <a:path w="128904" h="76200">
                <a:moveTo>
                  <a:pt x="124072" y="70413"/>
                </a:moveTo>
                <a:lnTo>
                  <a:pt x="124155" y="73444"/>
                </a:lnTo>
                <a:lnTo>
                  <a:pt x="126314" y="73380"/>
                </a:lnTo>
                <a:lnTo>
                  <a:pt x="126847" y="71285"/>
                </a:lnTo>
                <a:lnTo>
                  <a:pt x="125577" y="70929"/>
                </a:lnTo>
                <a:lnTo>
                  <a:pt x="124072" y="70413"/>
                </a:lnTo>
                <a:close/>
              </a:path>
              <a:path w="128904" h="76200">
                <a:moveTo>
                  <a:pt x="128121" y="59944"/>
                </a:moveTo>
                <a:lnTo>
                  <a:pt x="125945" y="59944"/>
                </a:lnTo>
                <a:lnTo>
                  <a:pt x="125310" y="62014"/>
                </a:lnTo>
                <a:lnTo>
                  <a:pt x="123841" y="62014"/>
                </a:lnTo>
                <a:lnTo>
                  <a:pt x="124072" y="70413"/>
                </a:lnTo>
                <a:lnTo>
                  <a:pt x="125577" y="70929"/>
                </a:lnTo>
                <a:lnTo>
                  <a:pt x="126847" y="71285"/>
                </a:lnTo>
                <a:lnTo>
                  <a:pt x="126314" y="73380"/>
                </a:lnTo>
                <a:lnTo>
                  <a:pt x="124155" y="73444"/>
                </a:lnTo>
                <a:lnTo>
                  <a:pt x="128477" y="73444"/>
                </a:lnTo>
                <a:lnTo>
                  <a:pt x="128176" y="62014"/>
                </a:lnTo>
                <a:lnTo>
                  <a:pt x="125310" y="62014"/>
                </a:lnTo>
                <a:lnTo>
                  <a:pt x="123827" y="61473"/>
                </a:lnTo>
                <a:lnTo>
                  <a:pt x="128161" y="61473"/>
                </a:lnTo>
                <a:lnTo>
                  <a:pt x="128121" y="59944"/>
                </a:lnTo>
                <a:close/>
              </a:path>
              <a:path w="128904" h="76200">
                <a:moveTo>
                  <a:pt x="125945" y="59944"/>
                </a:moveTo>
                <a:lnTo>
                  <a:pt x="123786" y="60007"/>
                </a:lnTo>
                <a:lnTo>
                  <a:pt x="123827" y="61473"/>
                </a:lnTo>
                <a:lnTo>
                  <a:pt x="125310" y="62014"/>
                </a:lnTo>
                <a:lnTo>
                  <a:pt x="125945" y="59944"/>
                </a:lnTo>
                <a:close/>
              </a:path>
              <a:path w="128904" h="76200">
                <a:moveTo>
                  <a:pt x="825" y="0"/>
                </a:moveTo>
                <a:lnTo>
                  <a:pt x="0" y="4254"/>
                </a:lnTo>
                <a:lnTo>
                  <a:pt x="10230" y="6105"/>
                </a:lnTo>
                <a:lnTo>
                  <a:pt x="21094" y="8534"/>
                </a:lnTo>
                <a:lnTo>
                  <a:pt x="32625" y="12573"/>
                </a:lnTo>
                <a:lnTo>
                  <a:pt x="44856" y="19253"/>
                </a:lnTo>
                <a:lnTo>
                  <a:pt x="78501" y="39914"/>
                </a:lnTo>
                <a:lnTo>
                  <a:pt x="103771" y="53044"/>
                </a:lnTo>
                <a:lnTo>
                  <a:pt x="119803" y="60007"/>
                </a:lnTo>
                <a:lnTo>
                  <a:pt x="123827" y="61473"/>
                </a:lnTo>
                <a:lnTo>
                  <a:pt x="123786" y="60007"/>
                </a:lnTo>
                <a:lnTo>
                  <a:pt x="125945" y="59944"/>
                </a:lnTo>
                <a:lnTo>
                  <a:pt x="128121" y="59944"/>
                </a:lnTo>
                <a:lnTo>
                  <a:pt x="128079" y="58343"/>
                </a:lnTo>
                <a:lnTo>
                  <a:pt x="124815" y="57327"/>
                </a:lnTo>
                <a:lnTo>
                  <a:pt x="121259" y="55943"/>
                </a:lnTo>
                <a:lnTo>
                  <a:pt x="110442" y="51368"/>
                </a:lnTo>
                <a:lnTo>
                  <a:pt x="94229" y="43502"/>
                </a:lnTo>
                <a:lnTo>
                  <a:pt x="73026" y="31785"/>
                </a:lnTo>
                <a:lnTo>
                  <a:pt x="47174" y="15621"/>
                </a:lnTo>
                <a:lnTo>
                  <a:pt x="34354" y="8617"/>
                </a:lnTo>
                <a:lnTo>
                  <a:pt x="22244" y="4367"/>
                </a:lnTo>
                <a:lnTo>
                  <a:pt x="11028" y="1848"/>
                </a:lnTo>
                <a:lnTo>
                  <a:pt x="825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2" name="object 792"/>
          <p:cNvSpPr/>
          <p:nvPr/>
        </p:nvSpPr>
        <p:spPr>
          <a:xfrm>
            <a:off x="6721313" y="5577217"/>
            <a:ext cx="81915" cy="138430"/>
          </a:xfrm>
          <a:custGeom>
            <a:avLst/>
            <a:gdLst/>
            <a:ahLst/>
            <a:cxnLst/>
            <a:rect l="l" t="t" r="r" b="b"/>
            <a:pathLst>
              <a:path w="81915" h="138429">
                <a:moveTo>
                  <a:pt x="44470" y="0"/>
                </a:moveTo>
                <a:lnTo>
                  <a:pt x="22737" y="6154"/>
                </a:lnTo>
                <a:lnTo>
                  <a:pt x="6666" y="18626"/>
                </a:lnTo>
                <a:lnTo>
                  <a:pt x="0" y="38884"/>
                </a:lnTo>
                <a:lnTo>
                  <a:pt x="2108" y="61391"/>
                </a:lnTo>
                <a:lnTo>
                  <a:pt x="12361" y="80614"/>
                </a:lnTo>
                <a:lnTo>
                  <a:pt x="24850" y="94965"/>
                </a:lnTo>
                <a:lnTo>
                  <a:pt x="34482" y="106922"/>
                </a:lnTo>
                <a:lnTo>
                  <a:pt x="41822" y="116965"/>
                </a:lnTo>
                <a:lnTo>
                  <a:pt x="47439" y="125572"/>
                </a:lnTo>
                <a:lnTo>
                  <a:pt x="53836" y="133399"/>
                </a:lnTo>
                <a:lnTo>
                  <a:pt x="62363" y="138390"/>
                </a:lnTo>
                <a:lnTo>
                  <a:pt x="71911" y="136927"/>
                </a:lnTo>
                <a:lnTo>
                  <a:pt x="81373" y="125394"/>
                </a:lnTo>
                <a:lnTo>
                  <a:pt x="75849" y="42032"/>
                </a:lnTo>
                <a:lnTo>
                  <a:pt x="66046" y="14575"/>
                </a:lnTo>
                <a:lnTo>
                  <a:pt x="57246" y="1685"/>
                </a:lnTo>
                <a:lnTo>
                  <a:pt x="444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3" name="object 793"/>
          <p:cNvSpPr/>
          <p:nvPr/>
        </p:nvSpPr>
        <p:spPr>
          <a:xfrm>
            <a:off x="6718879" y="5579295"/>
            <a:ext cx="85725" cy="139065"/>
          </a:xfrm>
          <a:custGeom>
            <a:avLst/>
            <a:gdLst/>
            <a:ahLst/>
            <a:cxnLst/>
            <a:rect l="l" t="t" r="r" b="b"/>
            <a:pathLst>
              <a:path w="85725" h="139064">
                <a:moveTo>
                  <a:pt x="36766" y="0"/>
                </a:moveTo>
                <a:lnTo>
                  <a:pt x="32918" y="0"/>
                </a:lnTo>
                <a:lnTo>
                  <a:pt x="28829" y="634"/>
                </a:lnTo>
                <a:lnTo>
                  <a:pt x="1442" y="29463"/>
                </a:lnTo>
                <a:lnTo>
                  <a:pt x="0" y="42430"/>
                </a:lnTo>
                <a:lnTo>
                  <a:pt x="845" y="52713"/>
                </a:lnTo>
                <a:lnTo>
                  <a:pt x="3343" y="62701"/>
                </a:lnTo>
                <a:lnTo>
                  <a:pt x="7465" y="71939"/>
                </a:lnTo>
                <a:lnTo>
                  <a:pt x="13182" y="79971"/>
                </a:lnTo>
                <a:lnTo>
                  <a:pt x="25627" y="94273"/>
                </a:lnTo>
                <a:lnTo>
                  <a:pt x="35204" y="106160"/>
                </a:lnTo>
                <a:lnTo>
                  <a:pt x="42486" y="116117"/>
                </a:lnTo>
                <a:lnTo>
                  <a:pt x="48044" y="124625"/>
                </a:lnTo>
                <a:lnTo>
                  <a:pt x="52146" y="131152"/>
                </a:lnTo>
                <a:lnTo>
                  <a:pt x="59118" y="138734"/>
                </a:lnTo>
                <a:lnTo>
                  <a:pt x="67932" y="138887"/>
                </a:lnTo>
                <a:lnTo>
                  <a:pt x="74307" y="138887"/>
                </a:lnTo>
                <a:lnTo>
                  <a:pt x="80285" y="134708"/>
                </a:lnTo>
                <a:lnTo>
                  <a:pt x="61976" y="134708"/>
                </a:lnTo>
                <a:lnTo>
                  <a:pt x="55333" y="128358"/>
                </a:lnTo>
                <a:lnTo>
                  <a:pt x="28938" y="91496"/>
                </a:lnTo>
                <a:lnTo>
                  <a:pt x="16395" y="77088"/>
                </a:lnTo>
                <a:lnTo>
                  <a:pt x="11222" y="69814"/>
                </a:lnTo>
                <a:lnTo>
                  <a:pt x="7432" y="61298"/>
                </a:lnTo>
                <a:lnTo>
                  <a:pt x="5105" y="52012"/>
                </a:lnTo>
                <a:lnTo>
                  <a:pt x="4318" y="42430"/>
                </a:lnTo>
                <a:lnTo>
                  <a:pt x="5654" y="30447"/>
                </a:lnTo>
                <a:lnTo>
                  <a:pt x="33401" y="4317"/>
                </a:lnTo>
                <a:lnTo>
                  <a:pt x="52719" y="4317"/>
                </a:lnTo>
                <a:lnTo>
                  <a:pt x="47533" y="1739"/>
                </a:lnTo>
                <a:lnTo>
                  <a:pt x="36766" y="0"/>
                </a:lnTo>
                <a:close/>
              </a:path>
              <a:path w="85725" h="139064">
                <a:moveTo>
                  <a:pt x="81876" y="122326"/>
                </a:moveTo>
                <a:lnTo>
                  <a:pt x="76974" y="131864"/>
                </a:lnTo>
                <a:lnTo>
                  <a:pt x="72123" y="134556"/>
                </a:lnTo>
                <a:lnTo>
                  <a:pt x="67932" y="134556"/>
                </a:lnTo>
                <a:lnTo>
                  <a:pt x="61976" y="134708"/>
                </a:lnTo>
                <a:lnTo>
                  <a:pt x="80285" y="134708"/>
                </a:lnTo>
                <a:lnTo>
                  <a:pt x="80594" y="134492"/>
                </a:lnTo>
                <a:lnTo>
                  <a:pt x="85725" y="124294"/>
                </a:lnTo>
                <a:lnTo>
                  <a:pt x="81876" y="122326"/>
                </a:lnTo>
                <a:close/>
              </a:path>
              <a:path w="85725" h="139064">
                <a:moveTo>
                  <a:pt x="46240" y="15112"/>
                </a:moveTo>
                <a:lnTo>
                  <a:pt x="13296" y="34721"/>
                </a:lnTo>
                <a:lnTo>
                  <a:pt x="13316" y="41249"/>
                </a:lnTo>
                <a:lnTo>
                  <a:pt x="36728" y="76936"/>
                </a:lnTo>
                <a:lnTo>
                  <a:pt x="47739" y="84924"/>
                </a:lnTo>
                <a:lnTo>
                  <a:pt x="51904" y="89065"/>
                </a:lnTo>
                <a:lnTo>
                  <a:pt x="53733" y="95300"/>
                </a:lnTo>
                <a:lnTo>
                  <a:pt x="57886" y="94081"/>
                </a:lnTo>
                <a:lnTo>
                  <a:pt x="55676" y="86537"/>
                </a:lnTo>
                <a:lnTo>
                  <a:pt x="50558" y="81597"/>
                </a:lnTo>
                <a:lnTo>
                  <a:pt x="38925" y="73215"/>
                </a:lnTo>
                <a:lnTo>
                  <a:pt x="32321" y="69595"/>
                </a:lnTo>
                <a:lnTo>
                  <a:pt x="26428" y="64642"/>
                </a:lnTo>
                <a:lnTo>
                  <a:pt x="21513" y="60642"/>
                </a:lnTo>
                <a:lnTo>
                  <a:pt x="17538" y="50457"/>
                </a:lnTo>
                <a:lnTo>
                  <a:pt x="17602" y="35356"/>
                </a:lnTo>
                <a:lnTo>
                  <a:pt x="36766" y="19481"/>
                </a:lnTo>
                <a:lnTo>
                  <a:pt x="52698" y="19481"/>
                </a:lnTo>
                <a:lnTo>
                  <a:pt x="52222" y="18770"/>
                </a:lnTo>
                <a:lnTo>
                  <a:pt x="46240" y="15112"/>
                </a:lnTo>
                <a:close/>
              </a:path>
              <a:path w="85725" h="139064">
                <a:moveTo>
                  <a:pt x="52698" y="19481"/>
                </a:moveTo>
                <a:lnTo>
                  <a:pt x="36766" y="19481"/>
                </a:lnTo>
                <a:lnTo>
                  <a:pt x="45224" y="19532"/>
                </a:lnTo>
                <a:lnTo>
                  <a:pt x="49373" y="22440"/>
                </a:lnTo>
                <a:lnTo>
                  <a:pt x="51828" y="25933"/>
                </a:lnTo>
                <a:lnTo>
                  <a:pt x="54254" y="29463"/>
                </a:lnTo>
                <a:lnTo>
                  <a:pt x="54778" y="33527"/>
                </a:lnTo>
                <a:lnTo>
                  <a:pt x="54833" y="35356"/>
                </a:lnTo>
                <a:lnTo>
                  <a:pt x="54707" y="39522"/>
                </a:lnTo>
                <a:lnTo>
                  <a:pt x="54584" y="40512"/>
                </a:lnTo>
                <a:lnTo>
                  <a:pt x="58851" y="41249"/>
                </a:lnTo>
                <a:lnTo>
                  <a:pt x="59126" y="39623"/>
                </a:lnTo>
                <a:lnTo>
                  <a:pt x="59143" y="33527"/>
                </a:lnTo>
                <a:lnTo>
                  <a:pt x="58572" y="28181"/>
                </a:lnTo>
                <a:lnTo>
                  <a:pt x="52698" y="19481"/>
                </a:lnTo>
                <a:close/>
              </a:path>
              <a:path w="85725" h="139064">
                <a:moveTo>
                  <a:pt x="52719" y="4317"/>
                </a:moveTo>
                <a:lnTo>
                  <a:pt x="36766" y="4317"/>
                </a:lnTo>
                <a:lnTo>
                  <a:pt x="46166" y="5831"/>
                </a:lnTo>
                <a:lnTo>
                  <a:pt x="54251" y="9863"/>
                </a:lnTo>
                <a:lnTo>
                  <a:pt x="76238" y="40639"/>
                </a:lnTo>
                <a:lnTo>
                  <a:pt x="80340" y="39268"/>
                </a:lnTo>
                <a:lnTo>
                  <a:pt x="77089" y="29540"/>
                </a:lnTo>
                <a:lnTo>
                  <a:pt x="70116" y="19799"/>
                </a:lnTo>
                <a:lnTo>
                  <a:pt x="64157" y="12615"/>
                </a:lnTo>
                <a:lnTo>
                  <a:pt x="56646" y="6270"/>
                </a:lnTo>
                <a:lnTo>
                  <a:pt x="52719" y="4317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4" name="object 794"/>
          <p:cNvSpPr/>
          <p:nvPr/>
        </p:nvSpPr>
        <p:spPr>
          <a:xfrm>
            <a:off x="4367916" y="5336022"/>
            <a:ext cx="1109980" cy="810895"/>
          </a:xfrm>
          <a:custGeom>
            <a:avLst/>
            <a:gdLst/>
            <a:ahLst/>
            <a:cxnLst/>
            <a:rect l="l" t="t" r="r" b="b"/>
            <a:pathLst>
              <a:path w="1109979" h="810895">
                <a:moveTo>
                  <a:pt x="351607" y="408016"/>
                </a:moveTo>
                <a:lnTo>
                  <a:pt x="303520" y="413016"/>
                </a:lnTo>
                <a:lnTo>
                  <a:pt x="263253" y="427218"/>
                </a:lnTo>
                <a:lnTo>
                  <a:pt x="218633" y="462608"/>
                </a:lnTo>
                <a:lnTo>
                  <a:pt x="178976" y="509971"/>
                </a:lnTo>
                <a:lnTo>
                  <a:pt x="171106" y="515110"/>
                </a:lnTo>
                <a:lnTo>
                  <a:pt x="122296" y="547627"/>
                </a:lnTo>
                <a:lnTo>
                  <a:pt x="92575" y="559833"/>
                </a:lnTo>
                <a:lnTo>
                  <a:pt x="74312" y="568550"/>
                </a:lnTo>
                <a:lnTo>
                  <a:pt x="42083" y="592254"/>
                </a:lnTo>
                <a:lnTo>
                  <a:pt x="14651" y="651387"/>
                </a:lnTo>
                <a:lnTo>
                  <a:pt x="8536" y="684929"/>
                </a:lnTo>
                <a:lnTo>
                  <a:pt x="2916" y="709387"/>
                </a:lnTo>
                <a:lnTo>
                  <a:pt x="0" y="727512"/>
                </a:lnTo>
                <a:lnTo>
                  <a:pt x="2521" y="745485"/>
                </a:lnTo>
                <a:lnTo>
                  <a:pt x="7840" y="759645"/>
                </a:lnTo>
                <a:lnTo>
                  <a:pt x="13317" y="766333"/>
                </a:lnTo>
                <a:lnTo>
                  <a:pt x="15422" y="772215"/>
                </a:lnTo>
                <a:lnTo>
                  <a:pt x="16564" y="783191"/>
                </a:lnTo>
                <a:lnTo>
                  <a:pt x="22985" y="794460"/>
                </a:lnTo>
                <a:lnTo>
                  <a:pt x="40927" y="801220"/>
                </a:lnTo>
                <a:lnTo>
                  <a:pt x="61949" y="804194"/>
                </a:lnTo>
                <a:lnTo>
                  <a:pt x="76739" y="807045"/>
                </a:lnTo>
                <a:lnTo>
                  <a:pt x="90242" y="809384"/>
                </a:lnTo>
                <a:lnTo>
                  <a:pt x="107399" y="810821"/>
                </a:lnTo>
                <a:lnTo>
                  <a:pt x="127958" y="809100"/>
                </a:lnTo>
                <a:lnTo>
                  <a:pt x="167353" y="794057"/>
                </a:lnTo>
                <a:lnTo>
                  <a:pt x="202204" y="765330"/>
                </a:lnTo>
                <a:lnTo>
                  <a:pt x="260994" y="731570"/>
                </a:lnTo>
                <a:lnTo>
                  <a:pt x="275355" y="723725"/>
                </a:lnTo>
                <a:lnTo>
                  <a:pt x="290761" y="715698"/>
                </a:lnTo>
                <a:lnTo>
                  <a:pt x="863267" y="715698"/>
                </a:lnTo>
                <a:lnTo>
                  <a:pt x="861957" y="705061"/>
                </a:lnTo>
                <a:lnTo>
                  <a:pt x="852305" y="667565"/>
                </a:lnTo>
                <a:lnTo>
                  <a:pt x="840982" y="630919"/>
                </a:lnTo>
                <a:lnTo>
                  <a:pt x="833953" y="602810"/>
                </a:lnTo>
                <a:lnTo>
                  <a:pt x="830363" y="584800"/>
                </a:lnTo>
                <a:lnTo>
                  <a:pt x="829356" y="578450"/>
                </a:lnTo>
                <a:lnTo>
                  <a:pt x="884044" y="528406"/>
                </a:lnTo>
                <a:lnTo>
                  <a:pt x="888313" y="523535"/>
                </a:lnTo>
                <a:lnTo>
                  <a:pt x="576219" y="523535"/>
                </a:lnTo>
                <a:lnTo>
                  <a:pt x="550395" y="516825"/>
                </a:lnTo>
                <a:lnTo>
                  <a:pt x="513135" y="490136"/>
                </a:lnTo>
                <a:lnTo>
                  <a:pt x="493334" y="451472"/>
                </a:lnTo>
                <a:lnTo>
                  <a:pt x="487421" y="433479"/>
                </a:lnTo>
                <a:lnTo>
                  <a:pt x="351607" y="408016"/>
                </a:lnTo>
                <a:close/>
              </a:path>
              <a:path w="1109979" h="810895">
                <a:moveTo>
                  <a:pt x="863267" y="715698"/>
                </a:moveTo>
                <a:lnTo>
                  <a:pt x="290761" y="715698"/>
                </a:lnTo>
                <a:lnTo>
                  <a:pt x="306575" y="722406"/>
                </a:lnTo>
                <a:lnTo>
                  <a:pt x="312666" y="751979"/>
                </a:lnTo>
                <a:lnTo>
                  <a:pt x="313246" y="784328"/>
                </a:lnTo>
                <a:lnTo>
                  <a:pt x="312529" y="799366"/>
                </a:lnTo>
                <a:lnTo>
                  <a:pt x="869615" y="799366"/>
                </a:lnTo>
                <a:lnTo>
                  <a:pt x="871786" y="787898"/>
                </a:lnTo>
                <a:lnTo>
                  <a:pt x="867935" y="764583"/>
                </a:lnTo>
                <a:lnTo>
                  <a:pt x="865913" y="737185"/>
                </a:lnTo>
                <a:lnTo>
                  <a:pt x="863267" y="715698"/>
                </a:lnTo>
                <a:close/>
              </a:path>
              <a:path w="1109979" h="810895">
                <a:moveTo>
                  <a:pt x="808699" y="0"/>
                </a:moveTo>
                <a:lnTo>
                  <a:pt x="788541" y="532"/>
                </a:lnTo>
                <a:lnTo>
                  <a:pt x="781858" y="2809"/>
                </a:lnTo>
                <a:lnTo>
                  <a:pt x="749612" y="82299"/>
                </a:lnTo>
                <a:lnTo>
                  <a:pt x="758070" y="101384"/>
                </a:lnTo>
                <a:lnTo>
                  <a:pt x="775497" y="117652"/>
                </a:lnTo>
                <a:lnTo>
                  <a:pt x="797059" y="131058"/>
                </a:lnTo>
                <a:lnTo>
                  <a:pt x="817926" y="141557"/>
                </a:lnTo>
                <a:lnTo>
                  <a:pt x="843362" y="158493"/>
                </a:lnTo>
                <a:lnTo>
                  <a:pt x="874992" y="184137"/>
                </a:lnTo>
                <a:lnTo>
                  <a:pt x="901942" y="207547"/>
                </a:lnTo>
                <a:lnTo>
                  <a:pt x="913341" y="217782"/>
                </a:lnTo>
                <a:lnTo>
                  <a:pt x="878723" y="253698"/>
                </a:lnTo>
                <a:lnTo>
                  <a:pt x="858856" y="273129"/>
                </a:lnTo>
                <a:lnTo>
                  <a:pt x="846245" y="282787"/>
                </a:lnTo>
                <a:lnTo>
                  <a:pt x="833394" y="289385"/>
                </a:lnTo>
                <a:lnTo>
                  <a:pt x="810725" y="300569"/>
                </a:lnTo>
                <a:lnTo>
                  <a:pt x="743999" y="334660"/>
                </a:lnTo>
                <a:lnTo>
                  <a:pt x="743847" y="334660"/>
                </a:lnTo>
                <a:lnTo>
                  <a:pt x="745073" y="347721"/>
                </a:lnTo>
                <a:lnTo>
                  <a:pt x="743491" y="361897"/>
                </a:lnTo>
                <a:lnTo>
                  <a:pt x="725546" y="396641"/>
                </a:lnTo>
                <a:lnTo>
                  <a:pt x="713938" y="404015"/>
                </a:lnTo>
                <a:lnTo>
                  <a:pt x="694520" y="448254"/>
                </a:lnTo>
                <a:lnTo>
                  <a:pt x="671819" y="486449"/>
                </a:lnTo>
                <a:lnTo>
                  <a:pt x="638409" y="509849"/>
                </a:lnTo>
                <a:lnTo>
                  <a:pt x="594211" y="522813"/>
                </a:lnTo>
                <a:lnTo>
                  <a:pt x="576219" y="523535"/>
                </a:lnTo>
                <a:lnTo>
                  <a:pt x="888313" y="523535"/>
                </a:lnTo>
                <a:lnTo>
                  <a:pt x="946259" y="457415"/>
                </a:lnTo>
                <a:lnTo>
                  <a:pt x="997302" y="393944"/>
                </a:lnTo>
                <a:lnTo>
                  <a:pt x="1018471" y="366461"/>
                </a:lnTo>
                <a:lnTo>
                  <a:pt x="1066442" y="305529"/>
                </a:lnTo>
                <a:lnTo>
                  <a:pt x="1091958" y="255692"/>
                </a:lnTo>
                <a:lnTo>
                  <a:pt x="1103080" y="217189"/>
                </a:lnTo>
                <a:lnTo>
                  <a:pt x="1107867" y="190261"/>
                </a:lnTo>
                <a:lnTo>
                  <a:pt x="1109396" y="171150"/>
                </a:lnTo>
                <a:lnTo>
                  <a:pt x="1106573" y="156311"/>
                </a:lnTo>
                <a:lnTo>
                  <a:pt x="1101171" y="146306"/>
                </a:lnTo>
                <a:lnTo>
                  <a:pt x="1094964" y="141697"/>
                </a:lnTo>
                <a:lnTo>
                  <a:pt x="1083794" y="135428"/>
                </a:lnTo>
                <a:lnTo>
                  <a:pt x="1067035" y="123866"/>
                </a:lnTo>
                <a:lnTo>
                  <a:pt x="1051778" y="112732"/>
                </a:lnTo>
                <a:lnTo>
                  <a:pt x="1045116" y="107749"/>
                </a:lnTo>
                <a:lnTo>
                  <a:pt x="1008490" y="84146"/>
                </a:lnTo>
                <a:lnTo>
                  <a:pt x="964179" y="69253"/>
                </a:lnTo>
                <a:lnTo>
                  <a:pt x="921583" y="57165"/>
                </a:lnTo>
                <a:lnTo>
                  <a:pt x="890100" y="41976"/>
                </a:lnTo>
                <a:lnTo>
                  <a:pt x="842497" y="10664"/>
                </a:lnTo>
                <a:lnTo>
                  <a:pt x="808699" y="0"/>
                </a:lnTo>
                <a:close/>
              </a:path>
            </a:pathLst>
          </a:custGeom>
          <a:solidFill>
            <a:srgbClr val="FDF9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5" name="object 795"/>
          <p:cNvSpPr/>
          <p:nvPr/>
        </p:nvSpPr>
        <p:spPr>
          <a:xfrm>
            <a:off x="4834163" y="5640935"/>
            <a:ext cx="278529" cy="10610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6" name="object 796"/>
          <p:cNvSpPr/>
          <p:nvPr/>
        </p:nvSpPr>
        <p:spPr>
          <a:xfrm>
            <a:off x="5070076" y="5316564"/>
            <a:ext cx="79692" cy="10175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7" name="object 797"/>
          <p:cNvSpPr/>
          <p:nvPr/>
        </p:nvSpPr>
        <p:spPr>
          <a:xfrm>
            <a:off x="4810589" y="5376724"/>
            <a:ext cx="325120" cy="238125"/>
          </a:xfrm>
          <a:custGeom>
            <a:avLst/>
            <a:gdLst/>
            <a:ahLst/>
            <a:cxnLst/>
            <a:rect l="l" t="t" r="r" b="b"/>
            <a:pathLst>
              <a:path w="325120" h="238125">
                <a:moveTo>
                  <a:pt x="309337" y="219797"/>
                </a:moveTo>
                <a:lnTo>
                  <a:pt x="222406" y="219797"/>
                </a:lnTo>
                <a:lnTo>
                  <a:pt x="237405" y="220794"/>
                </a:lnTo>
                <a:lnTo>
                  <a:pt x="249344" y="223569"/>
                </a:lnTo>
                <a:lnTo>
                  <a:pt x="257498" y="226910"/>
                </a:lnTo>
                <a:lnTo>
                  <a:pt x="259784" y="228142"/>
                </a:lnTo>
                <a:lnTo>
                  <a:pt x="274516" y="231203"/>
                </a:lnTo>
                <a:lnTo>
                  <a:pt x="280130" y="232702"/>
                </a:lnTo>
                <a:lnTo>
                  <a:pt x="298380" y="238086"/>
                </a:lnTo>
                <a:lnTo>
                  <a:pt x="304917" y="229176"/>
                </a:lnTo>
                <a:lnTo>
                  <a:pt x="309337" y="219797"/>
                </a:lnTo>
                <a:close/>
              </a:path>
              <a:path w="325120" h="238125">
                <a:moveTo>
                  <a:pt x="160661" y="0"/>
                </a:moveTo>
                <a:lnTo>
                  <a:pt x="107122" y="8705"/>
                </a:lnTo>
                <a:lnTo>
                  <a:pt x="63122" y="30100"/>
                </a:lnTo>
                <a:lnTo>
                  <a:pt x="28009" y="72199"/>
                </a:lnTo>
                <a:lnTo>
                  <a:pt x="8524" y="115164"/>
                </a:lnTo>
                <a:lnTo>
                  <a:pt x="0" y="141930"/>
                </a:lnTo>
                <a:lnTo>
                  <a:pt x="609" y="163698"/>
                </a:lnTo>
                <a:lnTo>
                  <a:pt x="8528" y="191668"/>
                </a:lnTo>
                <a:lnTo>
                  <a:pt x="9315" y="197967"/>
                </a:lnTo>
                <a:lnTo>
                  <a:pt x="11561" y="212066"/>
                </a:lnTo>
                <a:lnTo>
                  <a:pt x="15091" y="226767"/>
                </a:lnTo>
                <a:lnTo>
                  <a:pt x="19729" y="234873"/>
                </a:lnTo>
                <a:lnTo>
                  <a:pt x="113925" y="220268"/>
                </a:lnTo>
                <a:lnTo>
                  <a:pt x="122169" y="220268"/>
                </a:lnTo>
                <a:lnTo>
                  <a:pt x="138309" y="210578"/>
                </a:lnTo>
                <a:lnTo>
                  <a:pt x="313681" y="210578"/>
                </a:lnTo>
                <a:lnTo>
                  <a:pt x="317299" y="202901"/>
                </a:lnTo>
                <a:lnTo>
                  <a:pt x="324687" y="159948"/>
                </a:lnTo>
                <a:lnTo>
                  <a:pt x="316236" y="101003"/>
                </a:lnTo>
                <a:lnTo>
                  <a:pt x="286246" y="47086"/>
                </a:lnTo>
                <a:lnTo>
                  <a:pt x="243282" y="15530"/>
                </a:lnTo>
                <a:lnTo>
                  <a:pt x="197901" y="1460"/>
                </a:lnTo>
                <a:lnTo>
                  <a:pt x="160661" y="0"/>
                </a:lnTo>
                <a:close/>
              </a:path>
              <a:path w="325120" h="238125">
                <a:moveTo>
                  <a:pt x="313681" y="210578"/>
                </a:moveTo>
                <a:lnTo>
                  <a:pt x="138309" y="210578"/>
                </a:lnTo>
                <a:lnTo>
                  <a:pt x="152927" y="214312"/>
                </a:lnTo>
                <a:lnTo>
                  <a:pt x="157649" y="216209"/>
                </a:lnTo>
                <a:lnTo>
                  <a:pt x="169865" y="219995"/>
                </a:lnTo>
                <a:lnTo>
                  <a:pt x="186649" y="222809"/>
                </a:lnTo>
                <a:lnTo>
                  <a:pt x="205073" y="221792"/>
                </a:lnTo>
                <a:lnTo>
                  <a:pt x="222406" y="219797"/>
                </a:lnTo>
                <a:lnTo>
                  <a:pt x="309337" y="219797"/>
                </a:lnTo>
                <a:lnTo>
                  <a:pt x="313681" y="210578"/>
                </a:lnTo>
                <a:close/>
              </a:path>
              <a:path w="325120" h="238125">
                <a:moveTo>
                  <a:pt x="122169" y="220268"/>
                </a:moveTo>
                <a:lnTo>
                  <a:pt x="113925" y="220268"/>
                </a:lnTo>
                <a:lnTo>
                  <a:pt x="118637" y="222389"/>
                </a:lnTo>
                <a:lnTo>
                  <a:pt x="122169" y="220268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8" name="object 798"/>
          <p:cNvSpPr/>
          <p:nvPr/>
        </p:nvSpPr>
        <p:spPr>
          <a:xfrm>
            <a:off x="4835023" y="5348134"/>
            <a:ext cx="72390" cy="260350"/>
          </a:xfrm>
          <a:custGeom>
            <a:avLst/>
            <a:gdLst/>
            <a:ahLst/>
            <a:cxnLst/>
            <a:rect l="l" t="t" r="r" b="b"/>
            <a:pathLst>
              <a:path w="72389" h="260350">
                <a:moveTo>
                  <a:pt x="63512" y="0"/>
                </a:moveTo>
                <a:lnTo>
                  <a:pt x="63360" y="1117"/>
                </a:lnTo>
                <a:lnTo>
                  <a:pt x="59775" y="9071"/>
                </a:lnTo>
                <a:lnTo>
                  <a:pt x="51525" y="27946"/>
                </a:lnTo>
                <a:lnTo>
                  <a:pt x="36042" y="68529"/>
                </a:lnTo>
                <a:lnTo>
                  <a:pt x="18449" y="138125"/>
                </a:lnTo>
                <a:lnTo>
                  <a:pt x="6113" y="195402"/>
                </a:lnTo>
                <a:lnTo>
                  <a:pt x="0" y="241249"/>
                </a:lnTo>
                <a:lnTo>
                  <a:pt x="0" y="259803"/>
                </a:lnTo>
                <a:lnTo>
                  <a:pt x="6913" y="255930"/>
                </a:lnTo>
                <a:lnTo>
                  <a:pt x="5588" y="255930"/>
                </a:lnTo>
                <a:lnTo>
                  <a:pt x="12141" y="253199"/>
                </a:lnTo>
                <a:lnTo>
                  <a:pt x="15671" y="251929"/>
                </a:lnTo>
                <a:lnTo>
                  <a:pt x="20320" y="250355"/>
                </a:lnTo>
                <a:lnTo>
                  <a:pt x="22374" y="237587"/>
                </a:lnTo>
                <a:lnTo>
                  <a:pt x="35589" y="162840"/>
                </a:lnTo>
                <a:lnTo>
                  <a:pt x="44602" y="119126"/>
                </a:lnTo>
                <a:lnTo>
                  <a:pt x="57356" y="66860"/>
                </a:lnTo>
                <a:lnTo>
                  <a:pt x="72327" y="31051"/>
                </a:lnTo>
                <a:lnTo>
                  <a:pt x="71247" y="31051"/>
                </a:lnTo>
                <a:lnTo>
                  <a:pt x="69532" y="29654"/>
                </a:lnTo>
                <a:lnTo>
                  <a:pt x="68326" y="28600"/>
                </a:lnTo>
                <a:lnTo>
                  <a:pt x="60299" y="23444"/>
                </a:lnTo>
                <a:lnTo>
                  <a:pt x="62598" y="6819"/>
                </a:lnTo>
                <a:lnTo>
                  <a:pt x="63512" y="0"/>
                </a:lnTo>
                <a:close/>
              </a:path>
              <a:path w="72389" h="260350">
                <a:moveTo>
                  <a:pt x="10744" y="253784"/>
                </a:moveTo>
                <a:lnTo>
                  <a:pt x="5588" y="255930"/>
                </a:lnTo>
                <a:lnTo>
                  <a:pt x="6913" y="255930"/>
                </a:lnTo>
                <a:lnTo>
                  <a:pt x="10744" y="253784"/>
                </a:lnTo>
                <a:close/>
              </a:path>
              <a:path w="72389" h="260350">
                <a:moveTo>
                  <a:pt x="72339" y="31026"/>
                </a:moveTo>
                <a:lnTo>
                  <a:pt x="71247" y="31051"/>
                </a:lnTo>
                <a:lnTo>
                  <a:pt x="72327" y="31051"/>
                </a:lnTo>
                <a:close/>
              </a:path>
            </a:pathLst>
          </a:custGeom>
          <a:solidFill>
            <a:srgbClr val="D2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9" name="object 799"/>
          <p:cNvSpPr/>
          <p:nvPr/>
        </p:nvSpPr>
        <p:spPr>
          <a:xfrm>
            <a:off x="5016348" y="5364405"/>
            <a:ext cx="97155" cy="252729"/>
          </a:xfrm>
          <a:custGeom>
            <a:avLst/>
            <a:gdLst/>
            <a:ahLst/>
            <a:cxnLst/>
            <a:rect l="l" t="t" r="r" b="b"/>
            <a:pathLst>
              <a:path w="97154" h="252729">
                <a:moveTo>
                  <a:pt x="93560" y="242622"/>
                </a:moveTo>
                <a:lnTo>
                  <a:pt x="85607" y="242622"/>
                </a:lnTo>
                <a:lnTo>
                  <a:pt x="90870" y="244542"/>
                </a:lnTo>
                <a:lnTo>
                  <a:pt x="92735" y="252564"/>
                </a:lnTo>
                <a:lnTo>
                  <a:pt x="92621" y="250405"/>
                </a:lnTo>
                <a:lnTo>
                  <a:pt x="93560" y="242622"/>
                </a:lnTo>
                <a:close/>
              </a:path>
              <a:path w="97154" h="252729">
                <a:moveTo>
                  <a:pt x="4406" y="0"/>
                </a:moveTo>
                <a:lnTo>
                  <a:pt x="2832" y="2933"/>
                </a:lnTo>
                <a:lnTo>
                  <a:pt x="1244" y="6362"/>
                </a:lnTo>
                <a:lnTo>
                  <a:pt x="0" y="9169"/>
                </a:lnTo>
                <a:lnTo>
                  <a:pt x="520" y="9169"/>
                </a:lnTo>
                <a:lnTo>
                  <a:pt x="51248" y="101766"/>
                </a:lnTo>
                <a:lnTo>
                  <a:pt x="71454" y="177815"/>
                </a:lnTo>
                <a:lnTo>
                  <a:pt x="74085" y="229314"/>
                </a:lnTo>
                <a:lnTo>
                  <a:pt x="72085" y="248259"/>
                </a:lnTo>
                <a:lnTo>
                  <a:pt x="72821" y="247776"/>
                </a:lnTo>
                <a:lnTo>
                  <a:pt x="78930" y="244476"/>
                </a:lnTo>
                <a:lnTo>
                  <a:pt x="85607" y="242622"/>
                </a:lnTo>
                <a:lnTo>
                  <a:pt x="93560" y="242622"/>
                </a:lnTo>
                <a:lnTo>
                  <a:pt x="96791" y="215847"/>
                </a:lnTo>
                <a:lnTo>
                  <a:pt x="93332" y="175069"/>
                </a:lnTo>
                <a:lnTo>
                  <a:pt x="85063" y="135120"/>
                </a:lnTo>
                <a:lnTo>
                  <a:pt x="61703" y="75433"/>
                </a:lnTo>
                <a:lnTo>
                  <a:pt x="33467" y="27415"/>
                </a:lnTo>
                <a:lnTo>
                  <a:pt x="21412" y="16649"/>
                </a:lnTo>
                <a:lnTo>
                  <a:pt x="16522" y="14452"/>
                </a:lnTo>
                <a:lnTo>
                  <a:pt x="7899" y="5448"/>
                </a:lnTo>
                <a:lnTo>
                  <a:pt x="4406" y="0"/>
                </a:lnTo>
                <a:close/>
              </a:path>
            </a:pathLst>
          </a:custGeom>
          <a:solidFill>
            <a:srgbClr val="D2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0" name="object 800"/>
          <p:cNvSpPr/>
          <p:nvPr/>
        </p:nvSpPr>
        <p:spPr>
          <a:xfrm>
            <a:off x="4917970" y="5600898"/>
            <a:ext cx="194945" cy="76200"/>
          </a:xfrm>
          <a:custGeom>
            <a:avLst/>
            <a:gdLst/>
            <a:ahLst/>
            <a:cxnLst/>
            <a:rect l="l" t="t" r="r" b="b"/>
            <a:pathLst>
              <a:path w="194945" h="76200">
                <a:moveTo>
                  <a:pt x="193841" y="67651"/>
                </a:moveTo>
                <a:lnTo>
                  <a:pt x="193954" y="69780"/>
                </a:lnTo>
                <a:lnTo>
                  <a:pt x="194805" y="76168"/>
                </a:lnTo>
                <a:lnTo>
                  <a:pt x="194119" y="68459"/>
                </a:lnTo>
                <a:lnTo>
                  <a:pt x="193841" y="67651"/>
                </a:lnTo>
                <a:close/>
              </a:path>
              <a:path w="194945" h="76200">
                <a:moveTo>
                  <a:pt x="192747" y="46994"/>
                </a:moveTo>
                <a:lnTo>
                  <a:pt x="146688" y="46994"/>
                </a:lnTo>
                <a:lnTo>
                  <a:pt x="159373" y="47866"/>
                </a:lnTo>
                <a:lnTo>
                  <a:pt x="174557" y="50995"/>
                </a:lnTo>
                <a:lnTo>
                  <a:pt x="187363" y="57753"/>
                </a:lnTo>
                <a:lnTo>
                  <a:pt x="191820" y="61779"/>
                </a:lnTo>
                <a:lnTo>
                  <a:pt x="193841" y="67651"/>
                </a:lnTo>
                <a:lnTo>
                  <a:pt x="192747" y="46994"/>
                </a:lnTo>
                <a:close/>
              </a:path>
              <a:path w="194945" h="76200">
                <a:moveTo>
                  <a:pt x="5575" y="36683"/>
                </a:moveTo>
                <a:lnTo>
                  <a:pt x="0" y="40252"/>
                </a:lnTo>
                <a:lnTo>
                  <a:pt x="1282" y="40328"/>
                </a:lnTo>
                <a:lnTo>
                  <a:pt x="4368" y="40430"/>
                </a:lnTo>
                <a:lnTo>
                  <a:pt x="16524" y="41609"/>
                </a:lnTo>
                <a:lnTo>
                  <a:pt x="30306" y="42541"/>
                </a:lnTo>
                <a:lnTo>
                  <a:pt x="102844" y="46145"/>
                </a:lnTo>
                <a:lnTo>
                  <a:pt x="141376" y="47009"/>
                </a:lnTo>
                <a:lnTo>
                  <a:pt x="192747" y="46994"/>
                </a:lnTo>
                <a:lnTo>
                  <a:pt x="192269" y="37979"/>
                </a:lnTo>
                <a:lnTo>
                  <a:pt x="17183" y="37979"/>
                </a:lnTo>
                <a:lnTo>
                  <a:pt x="5575" y="36683"/>
                </a:lnTo>
                <a:close/>
              </a:path>
              <a:path w="194945" h="76200">
                <a:moveTo>
                  <a:pt x="22491" y="23285"/>
                </a:moveTo>
                <a:lnTo>
                  <a:pt x="24714" y="27235"/>
                </a:lnTo>
                <a:lnTo>
                  <a:pt x="24917" y="34105"/>
                </a:lnTo>
                <a:lnTo>
                  <a:pt x="17183" y="37979"/>
                </a:lnTo>
                <a:lnTo>
                  <a:pt x="192269" y="37979"/>
                </a:lnTo>
                <a:lnTo>
                  <a:pt x="191974" y="32391"/>
                </a:lnTo>
                <a:lnTo>
                  <a:pt x="89814" y="32391"/>
                </a:lnTo>
                <a:lnTo>
                  <a:pt x="66423" y="30872"/>
                </a:lnTo>
                <a:lnTo>
                  <a:pt x="47842" y="28905"/>
                </a:lnTo>
                <a:lnTo>
                  <a:pt x="33416" y="26404"/>
                </a:lnTo>
                <a:lnTo>
                  <a:pt x="22491" y="23285"/>
                </a:lnTo>
                <a:close/>
              </a:path>
              <a:path w="194945" h="76200">
                <a:moveTo>
                  <a:pt x="188807" y="0"/>
                </a:moveTo>
                <a:lnTo>
                  <a:pt x="181590" y="3309"/>
                </a:lnTo>
                <a:lnTo>
                  <a:pt x="162943" y="17193"/>
                </a:lnTo>
                <a:lnTo>
                  <a:pt x="149118" y="24199"/>
                </a:lnTo>
                <a:lnTo>
                  <a:pt x="125028" y="30682"/>
                </a:lnTo>
                <a:lnTo>
                  <a:pt x="89814" y="32391"/>
                </a:lnTo>
                <a:lnTo>
                  <a:pt x="191974" y="32391"/>
                </a:lnTo>
                <a:lnTo>
                  <a:pt x="191109" y="16071"/>
                </a:lnTo>
                <a:lnTo>
                  <a:pt x="191238" y="4186"/>
                </a:lnTo>
                <a:lnTo>
                  <a:pt x="188807" y="0"/>
                </a:lnTo>
                <a:close/>
              </a:path>
            </a:pathLst>
          </a:custGeom>
          <a:solidFill>
            <a:srgbClr val="D2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1" name="object 801"/>
          <p:cNvSpPr/>
          <p:nvPr/>
        </p:nvSpPr>
        <p:spPr>
          <a:xfrm>
            <a:off x="4387291" y="6119394"/>
            <a:ext cx="9525" cy="10160"/>
          </a:xfrm>
          <a:custGeom>
            <a:avLst/>
            <a:gdLst/>
            <a:ahLst/>
            <a:cxnLst/>
            <a:rect l="l" t="t" r="r" b="b"/>
            <a:pathLst>
              <a:path w="9525" h="10160">
                <a:moveTo>
                  <a:pt x="991" y="0"/>
                </a:moveTo>
                <a:lnTo>
                  <a:pt x="0" y="454"/>
                </a:lnTo>
                <a:lnTo>
                  <a:pt x="4495" y="8338"/>
                </a:lnTo>
                <a:lnTo>
                  <a:pt x="7898" y="9620"/>
                </a:lnTo>
                <a:lnTo>
                  <a:pt x="9220" y="6095"/>
                </a:lnTo>
                <a:lnTo>
                  <a:pt x="7544" y="2438"/>
                </a:lnTo>
                <a:lnTo>
                  <a:pt x="99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2" name="object 802"/>
          <p:cNvSpPr/>
          <p:nvPr/>
        </p:nvSpPr>
        <p:spPr>
          <a:xfrm>
            <a:off x="4410024" y="6129332"/>
            <a:ext cx="13335" cy="7620"/>
          </a:xfrm>
          <a:custGeom>
            <a:avLst/>
            <a:gdLst/>
            <a:ahLst/>
            <a:cxnLst/>
            <a:rect l="l" t="t" r="r" b="b"/>
            <a:pathLst>
              <a:path w="13335" h="7620">
                <a:moveTo>
                  <a:pt x="4993" y="0"/>
                </a:moveTo>
                <a:lnTo>
                  <a:pt x="1322" y="1676"/>
                </a:lnTo>
                <a:lnTo>
                  <a:pt x="0" y="5202"/>
                </a:lnTo>
                <a:lnTo>
                  <a:pt x="12862" y="7021"/>
                </a:lnTo>
                <a:lnTo>
                  <a:pt x="13210" y="6083"/>
                </a:lnTo>
                <a:lnTo>
                  <a:pt x="11546" y="2438"/>
                </a:lnTo>
                <a:lnTo>
                  <a:pt x="499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3" name="object 803"/>
          <p:cNvSpPr/>
          <p:nvPr/>
        </p:nvSpPr>
        <p:spPr>
          <a:xfrm>
            <a:off x="4374965" y="6088465"/>
            <a:ext cx="3810" cy="6350"/>
          </a:xfrm>
          <a:custGeom>
            <a:avLst/>
            <a:gdLst/>
            <a:ahLst/>
            <a:cxnLst/>
            <a:rect l="l" t="t" r="r" b="b"/>
            <a:pathLst>
              <a:path w="3810" h="6350">
                <a:moveTo>
                  <a:pt x="0" y="0"/>
                </a:moveTo>
                <a:lnTo>
                  <a:pt x="1672" y="4452"/>
                </a:lnTo>
                <a:lnTo>
                  <a:pt x="2750" y="5770"/>
                </a:lnTo>
                <a:lnTo>
                  <a:pt x="3313" y="4275"/>
                </a:lnTo>
                <a:lnTo>
                  <a:pt x="1649" y="617"/>
                </a:ln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4" name="object 804"/>
          <p:cNvSpPr/>
          <p:nvPr/>
        </p:nvSpPr>
        <p:spPr>
          <a:xfrm>
            <a:off x="4390675" y="609658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63"/>
                </a:lnTo>
                <a:lnTo>
                  <a:pt x="0" y="8229"/>
                </a:lnTo>
                <a:lnTo>
                  <a:pt x="1676" y="11887"/>
                </a:lnTo>
                <a:lnTo>
                  <a:pt x="8229" y="14312"/>
                </a:lnTo>
                <a:lnTo>
                  <a:pt x="11874" y="12636"/>
                </a:lnTo>
                <a:lnTo>
                  <a:pt x="14325" y="6083"/>
                </a:lnTo>
                <a:lnTo>
                  <a:pt x="12661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5" name="object 805"/>
          <p:cNvSpPr/>
          <p:nvPr/>
        </p:nvSpPr>
        <p:spPr>
          <a:xfrm>
            <a:off x="4417410" y="610653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25" y="1650"/>
                </a:lnTo>
                <a:lnTo>
                  <a:pt x="0" y="8229"/>
                </a:lnTo>
                <a:lnTo>
                  <a:pt x="1650" y="11861"/>
                </a:lnTo>
                <a:lnTo>
                  <a:pt x="8216" y="14300"/>
                </a:lnTo>
                <a:lnTo>
                  <a:pt x="11861" y="12636"/>
                </a:lnTo>
                <a:lnTo>
                  <a:pt x="14312" y="6070"/>
                </a:lnTo>
                <a:lnTo>
                  <a:pt x="12623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6" name="object 806"/>
          <p:cNvSpPr/>
          <p:nvPr/>
        </p:nvSpPr>
        <p:spPr>
          <a:xfrm>
            <a:off x="4444120" y="611648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51"/>
                </a:lnTo>
                <a:lnTo>
                  <a:pt x="0" y="8216"/>
                </a:lnTo>
                <a:lnTo>
                  <a:pt x="1663" y="11861"/>
                </a:lnTo>
                <a:lnTo>
                  <a:pt x="8216" y="14300"/>
                </a:lnTo>
                <a:lnTo>
                  <a:pt x="11874" y="12636"/>
                </a:lnTo>
                <a:lnTo>
                  <a:pt x="14325" y="6070"/>
                </a:lnTo>
                <a:lnTo>
                  <a:pt x="12636" y="2425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7" name="object 807"/>
          <p:cNvSpPr/>
          <p:nvPr/>
        </p:nvSpPr>
        <p:spPr>
          <a:xfrm>
            <a:off x="4470844" y="612642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63"/>
                </a:lnTo>
                <a:lnTo>
                  <a:pt x="1206" y="4940"/>
                </a:lnTo>
                <a:lnTo>
                  <a:pt x="0" y="8229"/>
                </a:lnTo>
                <a:lnTo>
                  <a:pt x="1676" y="11861"/>
                </a:lnTo>
                <a:lnTo>
                  <a:pt x="8216" y="14300"/>
                </a:lnTo>
                <a:lnTo>
                  <a:pt x="11874" y="12636"/>
                </a:lnTo>
                <a:lnTo>
                  <a:pt x="13106" y="9359"/>
                </a:lnTo>
                <a:lnTo>
                  <a:pt x="14300" y="6083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8" name="object 808"/>
          <p:cNvSpPr/>
          <p:nvPr/>
        </p:nvSpPr>
        <p:spPr>
          <a:xfrm>
            <a:off x="4372442" y="606381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63"/>
                </a:lnTo>
                <a:lnTo>
                  <a:pt x="1231" y="4978"/>
                </a:lnTo>
                <a:lnTo>
                  <a:pt x="0" y="8229"/>
                </a:lnTo>
                <a:lnTo>
                  <a:pt x="1689" y="11887"/>
                </a:lnTo>
                <a:lnTo>
                  <a:pt x="8242" y="14325"/>
                </a:lnTo>
                <a:lnTo>
                  <a:pt x="11874" y="12674"/>
                </a:lnTo>
                <a:lnTo>
                  <a:pt x="14325" y="6108"/>
                </a:lnTo>
                <a:lnTo>
                  <a:pt x="12674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9" name="object 809"/>
          <p:cNvSpPr/>
          <p:nvPr/>
        </p:nvSpPr>
        <p:spPr>
          <a:xfrm>
            <a:off x="4399163" y="607377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1231" y="4953"/>
                </a:lnTo>
                <a:lnTo>
                  <a:pt x="0" y="8229"/>
                </a:lnTo>
                <a:lnTo>
                  <a:pt x="1663" y="11887"/>
                </a:lnTo>
                <a:lnTo>
                  <a:pt x="4965" y="13093"/>
                </a:lnTo>
                <a:lnTo>
                  <a:pt x="8229" y="14325"/>
                </a:lnTo>
                <a:lnTo>
                  <a:pt x="11887" y="12636"/>
                </a:lnTo>
                <a:lnTo>
                  <a:pt x="13093" y="9359"/>
                </a:lnTo>
                <a:lnTo>
                  <a:pt x="14325" y="6096"/>
                </a:lnTo>
                <a:lnTo>
                  <a:pt x="12649" y="2425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0" name="object 810"/>
          <p:cNvSpPr/>
          <p:nvPr/>
        </p:nvSpPr>
        <p:spPr>
          <a:xfrm>
            <a:off x="4425887" y="608370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63"/>
                </a:lnTo>
                <a:lnTo>
                  <a:pt x="0" y="8242"/>
                </a:lnTo>
                <a:lnTo>
                  <a:pt x="1663" y="11887"/>
                </a:lnTo>
                <a:lnTo>
                  <a:pt x="8229" y="14325"/>
                </a:lnTo>
                <a:lnTo>
                  <a:pt x="11887" y="12661"/>
                </a:lnTo>
                <a:lnTo>
                  <a:pt x="14325" y="6108"/>
                </a:lnTo>
                <a:lnTo>
                  <a:pt x="12649" y="2451"/>
                </a:lnTo>
                <a:lnTo>
                  <a:pt x="9372" y="1206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1" name="object 811"/>
          <p:cNvSpPr/>
          <p:nvPr/>
        </p:nvSpPr>
        <p:spPr>
          <a:xfrm>
            <a:off x="4452622" y="60936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25" y="1676"/>
                </a:lnTo>
                <a:lnTo>
                  <a:pt x="1193" y="4965"/>
                </a:lnTo>
                <a:lnTo>
                  <a:pt x="0" y="8242"/>
                </a:lnTo>
                <a:lnTo>
                  <a:pt x="1650" y="11874"/>
                </a:lnTo>
                <a:lnTo>
                  <a:pt x="8216" y="14338"/>
                </a:lnTo>
                <a:lnTo>
                  <a:pt x="11861" y="12649"/>
                </a:lnTo>
                <a:lnTo>
                  <a:pt x="14300" y="6095"/>
                </a:lnTo>
                <a:lnTo>
                  <a:pt x="12636" y="2451"/>
                </a:lnTo>
                <a:lnTo>
                  <a:pt x="9359" y="1244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2" name="object 812"/>
          <p:cNvSpPr/>
          <p:nvPr/>
        </p:nvSpPr>
        <p:spPr>
          <a:xfrm>
            <a:off x="4479320" y="610361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50"/>
                </a:lnTo>
                <a:lnTo>
                  <a:pt x="0" y="8216"/>
                </a:lnTo>
                <a:lnTo>
                  <a:pt x="1676" y="11874"/>
                </a:lnTo>
                <a:lnTo>
                  <a:pt x="8242" y="14312"/>
                </a:lnTo>
                <a:lnTo>
                  <a:pt x="11887" y="12636"/>
                </a:lnTo>
                <a:lnTo>
                  <a:pt x="14325" y="6095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3" name="object 813"/>
          <p:cNvSpPr/>
          <p:nvPr/>
        </p:nvSpPr>
        <p:spPr>
          <a:xfrm>
            <a:off x="4506043" y="61135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89" y="11861"/>
                </a:lnTo>
                <a:lnTo>
                  <a:pt x="8216" y="14312"/>
                </a:lnTo>
                <a:lnTo>
                  <a:pt x="11887" y="12636"/>
                </a:lnTo>
                <a:lnTo>
                  <a:pt x="14325" y="6095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4" name="object 814"/>
          <p:cNvSpPr/>
          <p:nvPr/>
        </p:nvSpPr>
        <p:spPr>
          <a:xfrm>
            <a:off x="4534034" y="6123485"/>
            <a:ext cx="7620" cy="5080"/>
          </a:xfrm>
          <a:custGeom>
            <a:avLst/>
            <a:gdLst/>
            <a:ahLst/>
            <a:cxnLst/>
            <a:rect l="l" t="t" r="r" b="b"/>
            <a:pathLst>
              <a:path w="7620" h="5079">
                <a:moveTo>
                  <a:pt x="4827" y="0"/>
                </a:moveTo>
                <a:lnTo>
                  <a:pt x="1182" y="1663"/>
                </a:lnTo>
                <a:lnTo>
                  <a:pt x="0" y="4840"/>
                </a:lnTo>
                <a:lnTo>
                  <a:pt x="2110" y="3852"/>
                </a:lnTo>
                <a:lnTo>
                  <a:pt x="7126" y="855"/>
                </a:lnTo>
                <a:lnTo>
                  <a:pt x="482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5" name="object 815"/>
          <p:cNvSpPr/>
          <p:nvPr/>
        </p:nvSpPr>
        <p:spPr>
          <a:xfrm>
            <a:off x="4380929" y="604102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38" y="1651"/>
                </a:lnTo>
                <a:lnTo>
                  <a:pt x="1244" y="4940"/>
                </a:lnTo>
                <a:lnTo>
                  <a:pt x="0" y="8216"/>
                </a:lnTo>
                <a:lnTo>
                  <a:pt x="1676" y="11874"/>
                </a:lnTo>
                <a:lnTo>
                  <a:pt x="8242" y="14325"/>
                </a:lnTo>
                <a:lnTo>
                  <a:pt x="11887" y="12636"/>
                </a:lnTo>
                <a:lnTo>
                  <a:pt x="14325" y="6083"/>
                </a:lnTo>
                <a:lnTo>
                  <a:pt x="12661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6" name="object 816"/>
          <p:cNvSpPr/>
          <p:nvPr/>
        </p:nvSpPr>
        <p:spPr>
          <a:xfrm>
            <a:off x="4407651" y="60509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0" y="8229"/>
                </a:lnTo>
                <a:lnTo>
                  <a:pt x="1676" y="11874"/>
                </a:lnTo>
                <a:lnTo>
                  <a:pt x="8242" y="14312"/>
                </a:lnTo>
                <a:lnTo>
                  <a:pt x="11887" y="12661"/>
                </a:lnTo>
                <a:lnTo>
                  <a:pt x="13093" y="9372"/>
                </a:lnTo>
                <a:lnTo>
                  <a:pt x="14325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7" name="object 817"/>
          <p:cNvSpPr/>
          <p:nvPr/>
        </p:nvSpPr>
        <p:spPr>
          <a:xfrm>
            <a:off x="4434376" y="606088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89"/>
                </a:lnTo>
                <a:lnTo>
                  <a:pt x="0" y="8242"/>
                </a:lnTo>
                <a:lnTo>
                  <a:pt x="1663" y="11899"/>
                </a:lnTo>
                <a:lnTo>
                  <a:pt x="8242" y="14338"/>
                </a:lnTo>
                <a:lnTo>
                  <a:pt x="11861" y="12661"/>
                </a:lnTo>
                <a:lnTo>
                  <a:pt x="14325" y="6108"/>
                </a:lnTo>
                <a:lnTo>
                  <a:pt x="12661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8" name="object 818"/>
          <p:cNvSpPr/>
          <p:nvPr/>
        </p:nvSpPr>
        <p:spPr>
          <a:xfrm>
            <a:off x="4461085" y="60708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63"/>
                </a:lnTo>
                <a:lnTo>
                  <a:pt x="0" y="8229"/>
                </a:lnTo>
                <a:lnTo>
                  <a:pt x="1676" y="11874"/>
                </a:lnTo>
                <a:lnTo>
                  <a:pt x="8229" y="14312"/>
                </a:lnTo>
                <a:lnTo>
                  <a:pt x="11887" y="12649"/>
                </a:lnTo>
                <a:lnTo>
                  <a:pt x="14338" y="6095"/>
                </a:lnTo>
                <a:lnTo>
                  <a:pt x="12661" y="2425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9" name="object 819"/>
          <p:cNvSpPr/>
          <p:nvPr/>
        </p:nvSpPr>
        <p:spPr>
          <a:xfrm>
            <a:off x="4487809" y="608077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76"/>
                </a:lnTo>
                <a:lnTo>
                  <a:pt x="0" y="8254"/>
                </a:lnTo>
                <a:lnTo>
                  <a:pt x="1676" y="11899"/>
                </a:lnTo>
                <a:lnTo>
                  <a:pt x="4965" y="13106"/>
                </a:lnTo>
                <a:lnTo>
                  <a:pt x="8229" y="14338"/>
                </a:lnTo>
                <a:lnTo>
                  <a:pt x="11887" y="12649"/>
                </a:lnTo>
                <a:lnTo>
                  <a:pt x="14338" y="6108"/>
                </a:lnTo>
                <a:lnTo>
                  <a:pt x="12661" y="2463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0" name="object 820"/>
          <p:cNvSpPr/>
          <p:nvPr/>
        </p:nvSpPr>
        <p:spPr>
          <a:xfrm>
            <a:off x="4514531" y="609072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63" y="1663"/>
                </a:lnTo>
                <a:lnTo>
                  <a:pt x="0" y="8229"/>
                </a:lnTo>
                <a:lnTo>
                  <a:pt x="1663" y="11887"/>
                </a:lnTo>
                <a:lnTo>
                  <a:pt x="8229" y="14325"/>
                </a:lnTo>
                <a:lnTo>
                  <a:pt x="11887" y="12661"/>
                </a:lnTo>
                <a:lnTo>
                  <a:pt x="13080" y="9398"/>
                </a:lnTo>
                <a:lnTo>
                  <a:pt x="14312" y="6108"/>
                </a:lnTo>
                <a:lnTo>
                  <a:pt x="12649" y="2451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1" name="object 821"/>
          <p:cNvSpPr/>
          <p:nvPr/>
        </p:nvSpPr>
        <p:spPr>
          <a:xfrm>
            <a:off x="4541254" y="610067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0" y="8229"/>
                </a:lnTo>
                <a:lnTo>
                  <a:pt x="1663" y="11887"/>
                </a:lnTo>
                <a:lnTo>
                  <a:pt x="8216" y="14325"/>
                </a:lnTo>
                <a:lnTo>
                  <a:pt x="11887" y="12636"/>
                </a:lnTo>
                <a:lnTo>
                  <a:pt x="14312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2" name="object 822"/>
          <p:cNvSpPr/>
          <p:nvPr/>
        </p:nvSpPr>
        <p:spPr>
          <a:xfrm>
            <a:off x="4389431" y="601820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51"/>
                </a:lnTo>
                <a:lnTo>
                  <a:pt x="0" y="8229"/>
                </a:lnTo>
                <a:lnTo>
                  <a:pt x="1663" y="11874"/>
                </a:lnTo>
                <a:lnTo>
                  <a:pt x="8216" y="14312"/>
                </a:lnTo>
                <a:lnTo>
                  <a:pt x="11861" y="12623"/>
                </a:lnTo>
                <a:lnTo>
                  <a:pt x="14312" y="6083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3" name="object 823"/>
          <p:cNvSpPr/>
          <p:nvPr/>
        </p:nvSpPr>
        <p:spPr>
          <a:xfrm>
            <a:off x="4416154" y="60281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50"/>
                </a:lnTo>
                <a:lnTo>
                  <a:pt x="0" y="8204"/>
                </a:lnTo>
                <a:lnTo>
                  <a:pt x="1676" y="11861"/>
                </a:lnTo>
                <a:lnTo>
                  <a:pt x="8229" y="14300"/>
                </a:lnTo>
                <a:lnTo>
                  <a:pt x="11861" y="12661"/>
                </a:lnTo>
                <a:lnTo>
                  <a:pt x="14312" y="6083"/>
                </a:lnTo>
                <a:lnTo>
                  <a:pt x="12636" y="2425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4" name="object 824"/>
          <p:cNvSpPr/>
          <p:nvPr/>
        </p:nvSpPr>
        <p:spPr>
          <a:xfrm>
            <a:off x="4442863" y="603808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38" y="1676"/>
                </a:lnTo>
                <a:lnTo>
                  <a:pt x="1231" y="4965"/>
                </a:lnTo>
                <a:lnTo>
                  <a:pt x="0" y="8242"/>
                </a:lnTo>
                <a:lnTo>
                  <a:pt x="1663" y="11874"/>
                </a:lnTo>
                <a:lnTo>
                  <a:pt x="4965" y="13093"/>
                </a:lnTo>
                <a:lnTo>
                  <a:pt x="8229" y="14338"/>
                </a:lnTo>
                <a:lnTo>
                  <a:pt x="11874" y="12649"/>
                </a:lnTo>
                <a:lnTo>
                  <a:pt x="14325" y="6095"/>
                </a:lnTo>
                <a:lnTo>
                  <a:pt x="12649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5" name="object 825"/>
          <p:cNvSpPr/>
          <p:nvPr/>
        </p:nvSpPr>
        <p:spPr>
          <a:xfrm>
            <a:off x="4469587" y="604803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38" y="1651"/>
                </a:lnTo>
                <a:lnTo>
                  <a:pt x="0" y="8216"/>
                </a:lnTo>
                <a:lnTo>
                  <a:pt x="1663" y="11861"/>
                </a:lnTo>
                <a:lnTo>
                  <a:pt x="8229" y="14312"/>
                </a:lnTo>
                <a:lnTo>
                  <a:pt x="11874" y="12636"/>
                </a:lnTo>
                <a:lnTo>
                  <a:pt x="14338" y="6070"/>
                </a:lnTo>
                <a:lnTo>
                  <a:pt x="12649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6" name="object 826"/>
          <p:cNvSpPr/>
          <p:nvPr/>
        </p:nvSpPr>
        <p:spPr>
          <a:xfrm>
            <a:off x="4496283" y="605797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76" y="1676"/>
                </a:lnTo>
                <a:lnTo>
                  <a:pt x="0" y="8229"/>
                </a:lnTo>
                <a:lnTo>
                  <a:pt x="1689" y="11887"/>
                </a:lnTo>
                <a:lnTo>
                  <a:pt x="8254" y="14338"/>
                </a:lnTo>
                <a:lnTo>
                  <a:pt x="11899" y="12649"/>
                </a:lnTo>
                <a:lnTo>
                  <a:pt x="14338" y="6095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7" name="object 827"/>
          <p:cNvSpPr/>
          <p:nvPr/>
        </p:nvSpPr>
        <p:spPr>
          <a:xfrm>
            <a:off x="4523008" y="606792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51"/>
                </a:lnTo>
                <a:lnTo>
                  <a:pt x="1244" y="4953"/>
                </a:lnTo>
                <a:lnTo>
                  <a:pt x="0" y="8216"/>
                </a:lnTo>
                <a:lnTo>
                  <a:pt x="1689" y="11874"/>
                </a:lnTo>
                <a:lnTo>
                  <a:pt x="8242" y="14312"/>
                </a:lnTo>
                <a:lnTo>
                  <a:pt x="11899" y="12636"/>
                </a:lnTo>
                <a:lnTo>
                  <a:pt x="13106" y="9359"/>
                </a:lnTo>
                <a:lnTo>
                  <a:pt x="14338" y="6096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8" name="object 828"/>
          <p:cNvSpPr/>
          <p:nvPr/>
        </p:nvSpPr>
        <p:spPr>
          <a:xfrm>
            <a:off x="4549743" y="60778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51" y="1663"/>
                </a:lnTo>
                <a:lnTo>
                  <a:pt x="0" y="8229"/>
                </a:lnTo>
                <a:lnTo>
                  <a:pt x="1676" y="11874"/>
                </a:lnTo>
                <a:lnTo>
                  <a:pt x="8229" y="14312"/>
                </a:lnTo>
                <a:lnTo>
                  <a:pt x="11874" y="12649"/>
                </a:lnTo>
                <a:lnTo>
                  <a:pt x="14325" y="6095"/>
                </a:lnTo>
                <a:lnTo>
                  <a:pt x="12674" y="2451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9" name="object 829"/>
          <p:cNvSpPr/>
          <p:nvPr/>
        </p:nvSpPr>
        <p:spPr>
          <a:xfrm>
            <a:off x="4576728" y="6087799"/>
            <a:ext cx="10795" cy="7620"/>
          </a:xfrm>
          <a:custGeom>
            <a:avLst/>
            <a:gdLst/>
            <a:ahLst/>
            <a:cxnLst/>
            <a:rect l="l" t="t" r="r" b="b"/>
            <a:pathLst>
              <a:path w="10795" h="7620">
                <a:moveTo>
                  <a:pt x="5832" y="0"/>
                </a:moveTo>
                <a:lnTo>
                  <a:pt x="2175" y="1663"/>
                </a:lnTo>
                <a:lnTo>
                  <a:pt x="0" y="7532"/>
                </a:lnTo>
                <a:lnTo>
                  <a:pt x="10239" y="1652"/>
                </a:lnTo>
                <a:lnTo>
                  <a:pt x="583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0" name="object 830"/>
          <p:cNvSpPr/>
          <p:nvPr/>
        </p:nvSpPr>
        <p:spPr>
          <a:xfrm>
            <a:off x="4380810" y="5987543"/>
            <a:ext cx="5080" cy="12065"/>
          </a:xfrm>
          <a:custGeom>
            <a:avLst/>
            <a:gdLst/>
            <a:ahLst/>
            <a:cxnLst/>
            <a:rect l="l" t="t" r="r" b="b"/>
            <a:pathLst>
              <a:path w="5079" h="12064">
                <a:moveTo>
                  <a:pt x="2113" y="0"/>
                </a:moveTo>
                <a:lnTo>
                  <a:pt x="0" y="11584"/>
                </a:lnTo>
                <a:lnTo>
                  <a:pt x="2261" y="10540"/>
                </a:lnTo>
                <a:lnTo>
                  <a:pt x="4712" y="3999"/>
                </a:lnTo>
                <a:lnTo>
                  <a:pt x="3036" y="341"/>
                </a:lnTo>
                <a:lnTo>
                  <a:pt x="211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1" name="object 831"/>
          <p:cNvSpPr/>
          <p:nvPr/>
        </p:nvSpPr>
        <p:spPr>
          <a:xfrm>
            <a:off x="4397919" y="599538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51" y="1676"/>
                </a:lnTo>
                <a:lnTo>
                  <a:pt x="0" y="8242"/>
                </a:lnTo>
                <a:lnTo>
                  <a:pt x="1676" y="11887"/>
                </a:lnTo>
                <a:lnTo>
                  <a:pt x="8216" y="14325"/>
                </a:lnTo>
                <a:lnTo>
                  <a:pt x="11874" y="12661"/>
                </a:lnTo>
                <a:lnTo>
                  <a:pt x="14312" y="6108"/>
                </a:lnTo>
                <a:lnTo>
                  <a:pt x="12636" y="2451"/>
                </a:lnTo>
                <a:lnTo>
                  <a:pt x="9359" y="1206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2" name="object 832"/>
          <p:cNvSpPr/>
          <p:nvPr/>
        </p:nvSpPr>
        <p:spPr>
          <a:xfrm>
            <a:off x="4424643" y="600532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25" y="1676"/>
                </a:lnTo>
                <a:lnTo>
                  <a:pt x="0" y="8242"/>
                </a:lnTo>
                <a:lnTo>
                  <a:pt x="1650" y="11887"/>
                </a:lnTo>
                <a:lnTo>
                  <a:pt x="8216" y="14325"/>
                </a:lnTo>
                <a:lnTo>
                  <a:pt x="11874" y="12649"/>
                </a:lnTo>
                <a:lnTo>
                  <a:pt x="14312" y="6095"/>
                </a:lnTo>
                <a:lnTo>
                  <a:pt x="12636" y="2463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3" name="object 833"/>
          <p:cNvSpPr/>
          <p:nvPr/>
        </p:nvSpPr>
        <p:spPr>
          <a:xfrm>
            <a:off x="4451365" y="601527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25" y="1676"/>
                </a:lnTo>
                <a:lnTo>
                  <a:pt x="1193" y="4965"/>
                </a:lnTo>
                <a:lnTo>
                  <a:pt x="0" y="8242"/>
                </a:lnTo>
                <a:lnTo>
                  <a:pt x="1651" y="11874"/>
                </a:lnTo>
                <a:lnTo>
                  <a:pt x="8216" y="14325"/>
                </a:lnTo>
                <a:lnTo>
                  <a:pt x="11861" y="12649"/>
                </a:lnTo>
                <a:lnTo>
                  <a:pt x="13093" y="9385"/>
                </a:lnTo>
                <a:lnTo>
                  <a:pt x="14300" y="6083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4" name="object 834"/>
          <p:cNvSpPr/>
          <p:nvPr/>
        </p:nvSpPr>
        <p:spPr>
          <a:xfrm>
            <a:off x="4478063" y="602522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76" y="11874"/>
                </a:lnTo>
                <a:lnTo>
                  <a:pt x="8255" y="14312"/>
                </a:lnTo>
                <a:lnTo>
                  <a:pt x="11887" y="12636"/>
                </a:lnTo>
                <a:lnTo>
                  <a:pt x="13119" y="9372"/>
                </a:lnTo>
                <a:lnTo>
                  <a:pt x="14325" y="6083"/>
                </a:lnTo>
                <a:lnTo>
                  <a:pt x="12661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5" name="object 835"/>
          <p:cNvSpPr/>
          <p:nvPr/>
        </p:nvSpPr>
        <p:spPr>
          <a:xfrm>
            <a:off x="4504787" y="60351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76" y="11874"/>
                </a:lnTo>
                <a:lnTo>
                  <a:pt x="8229" y="14312"/>
                </a:lnTo>
                <a:lnTo>
                  <a:pt x="11887" y="12674"/>
                </a:lnTo>
                <a:lnTo>
                  <a:pt x="14338" y="6095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6" name="object 836"/>
          <p:cNvSpPr/>
          <p:nvPr/>
        </p:nvSpPr>
        <p:spPr>
          <a:xfrm>
            <a:off x="4531509" y="604509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76"/>
                </a:lnTo>
                <a:lnTo>
                  <a:pt x="0" y="8242"/>
                </a:lnTo>
                <a:lnTo>
                  <a:pt x="1676" y="11887"/>
                </a:lnTo>
                <a:lnTo>
                  <a:pt x="4965" y="13093"/>
                </a:lnTo>
                <a:lnTo>
                  <a:pt x="8229" y="14338"/>
                </a:lnTo>
                <a:lnTo>
                  <a:pt x="11887" y="12661"/>
                </a:lnTo>
                <a:lnTo>
                  <a:pt x="14338" y="6083"/>
                </a:lnTo>
                <a:lnTo>
                  <a:pt x="12661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7" name="object 837"/>
          <p:cNvSpPr/>
          <p:nvPr/>
        </p:nvSpPr>
        <p:spPr>
          <a:xfrm>
            <a:off x="4558233" y="60550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1231" y="4952"/>
                </a:lnTo>
                <a:lnTo>
                  <a:pt x="0" y="8216"/>
                </a:lnTo>
                <a:lnTo>
                  <a:pt x="1663" y="11874"/>
                </a:lnTo>
                <a:lnTo>
                  <a:pt x="8229" y="14325"/>
                </a:lnTo>
                <a:lnTo>
                  <a:pt x="11887" y="12661"/>
                </a:lnTo>
                <a:lnTo>
                  <a:pt x="13093" y="9372"/>
                </a:lnTo>
                <a:lnTo>
                  <a:pt x="14325" y="6095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8" name="object 838"/>
          <p:cNvSpPr/>
          <p:nvPr/>
        </p:nvSpPr>
        <p:spPr>
          <a:xfrm>
            <a:off x="4584955" y="606498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63"/>
                </a:lnTo>
                <a:lnTo>
                  <a:pt x="0" y="8229"/>
                </a:lnTo>
                <a:lnTo>
                  <a:pt x="1663" y="11887"/>
                </a:lnTo>
                <a:lnTo>
                  <a:pt x="8229" y="14325"/>
                </a:lnTo>
                <a:lnTo>
                  <a:pt x="11887" y="12649"/>
                </a:lnTo>
                <a:lnTo>
                  <a:pt x="14325" y="6095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9" name="object 839"/>
          <p:cNvSpPr/>
          <p:nvPr/>
        </p:nvSpPr>
        <p:spPr>
          <a:xfrm>
            <a:off x="4385953" y="5964046"/>
            <a:ext cx="8255" cy="13335"/>
          </a:xfrm>
          <a:custGeom>
            <a:avLst/>
            <a:gdLst/>
            <a:ahLst/>
            <a:cxnLst/>
            <a:rect l="l" t="t" r="r" b="b"/>
            <a:pathLst>
              <a:path w="8254" h="13335">
                <a:moveTo>
                  <a:pt x="3618" y="0"/>
                </a:moveTo>
                <a:lnTo>
                  <a:pt x="0" y="12186"/>
                </a:lnTo>
                <a:lnTo>
                  <a:pt x="1962" y="12914"/>
                </a:lnTo>
                <a:lnTo>
                  <a:pt x="5607" y="11237"/>
                </a:lnTo>
                <a:lnTo>
                  <a:pt x="6839" y="7961"/>
                </a:lnTo>
                <a:lnTo>
                  <a:pt x="8045" y="4659"/>
                </a:lnTo>
                <a:lnTo>
                  <a:pt x="6394" y="1014"/>
                </a:lnTo>
                <a:lnTo>
                  <a:pt x="361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0" name="object 840"/>
          <p:cNvSpPr/>
          <p:nvPr/>
        </p:nvSpPr>
        <p:spPr>
          <a:xfrm>
            <a:off x="4406395" y="597258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50"/>
                </a:lnTo>
                <a:lnTo>
                  <a:pt x="1231" y="4952"/>
                </a:lnTo>
                <a:lnTo>
                  <a:pt x="0" y="8216"/>
                </a:lnTo>
                <a:lnTo>
                  <a:pt x="1676" y="11874"/>
                </a:lnTo>
                <a:lnTo>
                  <a:pt x="8229" y="14312"/>
                </a:lnTo>
                <a:lnTo>
                  <a:pt x="11899" y="12636"/>
                </a:lnTo>
                <a:lnTo>
                  <a:pt x="13093" y="9372"/>
                </a:lnTo>
                <a:lnTo>
                  <a:pt x="14325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1" name="object 841"/>
          <p:cNvSpPr/>
          <p:nvPr/>
        </p:nvSpPr>
        <p:spPr>
          <a:xfrm>
            <a:off x="4433119" y="598252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63"/>
                </a:lnTo>
                <a:lnTo>
                  <a:pt x="0" y="8216"/>
                </a:lnTo>
                <a:lnTo>
                  <a:pt x="1676" y="11874"/>
                </a:lnTo>
                <a:lnTo>
                  <a:pt x="8229" y="14325"/>
                </a:lnTo>
                <a:lnTo>
                  <a:pt x="11899" y="12661"/>
                </a:lnTo>
                <a:lnTo>
                  <a:pt x="13093" y="9372"/>
                </a:lnTo>
                <a:lnTo>
                  <a:pt x="14325" y="6095"/>
                </a:lnTo>
                <a:lnTo>
                  <a:pt x="12661" y="2425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2" name="object 842"/>
          <p:cNvSpPr/>
          <p:nvPr/>
        </p:nvSpPr>
        <p:spPr>
          <a:xfrm>
            <a:off x="4459841" y="59924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63"/>
                </a:lnTo>
                <a:lnTo>
                  <a:pt x="0" y="8242"/>
                </a:lnTo>
                <a:lnTo>
                  <a:pt x="1663" y="11887"/>
                </a:lnTo>
                <a:lnTo>
                  <a:pt x="8229" y="14312"/>
                </a:lnTo>
                <a:lnTo>
                  <a:pt x="11874" y="12636"/>
                </a:lnTo>
                <a:lnTo>
                  <a:pt x="14325" y="6095"/>
                </a:lnTo>
                <a:lnTo>
                  <a:pt x="12636" y="2451"/>
                </a:lnTo>
                <a:lnTo>
                  <a:pt x="9359" y="1206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3" name="object 843"/>
          <p:cNvSpPr/>
          <p:nvPr/>
        </p:nvSpPr>
        <p:spPr>
          <a:xfrm>
            <a:off x="4486564" y="600239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63"/>
                </a:lnTo>
                <a:lnTo>
                  <a:pt x="0" y="8242"/>
                </a:lnTo>
                <a:lnTo>
                  <a:pt x="1663" y="11887"/>
                </a:lnTo>
                <a:lnTo>
                  <a:pt x="8216" y="14338"/>
                </a:lnTo>
                <a:lnTo>
                  <a:pt x="11874" y="12649"/>
                </a:lnTo>
                <a:lnTo>
                  <a:pt x="13106" y="9398"/>
                </a:lnTo>
                <a:lnTo>
                  <a:pt x="14325" y="6083"/>
                </a:lnTo>
                <a:lnTo>
                  <a:pt x="12649" y="2451"/>
                </a:lnTo>
                <a:lnTo>
                  <a:pt x="9372" y="1244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4" name="object 844"/>
          <p:cNvSpPr/>
          <p:nvPr/>
        </p:nvSpPr>
        <p:spPr>
          <a:xfrm>
            <a:off x="4513288" y="60123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38"/>
                </a:lnTo>
                <a:lnTo>
                  <a:pt x="0" y="8216"/>
                </a:lnTo>
                <a:lnTo>
                  <a:pt x="1676" y="11874"/>
                </a:lnTo>
                <a:lnTo>
                  <a:pt x="8229" y="14300"/>
                </a:lnTo>
                <a:lnTo>
                  <a:pt x="11874" y="12636"/>
                </a:lnTo>
                <a:lnTo>
                  <a:pt x="13106" y="9359"/>
                </a:lnTo>
                <a:lnTo>
                  <a:pt x="14300" y="6083"/>
                </a:lnTo>
                <a:lnTo>
                  <a:pt x="12649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5" name="object 845"/>
          <p:cNvSpPr/>
          <p:nvPr/>
        </p:nvSpPr>
        <p:spPr>
          <a:xfrm>
            <a:off x="4539997" y="602230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1231" y="4952"/>
                </a:lnTo>
                <a:lnTo>
                  <a:pt x="0" y="8229"/>
                </a:lnTo>
                <a:lnTo>
                  <a:pt x="1676" y="11861"/>
                </a:lnTo>
                <a:lnTo>
                  <a:pt x="8229" y="14300"/>
                </a:lnTo>
                <a:lnTo>
                  <a:pt x="11887" y="12636"/>
                </a:lnTo>
                <a:lnTo>
                  <a:pt x="14312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6" name="object 846"/>
          <p:cNvSpPr/>
          <p:nvPr/>
        </p:nvSpPr>
        <p:spPr>
          <a:xfrm>
            <a:off x="4566722" y="603222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1231" y="4965"/>
                </a:lnTo>
                <a:lnTo>
                  <a:pt x="0" y="8242"/>
                </a:lnTo>
                <a:lnTo>
                  <a:pt x="1676" y="11887"/>
                </a:lnTo>
                <a:lnTo>
                  <a:pt x="8229" y="14325"/>
                </a:lnTo>
                <a:lnTo>
                  <a:pt x="11899" y="12649"/>
                </a:lnTo>
                <a:lnTo>
                  <a:pt x="14325" y="6083"/>
                </a:lnTo>
                <a:lnTo>
                  <a:pt x="12661" y="2463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7" name="object 847"/>
          <p:cNvSpPr/>
          <p:nvPr/>
        </p:nvSpPr>
        <p:spPr>
          <a:xfrm>
            <a:off x="4593444" y="604218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50"/>
                </a:lnTo>
                <a:lnTo>
                  <a:pt x="0" y="8229"/>
                </a:lnTo>
                <a:lnTo>
                  <a:pt x="1651" y="11861"/>
                </a:lnTo>
                <a:lnTo>
                  <a:pt x="8229" y="14312"/>
                </a:lnTo>
                <a:lnTo>
                  <a:pt x="11874" y="12661"/>
                </a:lnTo>
                <a:lnTo>
                  <a:pt x="14325" y="6083"/>
                </a:lnTo>
                <a:lnTo>
                  <a:pt x="12661" y="2425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8" name="object 848"/>
          <p:cNvSpPr/>
          <p:nvPr/>
        </p:nvSpPr>
        <p:spPr>
          <a:xfrm>
            <a:off x="4620167" y="605211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76"/>
                </a:lnTo>
                <a:lnTo>
                  <a:pt x="0" y="8229"/>
                </a:lnTo>
                <a:lnTo>
                  <a:pt x="1651" y="11887"/>
                </a:lnTo>
                <a:lnTo>
                  <a:pt x="7390" y="14029"/>
                </a:lnTo>
                <a:lnTo>
                  <a:pt x="9631" y="12742"/>
                </a:lnTo>
                <a:lnTo>
                  <a:pt x="12406" y="11226"/>
                </a:lnTo>
                <a:lnTo>
                  <a:pt x="14325" y="6083"/>
                </a:lnTo>
                <a:lnTo>
                  <a:pt x="12636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9" name="object 849"/>
          <p:cNvSpPr/>
          <p:nvPr/>
        </p:nvSpPr>
        <p:spPr>
          <a:xfrm>
            <a:off x="4679940" y="6072092"/>
            <a:ext cx="8255" cy="14604"/>
          </a:xfrm>
          <a:custGeom>
            <a:avLst/>
            <a:gdLst/>
            <a:ahLst/>
            <a:cxnLst/>
            <a:rect l="l" t="t" r="r" b="b"/>
            <a:pathLst>
              <a:path w="8254" h="14604">
                <a:moveTo>
                  <a:pt x="0" y="0"/>
                </a:moveTo>
                <a:lnTo>
                  <a:pt x="1444" y="14084"/>
                </a:lnTo>
                <a:lnTo>
                  <a:pt x="1877" y="14247"/>
                </a:lnTo>
                <a:lnTo>
                  <a:pt x="5534" y="12558"/>
                </a:lnTo>
                <a:lnTo>
                  <a:pt x="6779" y="9281"/>
                </a:lnTo>
                <a:lnTo>
                  <a:pt x="7973" y="5992"/>
                </a:lnTo>
                <a:lnTo>
                  <a:pt x="6322" y="2347"/>
                </a:ln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0" name="object 850"/>
          <p:cNvSpPr/>
          <p:nvPr/>
        </p:nvSpPr>
        <p:spPr>
          <a:xfrm>
            <a:off x="4727032" y="6091877"/>
            <a:ext cx="14604" cy="3175"/>
          </a:xfrm>
          <a:custGeom>
            <a:avLst/>
            <a:gdLst/>
            <a:ahLst/>
            <a:cxnLst/>
            <a:rect l="l" t="t" r="r" b="b"/>
            <a:pathLst>
              <a:path w="14604" h="3175">
                <a:moveTo>
                  <a:pt x="0" y="2738"/>
                </a:moveTo>
                <a:lnTo>
                  <a:pt x="14338" y="2738"/>
                </a:lnTo>
                <a:lnTo>
                  <a:pt x="14338" y="0"/>
                </a:lnTo>
                <a:lnTo>
                  <a:pt x="0" y="0"/>
                </a:lnTo>
                <a:lnTo>
                  <a:pt x="0" y="2738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1" name="object 851"/>
          <p:cNvSpPr/>
          <p:nvPr/>
        </p:nvSpPr>
        <p:spPr>
          <a:xfrm>
            <a:off x="4699991" y="6081986"/>
            <a:ext cx="14604" cy="12700"/>
          </a:xfrm>
          <a:custGeom>
            <a:avLst/>
            <a:gdLst/>
            <a:ahLst/>
            <a:cxnLst/>
            <a:rect l="l" t="t" r="r" b="b"/>
            <a:pathLst>
              <a:path w="14604" h="12700">
                <a:moveTo>
                  <a:pt x="0" y="12628"/>
                </a:moveTo>
                <a:lnTo>
                  <a:pt x="14249" y="12628"/>
                </a:lnTo>
                <a:lnTo>
                  <a:pt x="14249" y="0"/>
                </a:lnTo>
                <a:lnTo>
                  <a:pt x="0" y="0"/>
                </a:lnTo>
                <a:lnTo>
                  <a:pt x="0" y="12628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2" name="object 852"/>
          <p:cNvSpPr/>
          <p:nvPr/>
        </p:nvSpPr>
        <p:spPr>
          <a:xfrm>
            <a:off x="4392902" y="5941837"/>
            <a:ext cx="10160" cy="12700"/>
          </a:xfrm>
          <a:custGeom>
            <a:avLst/>
            <a:gdLst/>
            <a:ahLst/>
            <a:cxnLst/>
            <a:rect l="l" t="t" r="r" b="b"/>
            <a:pathLst>
              <a:path w="10160" h="12700">
                <a:moveTo>
                  <a:pt x="6778" y="0"/>
                </a:moveTo>
                <a:lnTo>
                  <a:pt x="591" y="9003"/>
                </a:lnTo>
                <a:lnTo>
                  <a:pt x="0" y="10995"/>
                </a:lnTo>
                <a:lnTo>
                  <a:pt x="3501" y="12298"/>
                </a:lnTo>
                <a:lnTo>
                  <a:pt x="7146" y="10634"/>
                </a:lnTo>
                <a:lnTo>
                  <a:pt x="9584" y="4081"/>
                </a:lnTo>
                <a:lnTo>
                  <a:pt x="7933" y="423"/>
                </a:lnTo>
                <a:lnTo>
                  <a:pt x="677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3" name="object 853"/>
          <p:cNvSpPr/>
          <p:nvPr/>
        </p:nvSpPr>
        <p:spPr>
          <a:xfrm>
            <a:off x="4414885" y="59497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42"/>
                </a:lnTo>
                <a:lnTo>
                  <a:pt x="1689" y="11887"/>
                </a:lnTo>
                <a:lnTo>
                  <a:pt x="4965" y="13093"/>
                </a:lnTo>
                <a:lnTo>
                  <a:pt x="8242" y="14338"/>
                </a:lnTo>
                <a:lnTo>
                  <a:pt x="11874" y="12661"/>
                </a:lnTo>
                <a:lnTo>
                  <a:pt x="14338" y="6083"/>
                </a:lnTo>
                <a:lnTo>
                  <a:pt x="12674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4" name="object 854"/>
          <p:cNvSpPr/>
          <p:nvPr/>
        </p:nvSpPr>
        <p:spPr>
          <a:xfrm>
            <a:off x="4441607" y="595971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76"/>
                </a:lnTo>
                <a:lnTo>
                  <a:pt x="0" y="8216"/>
                </a:lnTo>
                <a:lnTo>
                  <a:pt x="1663" y="11861"/>
                </a:lnTo>
                <a:lnTo>
                  <a:pt x="4953" y="13106"/>
                </a:lnTo>
                <a:lnTo>
                  <a:pt x="8229" y="14312"/>
                </a:lnTo>
                <a:lnTo>
                  <a:pt x="11887" y="12649"/>
                </a:lnTo>
                <a:lnTo>
                  <a:pt x="14325" y="6095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5" name="object 855"/>
          <p:cNvSpPr/>
          <p:nvPr/>
        </p:nvSpPr>
        <p:spPr>
          <a:xfrm>
            <a:off x="4468329" y="596963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76"/>
                </a:lnTo>
                <a:lnTo>
                  <a:pt x="0" y="8242"/>
                </a:lnTo>
                <a:lnTo>
                  <a:pt x="1663" y="11899"/>
                </a:lnTo>
                <a:lnTo>
                  <a:pt x="8229" y="14350"/>
                </a:lnTo>
                <a:lnTo>
                  <a:pt x="11887" y="12661"/>
                </a:lnTo>
                <a:lnTo>
                  <a:pt x="14325" y="6108"/>
                </a:lnTo>
                <a:lnTo>
                  <a:pt x="12649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6" name="object 856"/>
          <p:cNvSpPr/>
          <p:nvPr/>
        </p:nvSpPr>
        <p:spPr>
          <a:xfrm>
            <a:off x="4495067" y="597959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70" y="0"/>
                </a:moveTo>
                <a:lnTo>
                  <a:pt x="2438" y="1650"/>
                </a:lnTo>
                <a:lnTo>
                  <a:pt x="1193" y="4940"/>
                </a:lnTo>
                <a:lnTo>
                  <a:pt x="0" y="8216"/>
                </a:lnTo>
                <a:lnTo>
                  <a:pt x="1650" y="11874"/>
                </a:lnTo>
                <a:lnTo>
                  <a:pt x="8216" y="14312"/>
                </a:lnTo>
                <a:lnTo>
                  <a:pt x="11861" y="12649"/>
                </a:lnTo>
                <a:lnTo>
                  <a:pt x="14300" y="6095"/>
                </a:lnTo>
                <a:lnTo>
                  <a:pt x="12636" y="2438"/>
                </a:lnTo>
                <a:lnTo>
                  <a:pt x="607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7" name="object 857"/>
          <p:cNvSpPr/>
          <p:nvPr/>
        </p:nvSpPr>
        <p:spPr>
          <a:xfrm>
            <a:off x="4521763" y="598952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42"/>
                </a:lnTo>
                <a:lnTo>
                  <a:pt x="1676" y="11899"/>
                </a:lnTo>
                <a:lnTo>
                  <a:pt x="8216" y="14338"/>
                </a:lnTo>
                <a:lnTo>
                  <a:pt x="11887" y="12674"/>
                </a:lnTo>
                <a:lnTo>
                  <a:pt x="14325" y="6108"/>
                </a:lnTo>
                <a:lnTo>
                  <a:pt x="12674" y="2438"/>
                </a:lnTo>
                <a:lnTo>
                  <a:pt x="9359" y="123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8" name="object 858"/>
          <p:cNvSpPr/>
          <p:nvPr/>
        </p:nvSpPr>
        <p:spPr>
          <a:xfrm>
            <a:off x="4548487" y="599948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50"/>
                </a:lnTo>
                <a:lnTo>
                  <a:pt x="0" y="8229"/>
                </a:lnTo>
                <a:lnTo>
                  <a:pt x="1689" y="11874"/>
                </a:lnTo>
                <a:lnTo>
                  <a:pt x="8216" y="14300"/>
                </a:lnTo>
                <a:lnTo>
                  <a:pt x="11887" y="12661"/>
                </a:lnTo>
                <a:lnTo>
                  <a:pt x="14312" y="6095"/>
                </a:lnTo>
                <a:lnTo>
                  <a:pt x="12674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9" name="object 859"/>
          <p:cNvSpPr/>
          <p:nvPr/>
        </p:nvSpPr>
        <p:spPr>
          <a:xfrm>
            <a:off x="4575209" y="600942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63"/>
                </a:lnTo>
                <a:lnTo>
                  <a:pt x="0" y="8229"/>
                </a:lnTo>
                <a:lnTo>
                  <a:pt x="1689" y="11874"/>
                </a:lnTo>
                <a:lnTo>
                  <a:pt x="8229" y="14325"/>
                </a:lnTo>
                <a:lnTo>
                  <a:pt x="11874" y="12636"/>
                </a:lnTo>
                <a:lnTo>
                  <a:pt x="13106" y="9372"/>
                </a:lnTo>
                <a:lnTo>
                  <a:pt x="14312" y="6070"/>
                </a:lnTo>
                <a:lnTo>
                  <a:pt x="12674" y="2438"/>
                </a:lnTo>
                <a:lnTo>
                  <a:pt x="9372" y="1231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0" name="object 860"/>
          <p:cNvSpPr/>
          <p:nvPr/>
        </p:nvSpPr>
        <p:spPr>
          <a:xfrm>
            <a:off x="4601932" y="601937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63"/>
                </a:lnTo>
                <a:lnTo>
                  <a:pt x="1231" y="4940"/>
                </a:lnTo>
                <a:lnTo>
                  <a:pt x="0" y="8216"/>
                </a:lnTo>
                <a:lnTo>
                  <a:pt x="1663" y="11874"/>
                </a:lnTo>
                <a:lnTo>
                  <a:pt x="8229" y="14300"/>
                </a:lnTo>
                <a:lnTo>
                  <a:pt x="11874" y="12623"/>
                </a:lnTo>
                <a:lnTo>
                  <a:pt x="14325" y="6083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1" name="object 861"/>
          <p:cNvSpPr/>
          <p:nvPr/>
        </p:nvSpPr>
        <p:spPr>
          <a:xfrm>
            <a:off x="4628657" y="602931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76"/>
                </a:lnTo>
                <a:lnTo>
                  <a:pt x="0" y="8229"/>
                </a:lnTo>
                <a:lnTo>
                  <a:pt x="1663" y="11861"/>
                </a:lnTo>
                <a:lnTo>
                  <a:pt x="8229" y="14300"/>
                </a:lnTo>
                <a:lnTo>
                  <a:pt x="11874" y="12649"/>
                </a:lnTo>
                <a:lnTo>
                  <a:pt x="14312" y="6083"/>
                </a:lnTo>
                <a:lnTo>
                  <a:pt x="12649" y="2425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2" name="object 862"/>
          <p:cNvSpPr/>
          <p:nvPr/>
        </p:nvSpPr>
        <p:spPr>
          <a:xfrm>
            <a:off x="4655353" y="6039265"/>
            <a:ext cx="14604" cy="11430"/>
          </a:xfrm>
          <a:custGeom>
            <a:avLst/>
            <a:gdLst/>
            <a:ahLst/>
            <a:cxnLst/>
            <a:rect l="l" t="t" r="r" b="b"/>
            <a:pathLst>
              <a:path w="14604" h="11429">
                <a:moveTo>
                  <a:pt x="6108" y="0"/>
                </a:moveTo>
                <a:lnTo>
                  <a:pt x="2463" y="1651"/>
                </a:lnTo>
                <a:lnTo>
                  <a:pt x="0" y="8216"/>
                </a:lnTo>
                <a:lnTo>
                  <a:pt x="1379" y="11194"/>
                </a:lnTo>
                <a:lnTo>
                  <a:pt x="4212" y="9719"/>
                </a:lnTo>
                <a:lnTo>
                  <a:pt x="13135" y="9281"/>
                </a:lnTo>
                <a:lnTo>
                  <a:pt x="14338" y="6057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3" name="object 863"/>
          <p:cNvSpPr/>
          <p:nvPr/>
        </p:nvSpPr>
        <p:spPr>
          <a:xfrm>
            <a:off x="4682089" y="604919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76"/>
                </a:lnTo>
                <a:lnTo>
                  <a:pt x="0" y="8242"/>
                </a:lnTo>
                <a:lnTo>
                  <a:pt x="1676" y="11874"/>
                </a:lnTo>
                <a:lnTo>
                  <a:pt x="8216" y="14325"/>
                </a:lnTo>
                <a:lnTo>
                  <a:pt x="11887" y="12661"/>
                </a:lnTo>
                <a:lnTo>
                  <a:pt x="13093" y="9372"/>
                </a:lnTo>
                <a:lnTo>
                  <a:pt x="14325" y="6095"/>
                </a:lnTo>
                <a:lnTo>
                  <a:pt x="12649" y="2438"/>
                </a:lnTo>
                <a:lnTo>
                  <a:pt x="9359" y="123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4" name="object 864"/>
          <p:cNvSpPr/>
          <p:nvPr/>
        </p:nvSpPr>
        <p:spPr>
          <a:xfrm>
            <a:off x="4735535" y="606909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51"/>
                </a:lnTo>
                <a:lnTo>
                  <a:pt x="0" y="8216"/>
                </a:lnTo>
                <a:lnTo>
                  <a:pt x="1663" y="11861"/>
                </a:lnTo>
                <a:lnTo>
                  <a:pt x="8229" y="14312"/>
                </a:lnTo>
                <a:lnTo>
                  <a:pt x="11874" y="12649"/>
                </a:lnTo>
                <a:lnTo>
                  <a:pt x="14312" y="6096"/>
                </a:lnTo>
                <a:lnTo>
                  <a:pt x="12649" y="2425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5" name="object 865"/>
          <p:cNvSpPr/>
          <p:nvPr/>
        </p:nvSpPr>
        <p:spPr>
          <a:xfrm>
            <a:off x="4708459" y="605934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51"/>
                </a:lnTo>
                <a:lnTo>
                  <a:pt x="0" y="8216"/>
                </a:lnTo>
                <a:lnTo>
                  <a:pt x="1663" y="11861"/>
                </a:lnTo>
                <a:lnTo>
                  <a:pt x="8229" y="14312"/>
                </a:lnTo>
                <a:lnTo>
                  <a:pt x="11874" y="12636"/>
                </a:lnTo>
                <a:lnTo>
                  <a:pt x="14312" y="6096"/>
                </a:lnTo>
                <a:lnTo>
                  <a:pt x="12649" y="2425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6" name="object 866"/>
          <p:cNvSpPr/>
          <p:nvPr/>
        </p:nvSpPr>
        <p:spPr>
          <a:xfrm>
            <a:off x="4762258" y="607901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76"/>
                </a:lnTo>
                <a:lnTo>
                  <a:pt x="1231" y="4965"/>
                </a:lnTo>
                <a:lnTo>
                  <a:pt x="0" y="8229"/>
                </a:lnTo>
                <a:lnTo>
                  <a:pt x="1663" y="11899"/>
                </a:lnTo>
                <a:lnTo>
                  <a:pt x="8229" y="14338"/>
                </a:lnTo>
                <a:lnTo>
                  <a:pt x="11861" y="12649"/>
                </a:lnTo>
                <a:lnTo>
                  <a:pt x="14325" y="6095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7" name="object 867"/>
          <p:cNvSpPr/>
          <p:nvPr/>
        </p:nvSpPr>
        <p:spPr>
          <a:xfrm>
            <a:off x="4788980" y="6088966"/>
            <a:ext cx="14604" cy="5715"/>
          </a:xfrm>
          <a:custGeom>
            <a:avLst/>
            <a:gdLst/>
            <a:ahLst/>
            <a:cxnLst/>
            <a:rect l="l" t="t" r="r" b="b"/>
            <a:pathLst>
              <a:path w="14604" h="5714">
                <a:moveTo>
                  <a:pt x="0" y="5648"/>
                </a:moveTo>
                <a:lnTo>
                  <a:pt x="14325" y="5648"/>
                </a:lnTo>
                <a:lnTo>
                  <a:pt x="14325" y="0"/>
                </a:lnTo>
                <a:lnTo>
                  <a:pt x="0" y="0"/>
                </a:lnTo>
                <a:lnTo>
                  <a:pt x="0" y="5648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8" name="object 868"/>
          <p:cNvSpPr/>
          <p:nvPr/>
        </p:nvSpPr>
        <p:spPr>
          <a:xfrm>
            <a:off x="4407835" y="5928085"/>
            <a:ext cx="1905" cy="1905"/>
          </a:xfrm>
          <a:custGeom>
            <a:avLst/>
            <a:gdLst/>
            <a:ahLst/>
            <a:cxnLst/>
            <a:rect l="l" t="t" r="r" b="b"/>
            <a:pathLst>
              <a:path w="1904" h="1904">
                <a:moveTo>
                  <a:pt x="1294" y="0"/>
                </a:moveTo>
                <a:lnTo>
                  <a:pt x="0" y="1884"/>
                </a:lnTo>
                <a:lnTo>
                  <a:pt x="703" y="1562"/>
                </a:lnTo>
                <a:lnTo>
                  <a:pt x="129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9" name="object 869"/>
          <p:cNvSpPr/>
          <p:nvPr/>
        </p:nvSpPr>
        <p:spPr>
          <a:xfrm>
            <a:off x="4423374" y="59269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63" y="1676"/>
                </a:lnTo>
                <a:lnTo>
                  <a:pt x="0" y="8229"/>
                </a:lnTo>
                <a:lnTo>
                  <a:pt x="1676" y="11861"/>
                </a:lnTo>
                <a:lnTo>
                  <a:pt x="8242" y="14312"/>
                </a:lnTo>
                <a:lnTo>
                  <a:pt x="11887" y="12636"/>
                </a:lnTo>
                <a:lnTo>
                  <a:pt x="14325" y="6095"/>
                </a:lnTo>
                <a:lnTo>
                  <a:pt x="12661" y="2425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0" name="object 870"/>
          <p:cNvSpPr/>
          <p:nvPr/>
        </p:nvSpPr>
        <p:spPr>
          <a:xfrm>
            <a:off x="4450096" y="593689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38" y="1663"/>
                </a:lnTo>
                <a:lnTo>
                  <a:pt x="1244" y="4940"/>
                </a:lnTo>
                <a:lnTo>
                  <a:pt x="0" y="8216"/>
                </a:lnTo>
                <a:lnTo>
                  <a:pt x="1676" y="11874"/>
                </a:lnTo>
                <a:lnTo>
                  <a:pt x="8242" y="14312"/>
                </a:lnTo>
                <a:lnTo>
                  <a:pt x="11887" y="12649"/>
                </a:lnTo>
                <a:lnTo>
                  <a:pt x="14338" y="6070"/>
                </a:lnTo>
                <a:lnTo>
                  <a:pt x="12661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1" name="object 871"/>
          <p:cNvSpPr/>
          <p:nvPr/>
        </p:nvSpPr>
        <p:spPr>
          <a:xfrm>
            <a:off x="4476805" y="594683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29"/>
                </a:lnTo>
                <a:lnTo>
                  <a:pt x="1676" y="11874"/>
                </a:lnTo>
                <a:lnTo>
                  <a:pt x="8254" y="14312"/>
                </a:lnTo>
                <a:lnTo>
                  <a:pt x="11874" y="12649"/>
                </a:lnTo>
                <a:lnTo>
                  <a:pt x="14338" y="6095"/>
                </a:lnTo>
                <a:lnTo>
                  <a:pt x="12674" y="2438"/>
                </a:lnTo>
                <a:lnTo>
                  <a:pt x="9372" y="123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2" name="object 872"/>
          <p:cNvSpPr/>
          <p:nvPr/>
        </p:nvSpPr>
        <p:spPr>
          <a:xfrm>
            <a:off x="4503530" y="595677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76"/>
                </a:lnTo>
                <a:lnTo>
                  <a:pt x="0" y="8229"/>
                </a:lnTo>
                <a:lnTo>
                  <a:pt x="1676" y="11887"/>
                </a:lnTo>
                <a:lnTo>
                  <a:pt x="4965" y="13093"/>
                </a:lnTo>
                <a:lnTo>
                  <a:pt x="8229" y="14338"/>
                </a:lnTo>
                <a:lnTo>
                  <a:pt x="11887" y="12649"/>
                </a:lnTo>
                <a:lnTo>
                  <a:pt x="14338" y="6095"/>
                </a:lnTo>
                <a:lnTo>
                  <a:pt x="12661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3" name="object 873"/>
          <p:cNvSpPr/>
          <p:nvPr/>
        </p:nvSpPr>
        <p:spPr>
          <a:xfrm>
            <a:off x="4530253" y="596672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76"/>
                </a:lnTo>
                <a:lnTo>
                  <a:pt x="0" y="8229"/>
                </a:lnTo>
                <a:lnTo>
                  <a:pt x="1676" y="11861"/>
                </a:lnTo>
                <a:lnTo>
                  <a:pt x="8229" y="14312"/>
                </a:lnTo>
                <a:lnTo>
                  <a:pt x="11887" y="12649"/>
                </a:lnTo>
                <a:lnTo>
                  <a:pt x="14338" y="6108"/>
                </a:lnTo>
                <a:lnTo>
                  <a:pt x="12661" y="2438"/>
                </a:lnTo>
                <a:lnTo>
                  <a:pt x="9372" y="123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4" name="object 874"/>
          <p:cNvSpPr/>
          <p:nvPr/>
        </p:nvSpPr>
        <p:spPr>
          <a:xfrm>
            <a:off x="4556987" y="59766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70" y="0"/>
                </a:moveTo>
                <a:lnTo>
                  <a:pt x="2425" y="1663"/>
                </a:lnTo>
                <a:lnTo>
                  <a:pt x="0" y="8229"/>
                </a:lnTo>
                <a:lnTo>
                  <a:pt x="1650" y="11899"/>
                </a:lnTo>
                <a:lnTo>
                  <a:pt x="8216" y="14325"/>
                </a:lnTo>
                <a:lnTo>
                  <a:pt x="11874" y="12649"/>
                </a:lnTo>
                <a:lnTo>
                  <a:pt x="14312" y="6095"/>
                </a:lnTo>
                <a:lnTo>
                  <a:pt x="12636" y="2451"/>
                </a:lnTo>
                <a:lnTo>
                  <a:pt x="607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5" name="object 875"/>
          <p:cNvSpPr/>
          <p:nvPr/>
        </p:nvSpPr>
        <p:spPr>
          <a:xfrm>
            <a:off x="4583698" y="598660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0" y="8229"/>
                </a:lnTo>
                <a:lnTo>
                  <a:pt x="1663" y="11887"/>
                </a:lnTo>
                <a:lnTo>
                  <a:pt x="8216" y="14325"/>
                </a:lnTo>
                <a:lnTo>
                  <a:pt x="11887" y="12649"/>
                </a:lnTo>
                <a:lnTo>
                  <a:pt x="14312" y="6108"/>
                </a:lnTo>
                <a:lnTo>
                  <a:pt x="12661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6" name="object 876"/>
          <p:cNvSpPr/>
          <p:nvPr/>
        </p:nvSpPr>
        <p:spPr>
          <a:xfrm>
            <a:off x="4610422" y="59965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0" y="8242"/>
                </a:lnTo>
                <a:lnTo>
                  <a:pt x="1676" y="11887"/>
                </a:lnTo>
                <a:lnTo>
                  <a:pt x="8229" y="14325"/>
                </a:lnTo>
                <a:lnTo>
                  <a:pt x="11861" y="12649"/>
                </a:lnTo>
                <a:lnTo>
                  <a:pt x="14312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7" name="object 877"/>
          <p:cNvSpPr/>
          <p:nvPr/>
        </p:nvSpPr>
        <p:spPr>
          <a:xfrm>
            <a:off x="4637133" y="600648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42"/>
                </a:lnTo>
                <a:lnTo>
                  <a:pt x="1676" y="11887"/>
                </a:lnTo>
                <a:lnTo>
                  <a:pt x="8229" y="14325"/>
                </a:lnTo>
                <a:lnTo>
                  <a:pt x="11874" y="12661"/>
                </a:lnTo>
                <a:lnTo>
                  <a:pt x="14338" y="6108"/>
                </a:lnTo>
                <a:lnTo>
                  <a:pt x="12661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8" name="object 878"/>
          <p:cNvSpPr/>
          <p:nvPr/>
        </p:nvSpPr>
        <p:spPr>
          <a:xfrm>
            <a:off x="4663855" y="60164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63"/>
                </a:lnTo>
                <a:lnTo>
                  <a:pt x="1231" y="4952"/>
                </a:lnTo>
                <a:lnTo>
                  <a:pt x="0" y="8229"/>
                </a:lnTo>
                <a:lnTo>
                  <a:pt x="1676" y="11887"/>
                </a:lnTo>
                <a:lnTo>
                  <a:pt x="4965" y="13093"/>
                </a:lnTo>
                <a:lnTo>
                  <a:pt x="8229" y="14325"/>
                </a:lnTo>
                <a:lnTo>
                  <a:pt x="11887" y="12636"/>
                </a:lnTo>
                <a:lnTo>
                  <a:pt x="14338" y="6095"/>
                </a:lnTo>
                <a:lnTo>
                  <a:pt x="12661" y="2438"/>
                </a:lnTo>
                <a:lnTo>
                  <a:pt x="9372" y="123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9" name="object 879"/>
          <p:cNvSpPr/>
          <p:nvPr/>
        </p:nvSpPr>
        <p:spPr>
          <a:xfrm>
            <a:off x="4690578" y="602638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51" y="1663"/>
                </a:lnTo>
                <a:lnTo>
                  <a:pt x="0" y="8216"/>
                </a:lnTo>
                <a:lnTo>
                  <a:pt x="1676" y="11861"/>
                </a:lnTo>
                <a:lnTo>
                  <a:pt x="8229" y="14300"/>
                </a:lnTo>
                <a:lnTo>
                  <a:pt x="11887" y="12623"/>
                </a:lnTo>
                <a:lnTo>
                  <a:pt x="14312" y="6095"/>
                </a:lnTo>
                <a:lnTo>
                  <a:pt x="12661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0" name="object 880"/>
          <p:cNvSpPr/>
          <p:nvPr/>
        </p:nvSpPr>
        <p:spPr>
          <a:xfrm>
            <a:off x="4744023" y="60462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0" y="8229"/>
                </a:lnTo>
                <a:lnTo>
                  <a:pt x="1663" y="11874"/>
                </a:lnTo>
                <a:lnTo>
                  <a:pt x="8216" y="14325"/>
                </a:lnTo>
                <a:lnTo>
                  <a:pt x="11887" y="12661"/>
                </a:lnTo>
                <a:lnTo>
                  <a:pt x="14312" y="6083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1" name="object 881"/>
          <p:cNvSpPr/>
          <p:nvPr/>
        </p:nvSpPr>
        <p:spPr>
          <a:xfrm>
            <a:off x="4717021" y="603633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0" y="8229"/>
                </a:lnTo>
                <a:lnTo>
                  <a:pt x="1663" y="11874"/>
                </a:lnTo>
                <a:lnTo>
                  <a:pt x="8216" y="14325"/>
                </a:lnTo>
                <a:lnTo>
                  <a:pt x="11887" y="12661"/>
                </a:lnTo>
                <a:lnTo>
                  <a:pt x="14312" y="6070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2" name="object 882"/>
          <p:cNvSpPr/>
          <p:nvPr/>
        </p:nvSpPr>
        <p:spPr>
          <a:xfrm>
            <a:off x="4770747" y="605620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89"/>
                </a:lnTo>
                <a:lnTo>
                  <a:pt x="0" y="8242"/>
                </a:lnTo>
                <a:lnTo>
                  <a:pt x="1676" y="11874"/>
                </a:lnTo>
                <a:lnTo>
                  <a:pt x="8216" y="14325"/>
                </a:lnTo>
                <a:lnTo>
                  <a:pt x="11861" y="12649"/>
                </a:lnTo>
                <a:lnTo>
                  <a:pt x="14312" y="6108"/>
                </a:lnTo>
                <a:lnTo>
                  <a:pt x="12636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3" name="object 883"/>
          <p:cNvSpPr/>
          <p:nvPr/>
        </p:nvSpPr>
        <p:spPr>
          <a:xfrm>
            <a:off x="4797456" y="60661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76"/>
                </a:lnTo>
                <a:lnTo>
                  <a:pt x="1231" y="4978"/>
                </a:lnTo>
                <a:lnTo>
                  <a:pt x="0" y="8242"/>
                </a:lnTo>
                <a:lnTo>
                  <a:pt x="1676" y="11899"/>
                </a:lnTo>
                <a:lnTo>
                  <a:pt x="8242" y="14338"/>
                </a:lnTo>
                <a:lnTo>
                  <a:pt x="11874" y="12661"/>
                </a:lnTo>
                <a:lnTo>
                  <a:pt x="14338" y="6108"/>
                </a:lnTo>
                <a:lnTo>
                  <a:pt x="12649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4" name="object 884"/>
          <p:cNvSpPr/>
          <p:nvPr/>
        </p:nvSpPr>
        <p:spPr>
          <a:xfrm>
            <a:off x="4824179" y="607609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76"/>
                </a:lnTo>
                <a:lnTo>
                  <a:pt x="0" y="8242"/>
                </a:lnTo>
                <a:lnTo>
                  <a:pt x="1676" y="11887"/>
                </a:lnTo>
                <a:lnTo>
                  <a:pt x="8229" y="14325"/>
                </a:lnTo>
                <a:lnTo>
                  <a:pt x="11874" y="12649"/>
                </a:lnTo>
                <a:lnTo>
                  <a:pt x="14338" y="6108"/>
                </a:lnTo>
                <a:lnTo>
                  <a:pt x="12649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5" name="object 885"/>
          <p:cNvSpPr/>
          <p:nvPr/>
        </p:nvSpPr>
        <p:spPr>
          <a:xfrm>
            <a:off x="4850889" y="6086029"/>
            <a:ext cx="14604" cy="8890"/>
          </a:xfrm>
          <a:custGeom>
            <a:avLst/>
            <a:gdLst/>
            <a:ahLst/>
            <a:cxnLst/>
            <a:rect l="l" t="t" r="r" b="b"/>
            <a:pathLst>
              <a:path w="14604" h="8889">
                <a:moveTo>
                  <a:pt x="0" y="8586"/>
                </a:moveTo>
                <a:lnTo>
                  <a:pt x="14325" y="8586"/>
                </a:lnTo>
                <a:lnTo>
                  <a:pt x="14325" y="0"/>
                </a:lnTo>
                <a:lnTo>
                  <a:pt x="0" y="0"/>
                </a:lnTo>
                <a:lnTo>
                  <a:pt x="0" y="8586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6" name="object 886"/>
          <p:cNvSpPr/>
          <p:nvPr/>
        </p:nvSpPr>
        <p:spPr>
          <a:xfrm>
            <a:off x="4431874" y="5904520"/>
            <a:ext cx="14604" cy="13970"/>
          </a:xfrm>
          <a:custGeom>
            <a:avLst/>
            <a:gdLst/>
            <a:ahLst/>
            <a:cxnLst/>
            <a:rect l="l" t="t" r="r" b="b"/>
            <a:pathLst>
              <a:path w="14604" h="13970">
                <a:moveTo>
                  <a:pt x="7139" y="0"/>
                </a:moveTo>
                <a:lnTo>
                  <a:pt x="1548" y="3673"/>
                </a:lnTo>
                <a:lnTo>
                  <a:pt x="0" y="7845"/>
                </a:lnTo>
                <a:lnTo>
                  <a:pt x="1663" y="11502"/>
                </a:lnTo>
                <a:lnTo>
                  <a:pt x="8216" y="13941"/>
                </a:lnTo>
                <a:lnTo>
                  <a:pt x="11887" y="12264"/>
                </a:lnTo>
                <a:lnTo>
                  <a:pt x="14312" y="5711"/>
                </a:lnTo>
                <a:lnTo>
                  <a:pt x="12661" y="2066"/>
                </a:lnTo>
                <a:lnTo>
                  <a:pt x="71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7" name="object 887"/>
          <p:cNvSpPr/>
          <p:nvPr/>
        </p:nvSpPr>
        <p:spPr>
          <a:xfrm>
            <a:off x="4458585" y="591407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42"/>
                </a:lnTo>
                <a:lnTo>
                  <a:pt x="1689" y="11887"/>
                </a:lnTo>
                <a:lnTo>
                  <a:pt x="8242" y="14325"/>
                </a:lnTo>
                <a:lnTo>
                  <a:pt x="11874" y="12661"/>
                </a:lnTo>
                <a:lnTo>
                  <a:pt x="14325" y="6108"/>
                </a:lnTo>
                <a:lnTo>
                  <a:pt x="12674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8" name="object 888"/>
          <p:cNvSpPr/>
          <p:nvPr/>
        </p:nvSpPr>
        <p:spPr>
          <a:xfrm>
            <a:off x="4485308" y="592403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38"/>
                </a:lnTo>
                <a:lnTo>
                  <a:pt x="1231" y="4940"/>
                </a:lnTo>
                <a:lnTo>
                  <a:pt x="0" y="8216"/>
                </a:lnTo>
                <a:lnTo>
                  <a:pt x="1663" y="11874"/>
                </a:lnTo>
                <a:lnTo>
                  <a:pt x="8229" y="14312"/>
                </a:lnTo>
                <a:lnTo>
                  <a:pt x="11874" y="12636"/>
                </a:lnTo>
                <a:lnTo>
                  <a:pt x="14338" y="6083"/>
                </a:lnTo>
                <a:lnTo>
                  <a:pt x="12649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9" name="object 889"/>
          <p:cNvSpPr/>
          <p:nvPr/>
        </p:nvSpPr>
        <p:spPr>
          <a:xfrm>
            <a:off x="4512031" y="593397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63"/>
                </a:lnTo>
                <a:lnTo>
                  <a:pt x="0" y="8229"/>
                </a:lnTo>
                <a:lnTo>
                  <a:pt x="1663" y="11861"/>
                </a:lnTo>
                <a:lnTo>
                  <a:pt x="8229" y="14312"/>
                </a:lnTo>
                <a:lnTo>
                  <a:pt x="11861" y="12636"/>
                </a:lnTo>
                <a:lnTo>
                  <a:pt x="14338" y="6083"/>
                </a:lnTo>
                <a:lnTo>
                  <a:pt x="12649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0" name="object 890"/>
          <p:cNvSpPr/>
          <p:nvPr/>
        </p:nvSpPr>
        <p:spPr>
          <a:xfrm>
            <a:off x="4538728" y="594391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76" y="1663"/>
                </a:lnTo>
                <a:lnTo>
                  <a:pt x="0" y="8229"/>
                </a:lnTo>
                <a:lnTo>
                  <a:pt x="1689" y="11874"/>
                </a:lnTo>
                <a:lnTo>
                  <a:pt x="8254" y="14312"/>
                </a:lnTo>
                <a:lnTo>
                  <a:pt x="11899" y="12661"/>
                </a:lnTo>
                <a:lnTo>
                  <a:pt x="14338" y="6083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1" name="object 891"/>
          <p:cNvSpPr/>
          <p:nvPr/>
        </p:nvSpPr>
        <p:spPr>
          <a:xfrm>
            <a:off x="4565451" y="595386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63"/>
                </a:lnTo>
                <a:lnTo>
                  <a:pt x="0" y="8229"/>
                </a:lnTo>
                <a:lnTo>
                  <a:pt x="1689" y="11849"/>
                </a:lnTo>
                <a:lnTo>
                  <a:pt x="8242" y="14312"/>
                </a:lnTo>
                <a:lnTo>
                  <a:pt x="11899" y="12649"/>
                </a:lnTo>
                <a:lnTo>
                  <a:pt x="13106" y="9359"/>
                </a:lnTo>
                <a:lnTo>
                  <a:pt x="14338" y="6083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2" name="object 892"/>
          <p:cNvSpPr/>
          <p:nvPr/>
        </p:nvSpPr>
        <p:spPr>
          <a:xfrm>
            <a:off x="4592187" y="596380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16"/>
                </a:lnTo>
                <a:lnTo>
                  <a:pt x="1676" y="11874"/>
                </a:lnTo>
                <a:lnTo>
                  <a:pt x="8229" y="14325"/>
                </a:lnTo>
                <a:lnTo>
                  <a:pt x="11874" y="12636"/>
                </a:lnTo>
                <a:lnTo>
                  <a:pt x="14325" y="6057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3" name="object 893"/>
          <p:cNvSpPr/>
          <p:nvPr/>
        </p:nvSpPr>
        <p:spPr>
          <a:xfrm>
            <a:off x="4618911" y="59737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38" y="1663"/>
                </a:lnTo>
                <a:lnTo>
                  <a:pt x="0" y="8229"/>
                </a:lnTo>
                <a:lnTo>
                  <a:pt x="1650" y="11887"/>
                </a:lnTo>
                <a:lnTo>
                  <a:pt x="8229" y="14312"/>
                </a:lnTo>
                <a:lnTo>
                  <a:pt x="11874" y="12649"/>
                </a:lnTo>
                <a:lnTo>
                  <a:pt x="14325" y="6108"/>
                </a:lnTo>
                <a:lnTo>
                  <a:pt x="12649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4" name="object 894"/>
          <p:cNvSpPr/>
          <p:nvPr/>
        </p:nvSpPr>
        <p:spPr>
          <a:xfrm>
            <a:off x="4645631" y="598367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1193" y="4965"/>
                </a:lnTo>
                <a:lnTo>
                  <a:pt x="0" y="8229"/>
                </a:lnTo>
                <a:lnTo>
                  <a:pt x="1663" y="11887"/>
                </a:lnTo>
                <a:lnTo>
                  <a:pt x="8229" y="14325"/>
                </a:lnTo>
                <a:lnTo>
                  <a:pt x="11861" y="12649"/>
                </a:lnTo>
                <a:lnTo>
                  <a:pt x="14325" y="6096"/>
                </a:lnTo>
                <a:lnTo>
                  <a:pt x="12649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5" name="object 895"/>
          <p:cNvSpPr/>
          <p:nvPr/>
        </p:nvSpPr>
        <p:spPr>
          <a:xfrm>
            <a:off x="4672356" y="599362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63"/>
                </a:lnTo>
                <a:lnTo>
                  <a:pt x="0" y="8242"/>
                </a:lnTo>
                <a:lnTo>
                  <a:pt x="1663" y="11874"/>
                </a:lnTo>
                <a:lnTo>
                  <a:pt x="8229" y="14312"/>
                </a:lnTo>
                <a:lnTo>
                  <a:pt x="11861" y="12661"/>
                </a:lnTo>
                <a:lnTo>
                  <a:pt x="14312" y="6095"/>
                </a:lnTo>
                <a:lnTo>
                  <a:pt x="12649" y="2451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6" name="object 896"/>
          <p:cNvSpPr/>
          <p:nvPr/>
        </p:nvSpPr>
        <p:spPr>
          <a:xfrm>
            <a:off x="4699053" y="60035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54"/>
                </a:lnTo>
                <a:lnTo>
                  <a:pt x="1689" y="11899"/>
                </a:lnTo>
                <a:lnTo>
                  <a:pt x="8254" y="14338"/>
                </a:lnTo>
                <a:lnTo>
                  <a:pt x="11899" y="12661"/>
                </a:lnTo>
                <a:lnTo>
                  <a:pt x="14338" y="6108"/>
                </a:lnTo>
                <a:lnTo>
                  <a:pt x="12674" y="2463"/>
                </a:lnTo>
                <a:lnTo>
                  <a:pt x="9372" y="1244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7" name="object 897"/>
          <p:cNvSpPr/>
          <p:nvPr/>
        </p:nvSpPr>
        <p:spPr>
          <a:xfrm>
            <a:off x="4725775" y="601351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50"/>
                </a:lnTo>
                <a:lnTo>
                  <a:pt x="0" y="8229"/>
                </a:lnTo>
                <a:lnTo>
                  <a:pt x="1689" y="11874"/>
                </a:lnTo>
                <a:lnTo>
                  <a:pt x="4965" y="13106"/>
                </a:lnTo>
                <a:lnTo>
                  <a:pt x="8229" y="14300"/>
                </a:lnTo>
                <a:lnTo>
                  <a:pt x="11899" y="12649"/>
                </a:lnTo>
                <a:lnTo>
                  <a:pt x="14338" y="6095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8" name="object 898"/>
          <p:cNvSpPr/>
          <p:nvPr/>
        </p:nvSpPr>
        <p:spPr>
          <a:xfrm>
            <a:off x="4752512" y="60234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51" y="1663"/>
                </a:lnTo>
                <a:lnTo>
                  <a:pt x="0" y="8229"/>
                </a:lnTo>
                <a:lnTo>
                  <a:pt x="1651" y="11861"/>
                </a:lnTo>
                <a:lnTo>
                  <a:pt x="8216" y="14312"/>
                </a:lnTo>
                <a:lnTo>
                  <a:pt x="11874" y="12636"/>
                </a:lnTo>
                <a:lnTo>
                  <a:pt x="14312" y="6083"/>
                </a:lnTo>
                <a:lnTo>
                  <a:pt x="12661" y="2425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9" name="object 899"/>
          <p:cNvSpPr/>
          <p:nvPr/>
        </p:nvSpPr>
        <p:spPr>
          <a:xfrm>
            <a:off x="4779236" y="603340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63"/>
                </a:lnTo>
                <a:lnTo>
                  <a:pt x="0" y="8216"/>
                </a:lnTo>
                <a:lnTo>
                  <a:pt x="1651" y="11874"/>
                </a:lnTo>
                <a:lnTo>
                  <a:pt x="8216" y="14312"/>
                </a:lnTo>
                <a:lnTo>
                  <a:pt x="11874" y="12661"/>
                </a:lnTo>
                <a:lnTo>
                  <a:pt x="14312" y="6083"/>
                </a:lnTo>
                <a:lnTo>
                  <a:pt x="12636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0" name="object 900"/>
          <p:cNvSpPr/>
          <p:nvPr/>
        </p:nvSpPr>
        <p:spPr>
          <a:xfrm>
            <a:off x="4805958" y="604334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76"/>
                </a:lnTo>
                <a:lnTo>
                  <a:pt x="1119" y="5156"/>
                </a:lnTo>
                <a:lnTo>
                  <a:pt x="0" y="8242"/>
                </a:lnTo>
                <a:lnTo>
                  <a:pt x="1651" y="11861"/>
                </a:lnTo>
                <a:lnTo>
                  <a:pt x="8216" y="14325"/>
                </a:lnTo>
                <a:lnTo>
                  <a:pt x="11861" y="12649"/>
                </a:lnTo>
                <a:lnTo>
                  <a:pt x="13093" y="9372"/>
                </a:lnTo>
                <a:lnTo>
                  <a:pt x="14300" y="6083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1" name="object 901"/>
          <p:cNvSpPr/>
          <p:nvPr/>
        </p:nvSpPr>
        <p:spPr>
          <a:xfrm>
            <a:off x="4832657" y="605329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21" y="0"/>
                </a:moveTo>
                <a:lnTo>
                  <a:pt x="2451" y="1663"/>
                </a:lnTo>
                <a:lnTo>
                  <a:pt x="0" y="8216"/>
                </a:lnTo>
                <a:lnTo>
                  <a:pt x="1689" y="11861"/>
                </a:lnTo>
                <a:lnTo>
                  <a:pt x="4978" y="13106"/>
                </a:lnTo>
                <a:lnTo>
                  <a:pt x="8255" y="14312"/>
                </a:lnTo>
                <a:lnTo>
                  <a:pt x="11887" y="12661"/>
                </a:lnTo>
                <a:lnTo>
                  <a:pt x="14325" y="6070"/>
                </a:lnTo>
                <a:lnTo>
                  <a:pt x="12661" y="2438"/>
                </a:lnTo>
                <a:lnTo>
                  <a:pt x="612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2" name="object 902"/>
          <p:cNvSpPr/>
          <p:nvPr/>
        </p:nvSpPr>
        <p:spPr>
          <a:xfrm>
            <a:off x="4859379" y="606323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89" y="11861"/>
                </a:lnTo>
                <a:lnTo>
                  <a:pt x="8229" y="14325"/>
                </a:lnTo>
                <a:lnTo>
                  <a:pt x="11887" y="12636"/>
                </a:lnTo>
                <a:lnTo>
                  <a:pt x="14338" y="6096"/>
                </a:lnTo>
                <a:lnTo>
                  <a:pt x="12661" y="2425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3" name="object 903"/>
          <p:cNvSpPr/>
          <p:nvPr/>
        </p:nvSpPr>
        <p:spPr>
          <a:xfrm>
            <a:off x="4886102" y="60731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76"/>
                </a:lnTo>
                <a:lnTo>
                  <a:pt x="1231" y="4978"/>
                </a:lnTo>
                <a:lnTo>
                  <a:pt x="0" y="8229"/>
                </a:lnTo>
                <a:lnTo>
                  <a:pt x="1689" y="11899"/>
                </a:lnTo>
                <a:lnTo>
                  <a:pt x="8229" y="14338"/>
                </a:lnTo>
                <a:lnTo>
                  <a:pt x="11899" y="12661"/>
                </a:lnTo>
                <a:lnTo>
                  <a:pt x="14325" y="6108"/>
                </a:lnTo>
                <a:lnTo>
                  <a:pt x="12661" y="2451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4" name="object 904"/>
          <p:cNvSpPr/>
          <p:nvPr/>
        </p:nvSpPr>
        <p:spPr>
          <a:xfrm>
            <a:off x="4912824" y="6083105"/>
            <a:ext cx="14604" cy="12065"/>
          </a:xfrm>
          <a:custGeom>
            <a:avLst/>
            <a:gdLst/>
            <a:ahLst/>
            <a:cxnLst/>
            <a:rect l="l" t="t" r="r" b="b"/>
            <a:pathLst>
              <a:path w="14604" h="12064">
                <a:moveTo>
                  <a:pt x="0" y="11510"/>
                </a:moveTo>
                <a:lnTo>
                  <a:pt x="14325" y="11510"/>
                </a:lnTo>
                <a:lnTo>
                  <a:pt x="14325" y="0"/>
                </a:lnTo>
                <a:lnTo>
                  <a:pt x="0" y="0"/>
                </a:lnTo>
                <a:lnTo>
                  <a:pt x="0" y="1151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5" name="object 905"/>
          <p:cNvSpPr/>
          <p:nvPr/>
        </p:nvSpPr>
        <p:spPr>
          <a:xfrm>
            <a:off x="4939560" y="6093044"/>
            <a:ext cx="14604" cy="1905"/>
          </a:xfrm>
          <a:custGeom>
            <a:avLst/>
            <a:gdLst/>
            <a:ahLst/>
            <a:cxnLst/>
            <a:rect l="l" t="t" r="r" b="b"/>
            <a:pathLst>
              <a:path w="14604" h="1904">
                <a:moveTo>
                  <a:pt x="0" y="1570"/>
                </a:moveTo>
                <a:lnTo>
                  <a:pt x="14312" y="1570"/>
                </a:lnTo>
                <a:lnTo>
                  <a:pt x="14312" y="0"/>
                </a:lnTo>
                <a:lnTo>
                  <a:pt x="0" y="0"/>
                </a:lnTo>
                <a:lnTo>
                  <a:pt x="0" y="157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6" name="object 906"/>
          <p:cNvSpPr/>
          <p:nvPr/>
        </p:nvSpPr>
        <p:spPr>
          <a:xfrm>
            <a:off x="4467087" y="58912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76"/>
                </a:lnTo>
                <a:lnTo>
                  <a:pt x="0" y="8242"/>
                </a:lnTo>
                <a:lnTo>
                  <a:pt x="1651" y="11887"/>
                </a:lnTo>
                <a:lnTo>
                  <a:pt x="8216" y="14325"/>
                </a:lnTo>
                <a:lnTo>
                  <a:pt x="11874" y="12661"/>
                </a:lnTo>
                <a:lnTo>
                  <a:pt x="14312" y="6108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7" name="object 907"/>
          <p:cNvSpPr/>
          <p:nvPr/>
        </p:nvSpPr>
        <p:spPr>
          <a:xfrm>
            <a:off x="4493809" y="590121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63"/>
                </a:lnTo>
                <a:lnTo>
                  <a:pt x="1193" y="4953"/>
                </a:lnTo>
                <a:lnTo>
                  <a:pt x="0" y="8216"/>
                </a:lnTo>
                <a:lnTo>
                  <a:pt x="1663" y="11887"/>
                </a:lnTo>
                <a:lnTo>
                  <a:pt x="8229" y="14325"/>
                </a:lnTo>
                <a:lnTo>
                  <a:pt x="11861" y="12636"/>
                </a:lnTo>
                <a:lnTo>
                  <a:pt x="14312" y="6096"/>
                </a:lnTo>
                <a:lnTo>
                  <a:pt x="12649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8" name="object 908"/>
          <p:cNvSpPr/>
          <p:nvPr/>
        </p:nvSpPr>
        <p:spPr>
          <a:xfrm>
            <a:off x="4520533" y="59111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25" y="1676"/>
                </a:lnTo>
                <a:lnTo>
                  <a:pt x="0" y="8254"/>
                </a:lnTo>
                <a:lnTo>
                  <a:pt x="1651" y="11887"/>
                </a:lnTo>
                <a:lnTo>
                  <a:pt x="8229" y="14312"/>
                </a:lnTo>
                <a:lnTo>
                  <a:pt x="11861" y="12661"/>
                </a:lnTo>
                <a:lnTo>
                  <a:pt x="14300" y="6108"/>
                </a:lnTo>
                <a:lnTo>
                  <a:pt x="12636" y="2451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9" name="object 909"/>
          <p:cNvSpPr/>
          <p:nvPr/>
        </p:nvSpPr>
        <p:spPr>
          <a:xfrm>
            <a:off x="4547229" y="592110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76" y="11887"/>
                </a:lnTo>
                <a:lnTo>
                  <a:pt x="4965" y="13093"/>
                </a:lnTo>
                <a:lnTo>
                  <a:pt x="8229" y="14325"/>
                </a:lnTo>
                <a:lnTo>
                  <a:pt x="11899" y="12636"/>
                </a:lnTo>
                <a:lnTo>
                  <a:pt x="14338" y="6095"/>
                </a:lnTo>
                <a:lnTo>
                  <a:pt x="12661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0" name="object 910"/>
          <p:cNvSpPr/>
          <p:nvPr/>
        </p:nvSpPr>
        <p:spPr>
          <a:xfrm>
            <a:off x="4573951" y="59310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63" y="1650"/>
                </a:lnTo>
                <a:lnTo>
                  <a:pt x="0" y="8216"/>
                </a:lnTo>
                <a:lnTo>
                  <a:pt x="1676" y="11874"/>
                </a:lnTo>
                <a:lnTo>
                  <a:pt x="8229" y="14300"/>
                </a:lnTo>
                <a:lnTo>
                  <a:pt x="11887" y="12649"/>
                </a:lnTo>
                <a:lnTo>
                  <a:pt x="14325" y="6083"/>
                </a:lnTo>
                <a:lnTo>
                  <a:pt x="12661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1" name="object 911"/>
          <p:cNvSpPr/>
          <p:nvPr/>
        </p:nvSpPr>
        <p:spPr>
          <a:xfrm>
            <a:off x="4600675" y="594099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63" y="1663"/>
                </a:lnTo>
                <a:lnTo>
                  <a:pt x="0" y="8229"/>
                </a:lnTo>
                <a:lnTo>
                  <a:pt x="1663" y="11874"/>
                </a:lnTo>
                <a:lnTo>
                  <a:pt x="8229" y="14312"/>
                </a:lnTo>
                <a:lnTo>
                  <a:pt x="11887" y="12649"/>
                </a:lnTo>
                <a:lnTo>
                  <a:pt x="13093" y="9359"/>
                </a:lnTo>
                <a:lnTo>
                  <a:pt x="14325" y="6096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2" name="object 912"/>
          <p:cNvSpPr/>
          <p:nvPr/>
        </p:nvSpPr>
        <p:spPr>
          <a:xfrm>
            <a:off x="4627412" y="59509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50"/>
                </a:lnTo>
                <a:lnTo>
                  <a:pt x="1193" y="4927"/>
                </a:lnTo>
                <a:lnTo>
                  <a:pt x="0" y="8216"/>
                </a:lnTo>
                <a:lnTo>
                  <a:pt x="1651" y="11861"/>
                </a:lnTo>
                <a:lnTo>
                  <a:pt x="8216" y="14312"/>
                </a:lnTo>
                <a:lnTo>
                  <a:pt x="11874" y="12661"/>
                </a:lnTo>
                <a:lnTo>
                  <a:pt x="14312" y="6070"/>
                </a:lnTo>
                <a:lnTo>
                  <a:pt x="12636" y="2425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3" name="object 913"/>
          <p:cNvSpPr/>
          <p:nvPr/>
        </p:nvSpPr>
        <p:spPr>
          <a:xfrm>
            <a:off x="4654134" y="596086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25" y="1676"/>
                </a:lnTo>
                <a:lnTo>
                  <a:pt x="1193" y="4952"/>
                </a:lnTo>
                <a:lnTo>
                  <a:pt x="0" y="8242"/>
                </a:lnTo>
                <a:lnTo>
                  <a:pt x="1638" y="11874"/>
                </a:lnTo>
                <a:lnTo>
                  <a:pt x="8216" y="14338"/>
                </a:lnTo>
                <a:lnTo>
                  <a:pt x="11849" y="12674"/>
                </a:lnTo>
                <a:lnTo>
                  <a:pt x="13093" y="9372"/>
                </a:lnTo>
                <a:lnTo>
                  <a:pt x="14300" y="6095"/>
                </a:lnTo>
                <a:lnTo>
                  <a:pt x="12649" y="2438"/>
                </a:lnTo>
                <a:lnTo>
                  <a:pt x="9347" y="1231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4" name="object 914"/>
          <p:cNvSpPr/>
          <p:nvPr/>
        </p:nvSpPr>
        <p:spPr>
          <a:xfrm>
            <a:off x="4680834" y="597081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51"/>
                </a:lnTo>
                <a:lnTo>
                  <a:pt x="0" y="8216"/>
                </a:lnTo>
                <a:lnTo>
                  <a:pt x="1676" y="11887"/>
                </a:lnTo>
                <a:lnTo>
                  <a:pt x="4965" y="13093"/>
                </a:lnTo>
                <a:lnTo>
                  <a:pt x="8216" y="14325"/>
                </a:lnTo>
                <a:lnTo>
                  <a:pt x="11874" y="12636"/>
                </a:lnTo>
                <a:lnTo>
                  <a:pt x="14325" y="6096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5" name="object 915"/>
          <p:cNvSpPr/>
          <p:nvPr/>
        </p:nvSpPr>
        <p:spPr>
          <a:xfrm>
            <a:off x="4707556" y="59807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29"/>
                </a:lnTo>
                <a:lnTo>
                  <a:pt x="1676" y="11887"/>
                </a:lnTo>
                <a:lnTo>
                  <a:pt x="8229" y="14312"/>
                </a:lnTo>
                <a:lnTo>
                  <a:pt x="11874" y="12661"/>
                </a:lnTo>
                <a:lnTo>
                  <a:pt x="14338" y="6108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6" name="object 916"/>
          <p:cNvSpPr/>
          <p:nvPr/>
        </p:nvSpPr>
        <p:spPr>
          <a:xfrm>
            <a:off x="4734266" y="599070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63" y="1651"/>
                </a:lnTo>
                <a:lnTo>
                  <a:pt x="1244" y="4953"/>
                </a:lnTo>
                <a:lnTo>
                  <a:pt x="0" y="8216"/>
                </a:lnTo>
                <a:lnTo>
                  <a:pt x="1676" y="11874"/>
                </a:lnTo>
                <a:lnTo>
                  <a:pt x="8242" y="14325"/>
                </a:lnTo>
                <a:lnTo>
                  <a:pt x="11899" y="12636"/>
                </a:lnTo>
                <a:lnTo>
                  <a:pt x="14338" y="6083"/>
                </a:lnTo>
                <a:lnTo>
                  <a:pt x="12674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7" name="object 917"/>
          <p:cNvSpPr/>
          <p:nvPr/>
        </p:nvSpPr>
        <p:spPr>
          <a:xfrm>
            <a:off x="4760988" y="600064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1244" y="4965"/>
                </a:lnTo>
                <a:lnTo>
                  <a:pt x="0" y="8242"/>
                </a:lnTo>
                <a:lnTo>
                  <a:pt x="1676" y="11874"/>
                </a:lnTo>
                <a:lnTo>
                  <a:pt x="8242" y="14312"/>
                </a:lnTo>
                <a:lnTo>
                  <a:pt x="11899" y="12649"/>
                </a:lnTo>
                <a:lnTo>
                  <a:pt x="13093" y="9385"/>
                </a:lnTo>
                <a:lnTo>
                  <a:pt x="14338" y="6083"/>
                </a:lnTo>
                <a:lnTo>
                  <a:pt x="12661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8" name="object 918"/>
          <p:cNvSpPr/>
          <p:nvPr/>
        </p:nvSpPr>
        <p:spPr>
          <a:xfrm>
            <a:off x="4787712" y="601059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51"/>
                </a:lnTo>
                <a:lnTo>
                  <a:pt x="0" y="8229"/>
                </a:lnTo>
                <a:lnTo>
                  <a:pt x="1676" y="11874"/>
                </a:lnTo>
                <a:lnTo>
                  <a:pt x="8242" y="14312"/>
                </a:lnTo>
                <a:lnTo>
                  <a:pt x="11874" y="12623"/>
                </a:lnTo>
                <a:lnTo>
                  <a:pt x="14338" y="6083"/>
                </a:lnTo>
                <a:lnTo>
                  <a:pt x="12661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9" name="object 919"/>
          <p:cNvSpPr/>
          <p:nvPr/>
        </p:nvSpPr>
        <p:spPr>
          <a:xfrm>
            <a:off x="4814447" y="602053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42"/>
                </a:lnTo>
                <a:lnTo>
                  <a:pt x="1663" y="11874"/>
                </a:lnTo>
                <a:lnTo>
                  <a:pt x="8204" y="14312"/>
                </a:lnTo>
                <a:lnTo>
                  <a:pt x="11861" y="12649"/>
                </a:lnTo>
                <a:lnTo>
                  <a:pt x="14325" y="6083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0" name="object 920"/>
          <p:cNvSpPr/>
          <p:nvPr/>
        </p:nvSpPr>
        <p:spPr>
          <a:xfrm>
            <a:off x="4841157" y="603047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1206" y="4940"/>
                </a:lnTo>
                <a:lnTo>
                  <a:pt x="0" y="8229"/>
                </a:lnTo>
                <a:lnTo>
                  <a:pt x="1663" y="11874"/>
                </a:lnTo>
                <a:lnTo>
                  <a:pt x="4952" y="13081"/>
                </a:lnTo>
                <a:lnTo>
                  <a:pt x="8216" y="14312"/>
                </a:lnTo>
                <a:lnTo>
                  <a:pt x="11874" y="12636"/>
                </a:lnTo>
                <a:lnTo>
                  <a:pt x="14325" y="6083"/>
                </a:lnTo>
                <a:lnTo>
                  <a:pt x="12661" y="2425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1" name="object 921"/>
          <p:cNvSpPr/>
          <p:nvPr/>
        </p:nvSpPr>
        <p:spPr>
          <a:xfrm>
            <a:off x="4867880" y="604041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50"/>
                </a:lnTo>
                <a:lnTo>
                  <a:pt x="1206" y="4940"/>
                </a:lnTo>
                <a:lnTo>
                  <a:pt x="0" y="8216"/>
                </a:lnTo>
                <a:lnTo>
                  <a:pt x="1676" y="11874"/>
                </a:lnTo>
                <a:lnTo>
                  <a:pt x="8229" y="14312"/>
                </a:lnTo>
                <a:lnTo>
                  <a:pt x="11874" y="12661"/>
                </a:lnTo>
                <a:lnTo>
                  <a:pt x="14300" y="6095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2" name="object 922"/>
          <p:cNvSpPr/>
          <p:nvPr/>
        </p:nvSpPr>
        <p:spPr>
          <a:xfrm>
            <a:off x="4894589" y="60503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29"/>
                </a:lnTo>
                <a:lnTo>
                  <a:pt x="1676" y="11874"/>
                </a:lnTo>
                <a:lnTo>
                  <a:pt x="8242" y="14325"/>
                </a:lnTo>
                <a:lnTo>
                  <a:pt x="11887" y="12649"/>
                </a:lnTo>
                <a:lnTo>
                  <a:pt x="14325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3" name="object 923"/>
          <p:cNvSpPr/>
          <p:nvPr/>
        </p:nvSpPr>
        <p:spPr>
          <a:xfrm>
            <a:off x="4921313" y="606030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50"/>
                </a:lnTo>
                <a:lnTo>
                  <a:pt x="0" y="8216"/>
                </a:lnTo>
                <a:lnTo>
                  <a:pt x="1676" y="11861"/>
                </a:lnTo>
                <a:lnTo>
                  <a:pt x="8229" y="14325"/>
                </a:lnTo>
                <a:lnTo>
                  <a:pt x="11899" y="12649"/>
                </a:lnTo>
                <a:lnTo>
                  <a:pt x="13093" y="9372"/>
                </a:lnTo>
                <a:lnTo>
                  <a:pt x="14325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4" name="object 924"/>
          <p:cNvSpPr/>
          <p:nvPr/>
        </p:nvSpPr>
        <p:spPr>
          <a:xfrm>
            <a:off x="4948035" y="6070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63"/>
                </a:lnTo>
                <a:lnTo>
                  <a:pt x="0" y="8229"/>
                </a:lnTo>
                <a:lnTo>
                  <a:pt x="1676" y="11874"/>
                </a:lnTo>
                <a:lnTo>
                  <a:pt x="8229" y="14325"/>
                </a:lnTo>
                <a:lnTo>
                  <a:pt x="11874" y="12636"/>
                </a:lnTo>
                <a:lnTo>
                  <a:pt x="14325" y="6096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5" name="object 925"/>
          <p:cNvSpPr/>
          <p:nvPr/>
        </p:nvSpPr>
        <p:spPr>
          <a:xfrm>
            <a:off x="4974760" y="608018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63"/>
                </a:lnTo>
                <a:lnTo>
                  <a:pt x="0" y="8229"/>
                </a:lnTo>
                <a:lnTo>
                  <a:pt x="1663" y="11887"/>
                </a:lnTo>
                <a:lnTo>
                  <a:pt x="4953" y="13093"/>
                </a:lnTo>
                <a:lnTo>
                  <a:pt x="8216" y="14325"/>
                </a:lnTo>
                <a:lnTo>
                  <a:pt x="11874" y="12661"/>
                </a:lnTo>
                <a:lnTo>
                  <a:pt x="14325" y="6096"/>
                </a:lnTo>
                <a:lnTo>
                  <a:pt x="12636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6" name="object 926"/>
          <p:cNvSpPr/>
          <p:nvPr/>
        </p:nvSpPr>
        <p:spPr>
          <a:xfrm>
            <a:off x="5001482" y="6090133"/>
            <a:ext cx="14604" cy="5080"/>
          </a:xfrm>
          <a:custGeom>
            <a:avLst/>
            <a:gdLst/>
            <a:ahLst/>
            <a:cxnLst/>
            <a:rect l="l" t="t" r="r" b="b"/>
            <a:pathLst>
              <a:path w="14604" h="5079">
                <a:moveTo>
                  <a:pt x="0" y="4481"/>
                </a:moveTo>
                <a:lnTo>
                  <a:pt x="14300" y="4481"/>
                </a:lnTo>
                <a:lnTo>
                  <a:pt x="14300" y="0"/>
                </a:lnTo>
                <a:lnTo>
                  <a:pt x="0" y="0"/>
                </a:lnTo>
                <a:lnTo>
                  <a:pt x="0" y="4481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7" name="object 927"/>
          <p:cNvSpPr/>
          <p:nvPr/>
        </p:nvSpPr>
        <p:spPr>
          <a:xfrm>
            <a:off x="4502286" y="587840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0" y="8229"/>
                </a:lnTo>
                <a:lnTo>
                  <a:pt x="1663" y="11899"/>
                </a:lnTo>
                <a:lnTo>
                  <a:pt x="4953" y="13106"/>
                </a:lnTo>
                <a:lnTo>
                  <a:pt x="8216" y="14338"/>
                </a:lnTo>
                <a:lnTo>
                  <a:pt x="11874" y="12649"/>
                </a:lnTo>
                <a:lnTo>
                  <a:pt x="14325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8" name="object 928"/>
          <p:cNvSpPr/>
          <p:nvPr/>
        </p:nvSpPr>
        <p:spPr>
          <a:xfrm>
            <a:off x="4529009" y="58883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63"/>
                </a:lnTo>
                <a:lnTo>
                  <a:pt x="0" y="8216"/>
                </a:lnTo>
                <a:lnTo>
                  <a:pt x="1663" y="11874"/>
                </a:lnTo>
                <a:lnTo>
                  <a:pt x="8216" y="14312"/>
                </a:lnTo>
                <a:lnTo>
                  <a:pt x="11874" y="12636"/>
                </a:lnTo>
                <a:lnTo>
                  <a:pt x="14325" y="6108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9" name="object 929"/>
          <p:cNvSpPr/>
          <p:nvPr/>
        </p:nvSpPr>
        <p:spPr>
          <a:xfrm>
            <a:off x="4555731" y="589827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76"/>
                </a:lnTo>
                <a:lnTo>
                  <a:pt x="0" y="8242"/>
                </a:lnTo>
                <a:lnTo>
                  <a:pt x="1663" y="11899"/>
                </a:lnTo>
                <a:lnTo>
                  <a:pt x="8229" y="14338"/>
                </a:lnTo>
                <a:lnTo>
                  <a:pt x="11874" y="12661"/>
                </a:lnTo>
                <a:lnTo>
                  <a:pt x="13106" y="9372"/>
                </a:lnTo>
                <a:lnTo>
                  <a:pt x="14300" y="6108"/>
                </a:lnTo>
                <a:lnTo>
                  <a:pt x="12661" y="2438"/>
                </a:lnTo>
                <a:lnTo>
                  <a:pt x="9372" y="123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0" name="object 930"/>
          <p:cNvSpPr/>
          <p:nvPr/>
        </p:nvSpPr>
        <p:spPr>
          <a:xfrm>
            <a:off x="4582441" y="590821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54"/>
                </a:lnTo>
                <a:lnTo>
                  <a:pt x="1676" y="11899"/>
                </a:lnTo>
                <a:lnTo>
                  <a:pt x="8229" y="14338"/>
                </a:lnTo>
                <a:lnTo>
                  <a:pt x="11887" y="12649"/>
                </a:lnTo>
                <a:lnTo>
                  <a:pt x="14312" y="6108"/>
                </a:lnTo>
                <a:lnTo>
                  <a:pt x="12661" y="2463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1" name="object 931"/>
          <p:cNvSpPr/>
          <p:nvPr/>
        </p:nvSpPr>
        <p:spPr>
          <a:xfrm>
            <a:off x="4609165" y="591817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0" y="8229"/>
                </a:lnTo>
                <a:lnTo>
                  <a:pt x="1676" y="11861"/>
                </a:lnTo>
                <a:lnTo>
                  <a:pt x="8229" y="14312"/>
                </a:lnTo>
                <a:lnTo>
                  <a:pt x="11899" y="12636"/>
                </a:lnTo>
                <a:lnTo>
                  <a:pt x="13093" y="9372"/>
                </a:lnTo>
                <a:lnTo>
                  <a:pt x="14325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2" name="object 932"/>
          <p:cNvSpPr/>
          <p:nvPr/>
        </p:nvSpPr>
        <p:spPr>
          <a:xfrm>
            <a:off x="4635888" y="592811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76"/>
                </a:lnTo>
                <a:lnTo>
                  <a:pt x="0" y="8229"/>
                </a:lnTo>
                <a:lnTo>
                  <a:pt x="1663" y="11887"/>
                </a:lnTo>
                <a:lnTo>
                  <a:pt x="8229" y="14312"/>
                </a:lnTo>
                <a:lnTo>
                  <a:pt x="11874" y="12636"/>
                </a:lnTo>
                <a:lnTo>
                  <a:pt x="14325" y="6095"/>
                </a:lnTo>
                <a:lnTo>
                  <a:pt x="12661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3" name="object 933"/>
          <p:cNvSpPr/>
          <p:nvPr/>
        </p:nvSpPr>
        <p:spPr>
          <a:xfrm>
            <a:off x="4662610" y="59380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29"/>
                </a:lnTo>
                <a:lnTo>
                  <a:pt x="1651" y="11861"/>
                </a:lnTo>
                <a:lnTo>
                  <a:pt x="8216" y="14312"/>
                </a:lnTo>
                <a:lnTo>
                  <a:pt x="11874" y="12661"/>
                </a:lnTo>
                <a:lnTo>
                  <a:pt x="14325" y="6083"/>
                </a:lnTo>
                <a:lnTo>
                  <a:pt x="12636" y="2425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4" name="object 934"/>
          <p:cNvSpPr/>
          <p:nvPr/>
        </p:nvSpPr>
        <p:spPr>
          <a:xfrm>
            <a:off x="4689333" y="594800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76"/>
                </a:lnTo>
                <a:lnTo>
                  <a:pt x="1206" y="4940"/>
                </a:lnTo>
                <a:lnTo>
                  <a:pt x="0" y="8229"/>
                </a:lnTo>
                <a:lnTo>
                  <a:pt x="1650" y="11874"/>
                </a:lnTo>
                <a:lnTo>
                  <a:pt x="8216" y="14312"/>
                </a:lnTo>
                <a:lnTo>
                  <a:pt x="11874" y="12649"/>
                </a:lnTo>
                <a:lnTo>
                  <a:pt x="14325" y="6095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5" name="object 935"/>
          <p:cNvSpPr/>
          <p:nvPr/>
        </p:nvSpPr>
        <p:spPr>
          <a:xfrm>
            <a:off x="4716057" y="59579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51"/>
                </a:lnTo>
                <a:lnTo>
                  <a:pt x="0" y="8216"/>
                </a:lnTo>
                <a:lnTo>
                  <a:pt x="1663" y="11861"/>
                </a:lnTo>
                <a:lnTo>
                  <a:pt x="8229" y="14312"/>
                </a:lnTo>
                <a:lnTo>
                  <a:pt x="11861" y="12649"/>
                </a:lnTo>
                <a:lnTo>
                  <a:pt x="13106" y="9359"/>
                </a:lnTo>
                <a:lnTo>
                  <a:pt x="14300" y="6083"/>
                </a:lnTo>
                <a:lnTo>
                  <a:pt x="12649" y="2425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6" name="object 936"/>
          <p:cNvSpPr/>
          <p:nvPr/>
        </p:nvSpPr>
        <p:spPr>
          <a:xfrm>
            <a:off x="4742766" y="596787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1231" y="4965"/>
                </a:lnTo>
                <a:lnTo>
                  <a:pt x="0" y="8242"/>
                </a:lnTo>
                <a:lnTo>
                  <a:pt x="1676" y="11887"/>
                </a:lnTo>
                <a:lnTo>
                  <a:pt x="8229" y="14338"/>
                </a:lnTo>
                <a:lnTo>
                  <a:pt x="11874" y="12661"/>
                </a:lnTo>
                <a:lnTo>
                  <a:pt x="14312" y="6108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7" name="object 937"/>
          <p:cNvSpPr/>
          <p:nvPr/>
        </p:nvSpPr>
        <p:spPr>
          <a:xfrm>
            <a:off x="4796200" y="598776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38" y="1676"/>
                </a:lnTo>
                <a:lnTo>
                  <a:pt x="1231" y="4965"/>
                </a:lnTo>
                <a:lnTo>
                  <a:pt x="0" y="8229"/>
                </a:lnTo>
                <a:lnTo>
                  <a:pt x="1663" y="11887"/>
                </a:lnTo>
                <a:lnTo>
                  <a:pt x="8242" y="14338"/>
                </a:lnTo>
                <a:lnTo>
                  <a:pt x="11887" y="12649"/>
                </a:lnTo>
                <a:lnTo>
                  <a:pt x="14338" y="6108"/>
                </a:lnTo>
                <a:lnTo>
                  <a:pt x="12649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8" name="object 938"/>
          <p:cNvSpPr/>
          <p:nvPr/>
        </p:nvSpPr>
        <p:spPr>
          <a:xfrm>
            <a:off x="4769783" y="59771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38" y="1676"/>
                </a:lnTo>
                <a:lnTo>
                  <a:pt x="1231" y="4965"/>
                </a:lnTo>
                <a:lnTo>
                  <a:pt x="0" y="8229"/>
                </a:lnTo>
                <a:lnTo>
                  <a:pt x="1663" y="11887"/>
                </a:lnTo>
                <a:lnTo>
                  <a:pt x="8242" y="14338"/>
                </a:lnTo>
                <a:lnTo>
                  <a:pt x="11887" y="12649"/>
                </a:lnTo>
                <a:lnTo>
                  <a:pt x="14338" y="6108"/>
                </a:lnTo>
                <a:lnTo>
                  <a:pt x="12649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9" name="object 939"/>
          <p:cNvSpPr/>
          <p:nvPr/>
        </p:nvSpPr>
        <p:spPr>
          <a:xfrm>
            <a:off x="4822922" y="599771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63"/>
                </a:lnTo>
                <a:lnTo>
                  <a:pt x="0" y="8242"/>
                </a:lnTo>
                <a:lnTo>
                  <a:pt x="1663" y="11874"/>
                </a:lnTo>
                <a:lnTo>
                  <a:pt x="8229" y="14325"/>
                </a:lnTo>
                <a:lnTo>
                  <a:pt x="11887" y="12649"/>
                </a:lnTo>
                <a:lnTo>
                  <a:pt x="13093" y="9372"/>
                </a:lnTo>
                <a:lnTo>
                  <a:pt x="14338" y="6083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0" name="object 940"/>
          <p:cNvSpPr/>
          <p:nvPr/>
        </p:nvSpPr>
        <p:spPr>
          <a:xfrm>
            <a:off x="4849659" y="600764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70" y="0"/>
                </a:moveTo>
                <a:lnTo>
                  <a:pt x="2438" y="1689"/>
                </a:lnTo>
                <a:lnTo>
                  <a:pt x="0" y="8255"/>
                </a:lnTo>
                <a:lnTo>
                  <a:pt x="1651" y="11899"/>
                </a:lnTo>
                <a:lnTo>
                  <a:pt x="8216" y="14325"/>
                </a:lnTo>
                <a:lnTo>
                  <a:pt x="11861" y="12661"/>
                </a:lnTo>
                <a:lnTo>
                  <a:pt x="14325" y="6096"/>
                </a:lnTo>
                <a:lnTo>
                  <a:pt x="12636" y="2463"/>
                </a:lnTo>
                <a:lnTo>
                  <a:pt x="607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1" name="object 941"/>
          <p:cNvSpPr/>
          <p:nvPr/>
        </p:nvSpPr>
        <p:spPr>
          <a:xfrm>
            <a:off x="4876356" y="601761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51"/>
                </a:lnTo>
                <a:lnTo>
                  <a:pt x="0" y="8204"/>
                </a:lnTo>
                <a:lnTo>
                  <a:pt x="1676" y="11861"/>
                </a:lnTo>
                <a:lnTo>
                  <a:pt x="8242" y="14300"/>
                </a:lnTo>
                <a:lnTo>
                  <a:pt x="11887" y="12623"/>
                </a:lnTo>
                <a:lnTo>
                  <a:pt x="13119" y="9359"/>
                </a:lnTo>
                <a:lnTo>
                  <a:pt x="14325" y="6070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2" name="object 942"/>
          <p:cNvSpPr/>
          <p:nvPr/>
        </p:nvSpPr>
        <p:spPr>
          <a:xfrm>
            <a:off x="4903080" y="602754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1244" y="4965"/>
                </a:lnTo>
                <a:lnTo>
                  <a:pt x="0" y="8229"/>
                </a:lnTo>
                <a:lnTo>
                  <a:pt x="1689" y="11874"/>
                </a:lnTo>
                <a:lnTo>
                  <a:pt x="8242" y="14312"/>
                </a:lnTo>
                <a:lnTo>
                  <a:pt x="11887" y="12661"/>
                </a:lnTo>
                <a:lnTo>
                  <a:pt x="14325" y="6095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3" name="object 943"/>
          <p:cNvSpPr/>
          <p:nvPr/>
        </p:nvSpPr>
        <p:spPr>
          <a:xfrm>
            <a:off x="4929802" y="603748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76"/>
                </a:lnTo>
                <a:lnTo>
                  <a:pt x="0" y="8229"/>
                </a:lnTo>
                <a:lnTo>
                  <a:pt x="1663" y="11874"/>
                </a:lnTo>
                <a:lnTo>
                  <a:pt x="8229" y="14325"/>
                </a:lnTo>
                <a:lnTo>
                  <a:pt x="11874" y="12649"/>
                </a:lnTo>
                <a:lnTo>
                  <a:pt x="14338" y="6083"/>
                </a:lnTo>
                <a:lnTo>
                  <a:pt x="12674" y="2451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4" name="object 944"/>
          <p:cNvSpPr/>
          <p:nvPr/>
        </p:nvSpPr>
        <p:spPr>
          <a:xfrm>
            <a:off x="4956524" y="604743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16"/>
                </a:lnTo>
                <a:lnTo>
                  <a:pt x="1663" y="11874"/>
                </a:lnTo>
                <a:lnTo>
                  <a:pt x="8242" y="14325"/>
                </a:lnTo>
                <a:lnTo>
                  <a:pt x="11887" y="12649"/>
                </a:lnTo>
                <a:lnTo>
                  <a:pt x="14325" y="6070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5" name="object 945"/>
          <p:cNvSpPr/>
          <p:nvPr/>
        </p:nvSpPr>
        <p:spPr>
          <a:xfrm>
            <a:off x="4983248" y="605737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76"/>
                </a:lnTo>
                <a:lnTo>
                  <a:pt x="1206" y="4965"/>
                </a:lnTo>
                <a:lnTo>
                  <a:pt x="0" y="8229"/>
                </a:lnTo>
                <a:lnTo>
                  <a:pt x="1663" y="11874"/>
                </a:lnTo>
                <a:lnTo>
                  <a:pt x="8229" y="14325"/>
                </a:lnTo>
                <a:lnTo>
                  <a:pt x="11874" y="12649"/>
                </a:lnTo>
                <a:lnTo>
                  <a:pt x="14312" y="6095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6" name="object 946"/>
          <p:cNvSpPr/>
          <p:nvPr/>
        </p:nvSpPr>
        <p:spPr>
          <a:xfrm>
            <a:off x="5009946" y="606730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21" y="0"/>
                </a:moveTo>
                <a:lnTo>
                  <a:pt x="2476" y="1663"/>
                </a:lnTo>
                <a:lnTo>
                  <a:pt x="0" y="8229"/>
                </a:lnTo>
                <a:lnTo>
                  <a:pt x="1689" y="11887"/>
                </a:lnTo>
                <a:lnTo>
                  <a:pt x="8255" y="14338"/>
                </a:lnTo>
                <a:lnTo>
                  <a:pt x="11899" y="12661"/>
                </a:lnTo>
                <a:lnTo>
                  <a:pt x="14338" y="6108"/>
                </a:lnTo>
                <a:lnTo>
                  <a:pt x="12674" y="2438"/>
                </a:lnTo>
                <a:lnTo>
                  <a:pt x="9372" y="1231"/>
                </a:lnTo>
                <a:lnTo>
                  <a:pt x="612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7" name="object 947"/>
          <p:cNvSpPr/>
          <p:nvPr/>
        </p:nvSpPr>
        <p:spPr>
          <a:xfrm>
            <a:off x="5036682" y="60772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42"/>
                </a:lnTo>
                <a:lnTo>
                  <a:pt x="1676" y="11899"/>
                </a:lnTo>
                <a:lnTo>
                  <a:pt x="8216" y="14338"/>
                </a:lnTo>
                <a:lnTo>
                  <a:pt x="11887" y="12661"/>
                </a:lnTo>
                <a:lnTo>
                  <a:pt x="14325" y="6095"/>
                </a:lnTo>
                <a:lnTo>
                  <a:pt x="12674" y="2451"/>
                </a:lnTo>
                <a:lnTo>
                  <a:pt x="9359" y="123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8" name="object 948"/>
          <p:cNvSpPr/>
          <p:nvPr/>
        </p:nvSpPr>
        <p:spPr>
          <a:xfrm>
            <a:off x="5063052" y="6086705"/>
            <a:ext cx="14604" cy="8255"/>
          </a:xfrm>
          <a:custGeom>
            <a:avLst/>
            <a:gdLst/>
            <a:ahLst/>
            <a:cxnLst/>
            <a:rect l="l" t="t" r="r" b="b"/>
            <a:pathLst>
              <a:path w="14604" h="8254">
                <a:moveTo>
                  <a:pt x="0" y="7909"/>
                </a:moveTo>
                <a:lnTo>
                  <a:pt x="14312" y="7909"/>
                </a:lnTo>
                <a:lnTo>
                  <a:pt x="14312" y="0"/>
                </a:lnTo>
                <a:lnTo>
                  <a:pt x="0" y="0"/>
                </a:lnTo>
                <a:lnTo>
                  <a:pt x="0" y="7909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9" name="object 949"/>
          <p:cNvSpPr/>
          <p:nvPr/>
        </p:nvSpPr>
        <p:spPr>
          <a:xfrm>
            <a:off x="4512180" y="5859090"/>
            <a:ext cx="13335" cy="11430"/>
          </a:xfrm>
          <a:custGeom>
            <a:avLst/>
            <a:gdLst/>
            <a:ahLst/>
            <a:cxnLst/>
            <a:rect l="l" t="t" r="r" b="b"/>
            <a:pathLst>
              <a:path w="13335" h="11429">
                <a:moveTo>
                  <a:pt x="11734" y="0"/>
                </a:moveTo>
                <a:lnTo>
                  <a:pt x="0" y="7804"/>
                </a:lnTo>
                <a:lnTo>
                  <a:pt x="257" y="8374"/>
                </a:lnTo>
                <a:lnTo>
                  <a:pt x="6823" y="10813"/>
                </a:lnTo>
                <a:lnTo>
                  <a:pt x="10468" y="9162"/>
                </a:lnTo>
                <a:lnTo>
                  <a:pt x="12932" y="2583"/>
                </a:lnTo>
                <a:lnTo>
                  <a:pt x="1173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0" name="object 950"/>
          <p:cNvSpPr/>
          <p:nvPr/>
        </p:nvSpPr>
        <p:spPr>
          <a:xfrm>
            <a:off x="4537510" y="586552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63"/>
                </a:lnTo>
                <a:lnTo>
                  <a:pt x="1193" y="4965"/>
                </a:lnTo>
                <a:lnTo>
                  <a:pt x="0" y="8242"/>
                </a:lnTo>
                <a:lnTo>
                  <a:pt x="1650" y="11887"/>
                </a:lnTo>
                <a:lnTo>
                  <a:pt x="8216" y="14325"/>
                </a:lnTo>
                <a:lnTo>
                  <a:pt x="11861" y="12661"/>
                </a:lnTo>
                <a:lnTo>
                  <a:pt x="14300" y="6095"/>
                </a:lnTo>
                <a:lnTo>
                  <a:pt x="12636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1" name="object 951"/>
          <p:cNvSpPr/>
          <p:nvPr/>
        </p:nvSpPr>
        <p:spPr>
          <a:xfrm>
            <a:off x="4564207" y="587547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16"/>
                </a:lnTo>
                <a:lnTo>
                  <a:pt x="1676" y="11861"/>
                </a:lnTo>
                <a:lnTo>
                  <a:pt x="4952" y="13106"/>
                </a:lnTo>
                <a:lnTo>
                  <a:pt x="8216" y="14312"/>
                </a:lnTo>
                <a:lnTo>
                  <a:pt x="11887" y="12649"/>
                </a:lnTo>
                <a:lnTo>
                  <a:pt x="14325" y="6108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2" name="object 952"/>
          <p:cNvSpPr/>
          <p:nvPr/>
        </p:nvSpPr>
        <p:spPr>
          <a:xfrm>
            <a:off x="4590930" y="588541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89" y="11899"/>
                </a:lnTo>
                <a:lnTo>
                  <a:pt x="8229" y="14325"/>
                </a:lnTo>
                <a:lnTo>
                  <a:pt x="11874" y="12649"/>
                </a:lnTo>
                <a:lnTo>
                  <a:pt x="14312" y="6095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3" name="object 953"/>
          <p:cNvSpPr/>
          <p:nvPr/>
        </p:nvSpPr>
        <p:spPr>
          <a:xfrm>
            <a:off x="4617653" y="58953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63"/>
                </a:lnTo>
                <a:lnTo>
                  <a:pt x="0" y="8229"/>
                </a:lnTo>
                <a:lnTo>
                  <a:pt x="1663" y="11887"/>
                </a:lnTo>
                <a:lnTo>
                  <a:pt x="8229" y="14325"/>
                </a:lnTo>
                <a:lnTo>
                  <a:pt x="11874" y="12661"/>
                </a:lnTo>
                <a:lnTo>
                  <a:pt x="14312" y="6108"/>
                </a:lnTo>
                <a:lnTo>
                  <a:pt x="12649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4" name="object 954"/>
          <p:cNvSpPr/>
          <p:nvPr/>
        </p:nvSpPr>
        <p:spPr>
          <a:xfrm>
            <a:off x="4644376" y="590530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63"/>
                </a:lnTo>
                <a:lnTo>
                  <a:pt x="1231" y="4965"/>
                </a:lnTo>
                <a:lnTo>
                  <a:pt x="0" y="8242"/>
                </a:lnTo>
                <a:lnTo>
                  <a:pt x="1663" y="11874"/>
                </a:lnTo>
                <a:lnTo>
                  <a:pt x="8229" y="14325"/>
                </a:lnTo>
                <a:lnTo>
                  <a:pt x="11874" y="12649"/>
                </a:lnTo>
                <a:lnTo>
                  <a:pt x="14325" y="6083"/>
                </a:lnTo>
                <a:lnTo>
                  <a:pt x="12649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5" name="object 955"/>
          <p:cNvSpPr/>
          <p:nvPr/>
        </p:nvSpPr>
        <p:spPr>
          <a:xfrm>
            <a:off x="4671099" y="59152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63"/>
                </a:lnTo>
                <a:lnTo>
                  <a:pt x="0" y="8229"/>
                </a:lnTo>
                <a:lnTo>
                  <a:pt x="1663" y="11887"/>
                </a:lnTo>
                <a:lnTo>
                  <a:pt x="8229" y="14325"/>
                </a:lnTo>
                <a:lnTo>
                  <a:pt x="11874" y="12649"/>
                </a:lnTo>
                <a:lnTo>
                  <a:pt x="14312" y="6095"/>
                </a:lnTo>
                <a:lnTo>
                  <a:pt x="12649" y="2451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6" name="object 956"/>
          <p:cNvSpPr/>
          <p:nvPr/>
        </p:nvSpPr>
        <p:spPr>
          <a:xfrm>
            <a:off x="4697835" y="592519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70" y="0"/>
                </a:moveTo>
                <a:lnTo>
                  <a:pt x="2425" y="1650"/>
                </a:lnTo>
                <a:lnTo>
                  <a:pt x="0" y="8229"/>
                </a:lnTo>
                <a:lnTo>
                  <a:pt x="1650" y="11874"/>
                </a:lnTo>
                <a:lnTo>
                  <a:pt x="8216" y="14325"/>
                </a:lnTo>
                <a:lnTo>
                  <a:pt x="11861" y="12636"/>
                </a:lnTo>
                <a:lnTo>
                  <a:pt x="14300" y="6095"/>
                </a:lnTo>
                <a:lnTo>
                  <a:pt x="12623" y="2438"/>
                </a:lnTo>
                <a:lnTo>
                  <a:pt x="9334" y="1231"/>
                </a:lnTo>
                <a:lnTo>
                  <a:pt x="607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7" name="object 957"/>
          <p:cNvSpPr/>
          <p:nvPr/>
        </p:nvSpPr>
        <p:spPr>
          <a:xfrm>
            <a:off x="4724533" y="593514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63"/>
                </a:lnTo>
                <a:lnTo>
                  <a:pt x="0" y="8216"/>
                </a:lnTo>
                <a:lnTo>
                  <a:pt x="1676" y="11861"/>
                </a:lnTo>
                <a:lnTo>
                  <a:pt x="8216" y="14300"/>
                </a:lnTo>
                <a:lnTo>
                  <a:pt x="11887" y="12623"/>
                </a:lnTo>
                <a:lnTo>
                  <a:pt x="14325" y="6070"/>
                </a:lnTo>
                <a:lnTo>
                  <a:pt x="12661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8" name="object 958"/>
          <p:cNvSpPr/>
          <p:nvPr/>
        </p:nvSpPr>
        <p:spPr>
          <a:xfrm>
            <a:off x="4751256" y="594508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63"/>
                </a:lnTo>
                <a:lnTo>
                  <a:pt x="0" y="8229"/>
                </a:lnTo>
                <a:lnTo>
                  <a:pt x="1676" y="11861"/>
                </a:lnTo>
                <a:lnTo>
                  <a:pt x="8216" y="14300"/>
                </a:lnTo>
                <a:lnTo>
                  <a:pt x="11887" y="12661"/>
                </a:lnTo>
                <a:lnTo>
                  <a:pt x="14325" y="6095"/>
                </a:lnTo>
                <a:lnTo>
                  <a:pt x="12661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9" name="object 959"/>
          <p:cNvSpPr/>
          <p:nvPr/>
        </p:nvSpPr>
        <p:spPr>
          <a:xfrm>
            <a:off x="4777978" y="595501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63"/>
                </a:lnTo>
                <a:lnTo>
                  <a:pt x="0" y="8229"/>
                </a:lnTo>
                <a:lnTo>
                  <a:pt x="1689" y="11874"/>
                </a:lnTo>
                <a:lnTo>
                  <a:pt x="8229" y="14325"/>
                </a:lnTo>
                <a:lnTo>
                  <a:pt x="11874" y="12649"/>
                </a:lnTo>
                <a:lnTo>
                  <a:pt x="13106" y="9372"/>
                </a:lnTo>
                <a:lnTo>
                  <a:pt x="14312" y="6083"/>
                </a:lnTo>
                <a:lnTo>
                  <a:pt x="12649" y="2451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0" name="object 960"/>
          <p:cNvSpPr/>
          <p:nvPr/>
        </p:nvSpPr>
        <p:spPr>
          <a:xfrm>
            <a:off x="4804700" y="596496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50"/>
                </a:lnTo>
                <a:lnTo>
                  <a:pt x="1231" y="4965"/>
                </a:lnTo>
                <a:lnTo>
                  <a:pt x="0" y="8216"/>
                </a:lnTo>
                <a:lnTo>
                  <a:pt x="1663" y="11861"/>
                </a:lnTo>
                <a:lnTo>
                  <a:pt x="4953" y="13106"/>
                </a:lnTo>
                <a:lnTo>
                  <a:pt x="8229" y="14312"/>
                </a:lnTo>
                <a:lnTo>
                  <a:pt x="11874" y="12649"/>
                </a:lnTo>
                <a:lnTo>
                  <a:pt x="14312" y="6083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1" name="object 961"/>
          <p:cNvSpPr/>
          <p:nvPr/>
        </p:nvSpPr>
        <p:spPr>
          <a:xfrm>
            <a:off x="4831426" y="597490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63"/>
                </a:lnTo>
                <a:lnTo>
                  <a:pt x="0" y="8216"/>
                </a:lnTo>
                <a:lnTo>
                  <a:pt x="1651" y="11887"/>
                </a:lnTo>
                <a:lnTo>
                  <a:pt x="8229" y="14325"/>
                </a:lnTo>
                <a:lnTo>
                  <a:pt x="11887" y="12649"/>
                </a:lnTo>
                <a:lnTo>
                  <a:pt x="14312" y="6096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2" name="object 962"/>
          <p:cNvSpPr/>
          <p:nvPr/>
        </p:nvSpPr>
        <p:spPr>
          <a:xfrm>
            <a:off x="4858120" y="59848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51"/>
                </a:lnTo>
                <a:lnTo>
                  <a:pt x="0" y="8216"/>
                </a:lnTo>
                <a:lnTo>
                  <a:pt x="1676" y="11874"/>
                </a:lnTo>
                <a:lnTo>
                  <a:pt x="8229" y="14312"/>
                </a:lnTo>
                <a:lnTo>
                  <a:pt x="11887" y="12636"/>
                </a:lnTo>
                <a:lnTo>
                  <a:pt x="14338" y="6096"/>
                </a:lnTo>
                <a:lnTo>
                  <a:pt x="12661" y="2425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3" name="object 963"/>
          <p:cNvSpPr/>
          <p:nvPr/>
        </p:nvSpPr>
        <p:spPr>
          <a:xfrm>
            <a:off x="4884858" y="599478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63"/>
                </a:lnTo>
                <a:lnTo>
                  <a:pt x="0" y="8254"/>
                </a:lnTo>
                <a:lnTo>
                  <a:pt x="1663" y="11899"/>
                </a:lnTo>
                <a:lnTo>
                  <a:pt x="4953" y="13106"/>
                </a:lnTo>
                <a:lnTo>
                  <a:pt x="8216" y="14338"/>
                </a:lnTo>
                <a:lnTo>
                  <a:pt x="11874" y="12661"/>
                </a:lnTo>
                <a:lnTo>
                  <a:pt x="14312" y="6095"/>
                </a:lnTo>
                <a:lnTo>
                  <a:pt x="12636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4" name="object 964"/>
          <p:cNvSpPr/>
          <p:nvPr/>
        </p:nvSpPr>
        <p:spPr>
          <a:xfrm>
            <a:off x="4911581" y="600473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51" y="1663"/>
                </a:lnTo>
                <a:lnTo>
                  <a:pt x="0" y="8229"/>
                </a:lnTo>
                <a:lnTo>
                  <a:pt x="1650" y="11874"/>
                </a:lnTo>
                <a:lnTo>
                  <a:pt x="8216" y="14312"/>
                </a:lnTo>
                <a:lnTo>
                  <a:pt x="11874" y="12649"/>
                </a:lnTo>
                <a:lnTo>
                  <a:pt x="13106" y="9385"/>
                </a:lnTo>
                <a:lnTo>
                  <a:pt x="14312" y="6108"/>
                </a:lnTo>
                <a:lnTo>
                  <a:pt x="12661" y="2451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5" name="object 965"/>
          <p:cNvSpPr/>
          <p:nvPr/>
        </p:nvSpPr>
        <p:spPr>
          <a:xfrm>
            <a:off x="4938290" y="601468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38" y="1650"/>
                </a:lnTo>
                <a:lnTo>
                  <a:pt x="1244" y="4952"/>
                </a:lnTo>
                <a:lnTo>
                  <a:pt x="0" y="8229"/>
                </a:lnTo>
                <a:lnTo>
                  <a:pt x="1676" y="11861"/>
                </a:lnTo>
                <a:lnTo>
                  <a:pt x="8242" y="14312"/>
                </a:lnTo>
                <a:lnTo>
                  <a:pt x="11887" y="12636"/>
                </a:lnTo>
                <a:lnTo>
                  <a:pt x="14325" y="6070"/>
                </a:lnTo>
                <a:lnTo>
                  <a:pt x="12661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6" name="object 966"/>
          <p:cNvSpPr/>
          <p:nvPr/>
        </p:nvSpPr>
        <p:spPr>
          <a:xfrm>
            <a:off x="4965014" y="602463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50"/>
                </a:lnTo>
                <a:lnTo>
                  <a:pt x="0" y="8216"/>
                </a:lnTo>
                <a:lnTo>
                  <a:pt x="1676" y="11861"/>
                </a:lnTo>
                <a:lnTo>
                  <a:pt x="8216" y="14300"/>
                </a:lnTo>
                <a:lnTo>
                  <a:pt x="11861" y="12623"/>
                </a:lnTo>
                <a:lnTo>
                  <a:pt x="14338" y="6070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7" name="object 967"/>
          <p:cNvSpPr/>
          <p:nvPr/>
        </p:nvSpPr>
        <p:spPr>
          <a:xfrm>
            <a:off x="4991736" y="60345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42"/>
                </a:lnTo>
                <a:lnTo>
                  <a:pt x="1663" y="11874"/>
                </a:lnTo>
                <a:lnTo>
                  <a:pt x="8216" y="14312"/>
                </a:lnTo>
                <a:lnTo>
                  <a:pt x="11861" y="12661"/>
                </a:lnTo>
                <a:lnTo>
                  <a:pt x="14325" y="6095"/>
                </a:lnTo>
                <a:lnTo>
                  <a:pt x="12661" y="2438"/>
                </a:lnTo>
                <a:lnTo>
                  <a:pt x="9359" y="123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8" name="object 968"/>
          <p:cNvSpPr/>
          <p:nvPr/>
        </p:nvSpPr>
        <p:spPr>
          <a:xfrm>
            <a:off x="5018448" y="604452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50"/>
                </a:lnTo>
                <a:lnTo>
                  <a:pt x="0" y="8204"/>
                </a:lnTo>
                <a:lnTo>
                  <a:pt x="1676" y="11861"/>
                </a:lnTo>
                <a:lnTo>
                  <a:pt x="8229" y="14300"/>
                </a:lnTo>
                <a:lnTo>
                  <a:pt x="11887" y="12623"/>
                </a:lnTo>
                <a:lnTo>
                  <a:pt x="14338" y="6070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9" name="object 969"/>
          <p:cNvSpPr/>
          <p:nvPr/>
        </p:nvSpPr>
        <p:spPr>
          <a:xfrm>
            <a:off x="5045171" y="60544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76"/>
                </a:lnTo>
                <a:lnTo>
                  <a:pt x="0" y="8229"/>
                </a:lnTo>
                <a:lnTo>
                  <a:pt x="1663" y="11874"/>
                </a:lnTo>
                <a:lnTo>
                  <a:pt x="8229" y="14325"/>
                </a:lnTo>
                <a:lnTo>
                  <a:pt x="11887" y="12674"/>
                </a:lnTo>
                <a:lnTo>
                  <a:pt x="14325" y="6095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0" name="object 970"/>
          <p:cNvSpPr/>
          <p:nvPr/>
        </p:nvSpPr>
        <p:spPr>
          <a:xfrm>
            <a:off x="5071893" y="606438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63"/>
                </a:lnTo>
                <a:lnTo>
                  <a:pt x="0" y="8229"/>
                </a:lnTo>
                <a:lnTo>
                  <a:pt x="1663" y="11887"/>
                </a:lnTo>
                <a:lnTo>
                  <a:pt x="8229" y="14325"/>
                </a:lnTo>
                <a:lnTo>
                  <a:pt x="11887" y="12649"/>
                </a:lnTo>
                <a:lnTo>
                  <a:pt x="13080" y="9372"/>
                </a:lnTo>
                <a:lnTo>
                  <a:pt x="14312" y="6108"/>
                </a:lnTo>
                <a:lnTo>
                  <a:pt x="12649" y="2451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1" name="object 971"/>
          <p:cNvSpPr/>
          <p:nvPr/>
        </p:nvSpPr>
        <p:spPr>
          <a:xfrm>
            <a:off x="5098615" y="607433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63" y="1650"/>
                </a:lnTo>
                <a:lnTo>
                  <a:pt x="0" y="8216"/>
                </a:lnTo>
                <a:lnTo>
                  <a:pt x="1663" y="11874"/>
                </a:lnTo>
                <a:lnTo>
                  <a:pt x="8216" y="14312"/>
                </a:lnTo>
                <a:lnTo>
                  <a:pt x="11887" y="12661"/>
                </a:lnTo>
                <a:lnTo>
                  <a:pt x="14312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2" name="object 972"/>
          <p:cNvSpPr/>
          <p:nvPr/>
        </p:nvSpPr>
        <p:spPr>
          <a:xfrm>
            <a:off x="5125339" y="6084260"/>
            <a:ext cx="14604" cy="10795"/>
          </a:xfrm>
          <a:custGeom>
            <a:avLst/>
            <a:gdLst/>
            <a:ahLst/>
            <a:cxnLst/>
            <a:rect l="l" t="t" r="r" b="b"/>
            <a:pathLst>
              <a:path w="14604" h="10795">
                <a:moveTo>
                  <a:pt x="0" y="10355"/>
                </a:moveTo>
                <a:lnTo>
                  <a:pt x="14312" y="10355"/>
                </a:lnTo>
                <a:lnTo>
                  <a:pt x="14312" y="0"/>
                </a:lnTo>
                <a:lnTo>
                  <a:pt x="0" y="0"/>
                </a:lnTo>
                <a:lnTo>
                  <a:pt x="0" y="1035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3" name="object 973"/>
          <p:cNvSpPr/>
          <p:nvPr/>
        </p:nvSpPr>
        <p:spPr>
          <a:xfrm>
            <a:off x="5152049" y="6094224"/>
            <a:ext cx="14604" cy="635"/>
          </a:xfrm>
          <a:custGeom>
            <a:avLst/>
            <a:gdLst/>
            <a:ahLst/>
            <a:cxnLst/>
            <a:rect l="l" t="t" r="r" b="b"/>
            <a:pathLst>
              <a:path w="14604" h="635">
                <a:moveTo>
                  <a:pt x="0" y="391"/>
                </a:moveTo>
                <a:lnTo>
                  <a:pt x="14338" y="391"/>
                </a:lnTo>
                <a:lnTo>
                  <a:pt x="14338" y="0"/>
                </a:lnTo>
                <a:lnTo>
                  <a:pt x="0" y="0"/>
                </a:lnTo>
                <a:lnTo>
                  <a:pt x="0" y="391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4" name="object 974"/>
          <p:cNvSpPr/>
          <p:nvPr/>
        </p:nvSpPr>
        <p:spPr>
          <a:xfrm>
            <a:off x="4545974" y="584272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63"/>
                </a:lnTo>
                <a:lnTo>
                  <a:pt x="0" y="8229"/>
                </a:lnTo>
                <a:lnTo>
                  <a:pt x="1676" y="11861"/>
                </a:lnTo>
                <a:lnTo>
                  <a:pt x="8229" y="14300"/>
                </a:lnTo>
                <a:lnTo>
                  <a:pt x="11887" y="12649"/>
                </a:lnTo>
                <a:lnTo>
                  <a:pt x="14338" y="6095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5" name="object 975"/>
          <p:cNvSpPr/>
          <p:nvPr/>
        </p:nvSpPr>
        <p:spPr>
          <a:xfrm>
            <a:off x="4572708" y="58526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76"/>
                </a:lnTo>
                <a:lnTo>
                  <a:pt x="0" y="8242"/>
                </a:lnTo>
                <a:lnTo>
                  <a:pt x="1663" y="11899"/>
                </a:lnTo>
                <a:lnTo>
                  <a:pt x="4953" y="13093"/>
                </a:lnTo>
                <a:lnTo>
                  <a:pt x="8216" y="14325"/>
                </a:lnTo>
                <a:lnTo>
                  <a:pt x="11874" y="12661"/>
                </a:lnTo>
                <a:lnTo>
                  <a:pt x="14325" y="6095"/>
                </a:lnTo>
                <a:lnTo>
                  <a:pt x="12649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6" name="object 976"/>
          <p:cNvSpPr/>
          <p:nvPr/>
        </p:nvSpPr>
        <p:spPr>
          <a:xfrm>
            <a:off x="4599420" y="586261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63" y="1663"/>
                </a:lnTo>
                <a:lnTo>
                  <a:pt x="0" y="8216"/>
                </a:lnTo>
                <a:lnTo>
                  <a:pt x="1663" y="11861"/>
                </a:lnTo>
                <a:lnTo>
                  <a:pt x="8229" y="14312"/>
                </a:lnTo>
                <a:lnTo>
                  <a:pt x="11887" y="12636"/>
                </a:lnTo>
                <a:lnTo>
                  <a:pt x="14325" y="6096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7" name="object 977"/>
          <p:cNvSpPr/>
          <p:nvPr/>
        </p:nvSpPr>
        <p:spPr>
          <a:xfrm>
            <a:off x="4626142" y="58725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42"/>
                </a:lnTo>
                <a:lnTo>
                  <a:pt x="1663" y="11874"/>
                </a:lnTo>
                <a:lnTo>
                  <a:pt x="8229" y="14338"/>
                </a:lnTo>
                <a:lnTo>
                  <a:pt x="11887" y="12661"/>
                </a:lnTo>
                <a:lnTo>
                  <a:pt x="13093" y="9372"/>
                </a:lnTo>
                <a:lnTo>
                  <a:pt x="14325" y="6095"/>
                </a:lnTo>
                <a:lnTo>
                  <a:pt x="12661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8" name="object 978"/>
          <p:cNvSpPr/>
          <p:nvPr/>
        </p:nvSpPr>
        <p:spPr>
          <a:xfrm>
            <a:off x="4652864" y="588249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16"/>
                </a:lnTo>
                <a:lnTo>
                  <a:pt x="1676" y="11887"/>
                </a:lnTo>
                <a:lnTo>
                  <a:pt x="8242" y="14325"/>
                </a:lnTo>
                <a:lnTo>
                  <a:pt x="11861" y="12649"/>
                </a:lnTo>
                <a:lnTo>
                  <a:pt x="14338" y="6108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9" name="object 979"/>
          <p:cNvSpPr/>
          <p:nvPr/>
        </p:nvSpPr>
        <p:spPr>
          <a:xfrm>
            <a:off x="4679588" y="589241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89"/>
                </a:lnTo>
                <a:lnTo>
                  <a:pt x="0" y="8242"/>
                </a:lnTo>
                <a:lnTo>
                  <a:pt x="1663" y="11899"/>
                </a:lnTo>
                <a:lnTo>
                  <a:pt x="8216" y="14350"/>
                </a:lnTo>
                <a:lnTo>
                  <a:pt x="11861" y="12661"/>
                </a:lnTo>
                <a:lnTo>
                  <a:pt x="14325" y="6108"/>
                </a:lnTo>
                <a:lnTo>
                  <a:pt x="12649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0" name="object 980"/>
          <p:cNvSpPr/>
          <p:nvPr/>
        </p:nvSpPr>
        <p:spPr>
          <a:xfrm>
            <a:off x="4706298" y="590237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63"/>
                </a:lnTo>
                <a:lnTo>
                  <a:pt x="1231" y="4952"/>
                </a:lnTo>
                <a:lnTo>
                  <a:pt x="0" y="8229"/>
                </a:lnTo>
                <a:lnTo>
                  <a:pt x="1676" y="11874"/>
                </a:lnTo>
                <a:lnTo>
                  <a:pt x="8229" y="14312"/>
                </a:lnTo>
                <a:lnTo>
                  <a:pt x="11887" y="12649"/>
                </a:lnTo>
                <a:lnTo>
                  <a:pt x="14338" y="6095"/>
                </a:lnTo>
                <a:lnTo>
                  <a:pt x="12661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1" name="object 981"/>
          <p:cNvSpPr/>
          <p:nvPr/>
        </p:nvSpPr>
        <p:spPr>
          <a:xfrm>
            <a:off x="4733033" y="591231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0" y="8242"/>
                </a:lnTo>
                <a:lnTo>
                  <a:pt x="1651" y="11887"/>
                </a:lnTo>
                <a:lnTo>
                  <a:pt x="8216" y="14338"/>
                </a:lnTo>
                <a:lnTo>
                  <a:pt x="11874" y="12649"/>
                </a:lnTo>
                <a:lnTo>
                  <a:pt x="14300" y="6095"/>
                </a:lnTo>
                <a:lnTo>
                  <a:pt x="12649" y="2438"/>
                </a:lnTo>
                <a:lnTo>
                  <a:pt x="9359" y="123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2" name="object 982"/>
          <p:cNvSpPr/>
          <p:nvPr/>
        </p:nvSpPr>
        <p:spPr>
          <a:xfrm>
            <a:off x="4759757" y="592226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70" y="0"/>
                </a:moveTo>
                <a:lnTo>
                  <a:pt x="2438" y="1650"/>
                </a:lnTo>
                <a:lnTo>
                  <a:pt x="0" y="8229"/>
                </a:lnTo>
                <a:lnTo>
                  <a:pt x="1650" y="11874"/>
                </a:lnTo>
                <a:lnTo>
                  <a:pt x="8204" y="14312"/>
                </a:lnTo>
                <a:lnTo>
                  <a:pt x="11874" y="12623"/>
                </a:lnTo>
                <a:lnTo>
                  <a:pt x="13068" y="9372"/>
                </a:lnTo>
                <a:lnTo>
                  <a:pt x="14300" y="6095"/>
                </a:lnTo>
                <a:lnTo>
                  <a:pt x="12636" y="2451"/>
                </a:lnTo>
                <a:lnTo>
                  <a:pt x="607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3" name="object 983"/>
          <p:cNvSpPr/>
          <p:nvPr/>
        </p:nvSpPr>
        <p:spPr>
          <a:xfrm>
            <a:off x="4786467" y="593220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42"/>
                </a:lnTo>
                <a:lnTo>
                  <a:pt x="1663" y="11874"/>
                </a:lnTo>
                <a:lnTo>
                  <a:pt x="8216" y="14325"/>
                </a:lnTo>
                <a:lnTo>
                  <a:pt x="11887" y="12649"/>
                </a:lnTo>
                <a:lnTo>
                  <a:pt x="14312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4" name="object 984"/>
          <p:cNvSpPr/>
          <p:nvPr/>
        </p:nvSpPr>
        <p:spPr>
          <a:xfrm>
            <a:off x="4813190" y="59421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0" y="8229"/>
                </a:lnTo>
                <a:lnTo>
                  <a:pt x="1676" y="11874"/>
                </a:lnTo>
                <a:lnTo>
                  <a:pt x="8216" y="14312"/>
                </a:lnTo>
                <a:lnTo>
                  <a:pt x="11861" y="12636"/>
                </a:lnTo>
                <a:lnTo>
                  <a:pt x="14312" y="6070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5" name="object 985"/>
          <p:cNvSpPr/>
          <p:nvPr/>
        </p:nvSpPr>
        <p:spPr>
          <a:xfrm>
            <a:off x="4839900" y="595209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76"/>
                </a:lnTo>
                <a:lnTo>
                  <a:pt x="0" y="8242"/>
                </a:lnTo>
                <a:lnTo>
                  <a:pt x="1676" y="11874"/>
                </a:lnTo>
                <a:lnTo>
                  <a:pt x="8242" y="14338"/>
                </a:lnTo>
                <a:lnTo>
                  <a:pt x="11874" y="12649"/>
                </a:lnTo>
                <a:lnTo>
                  <a:pt x="14338" y="6083"/>
                </a:lnTo>
                <a:lnTo>
                  <a:pt x="12649" y="2425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6" name="object 986"/>
          <p:cNvSpPr/>
          <p:nvPr/>
        </p:nvSpPr>
        <p:spPr>
          <a:xfrm>
            <a:off x="4866612" y="596203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21" y="0"/>
                </a:moveTo>
                <a:lnTo>
                  <a:pt x="2451" y="1663"/>
                </a:lnTo>
                <a:lnTo>
                  <a:pt x="1244" y="4965"/>
                </a:lnTo>
                <a:lnTo>
                  <a:pt x="0" y="8229"/>
                </a:lnTo>
                <a:lnTo>
                  <a:pt x="1676" y="11887"/>
                </a:lnTo>
                <a:lnTo>
                  <a:pt x="4978" y="13093"/>
                </a:lnTo>
                <a:lnTo>
                  <a:pt x="8242" y="14325"/>
                </a:lnTo>
                <a:lnTo>
                  <a:pt x="11899" y="12649"/>
                </a:lnTo>
                <a:lnTo>
                  <a:pt x="14351" y="6095"/>
                </a:lnTo>
                <a:lnTo>
                  <a:pt x="12661" y="2451"/>
                </a:lnTo>
                <a:lnTo>
                  <a:pt x="612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7" name="object 987"/>
          <p:cNvSpPr/>
          <p:nvPr/>
        </p:nvSpPr>
        <p:spPr>
          <a:xfrm>
            <a:off x="4893335" y="597198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63" y="1676"/>
                </a:lnTo>
                <a:lnTo>
                  <a:pt x="0" y="8204"/>
                </a:lnTo>
                <a:lnTo>
                  <a:pt x="1676" y="11874"/>
                </a:lnTo>
                <a:lnTo>
                  <a:pt x="8242" y="14312"/>
                </a:lnTo>
                <a:lnTo>
                  <a:pt x="11899" y="12636"/>
                </a:lnTo>
                <a:lnTo>
                  <a:pt x="14325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8" name="object 988"/>
          <p:cNvSpPr/>
          <p:nvPr/>
        </p:nvSpPr>
        <p:spPr>
          <a:xfrm>
            <a:off x="4920070" y="598190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51" y="1676"/>
                </a:lnTo>
                <a:lnTo>
                  <a:pt x="0" y="8242"/>
                </a:lnTo>
                <a:lnTo>
                  <a:pt x="1663" y="11899"/>
                </a:lnTo>
                <a:lnTo>
                  <a:pt x="8216" y="14338"/>
                </a:lnTo>
                <a:lnTo>
                  <a:pt x="11887" y="12649"/>
                </a:lnTo>
                <a:lnTo>
                  <a:pt x="13080" y="9385"/>
                </a:lnTo>
                <a:lnTo>
                  <a:pt x="14312" y="6108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9" name="object 989"/>
          <p:cNvSpPr/>
          <p:nvPr/>
        </p:nvSpPr>
        <p:spPr>
          <a:xfrm>
            <a:off x="4946793" y="599187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51"/>
                </a:lnTo>
                <a:lnTo>
                  <a:pt x="0" y="8204"/>
                </a:lnTo>
                <a:lnTo>
                  <a:pt x="1663" y="11874"/>
                </a:lnTo>
                <a:lnTo>
                  <a:pt x="8216" y="14312"/>
                </a:lnTo>
                <a:lnTo>
                  <a:pt x="11861" y="12636"/>
                </a:lnTo>
                <a:lnTo>
                  <a:pt x="14312" y="6096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0" name="object 990"/>
          <p:cNvSpPr/>
          <p:nvPr/>
        </p:nvSpPr>
        <p:spPr>
          <a:xfrm>
            <a:off x="4973503" y="600179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76"/>
                </a:lnTo>
                <a:lnTo>
                  <a:pt x="0" y="8242"/>
                </a:lnTo>
                <a:lnTo>
                  <a:pt x="1650" y="11899"/>
                </a:lnTo>
                <a:lnTo>
                  <a:pt x="4965" y="13106"/>
                </a:lnTo>
                <a:lnTo>
                  <a:pt x="8242" y="14338"/>
                </a:lnTo>
                <a:lnTo>
                  <a:pt x="11874" y="12649"/>
                </a:lnTo>
                <a:lnTo>
                  <a:pt x="14325" y="6095"/>
                </a:lnTo>
                <a:lnTo>
                  <a:pt x="12649" y="2451"/>
                </a:lnTo>
                <a:lnTo>
                  <a:pt x="9372" y="1244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1" name="object 991"/>
          <p:cNvSpPr/>
          <p:nvPr/>
        </p:nvSpPr>
        <p:spPr>
          <a:xfrm>
            <a:off x="5000226" y="60117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50"/>
                </a:lnTo>
                <a:lnTo>
                  <a:pt x="1231" y="4940"/>
                </a:lnTo>
                <a:lnTo>
                  <a:pt x="0" y="8216"/>
                </a:lnTo>
                <a:lnTo>
                  <a:pt x="1663" y="11861"/>
                </a:lnTo>
                <a:lnTo>
                  <a:pt x="8229" y="14300"/>
                </a:lnTo>
                <a:lnTo>
                  <a:pt x="11874" y="12649"/>
                </a:lnTo>
                <a:lnTo>
                  <a:pt x="14325" y="6095"/>
                </a:lnTo>
                <a:lnTo>
                  <a:pt x="12649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2" name="object 992"/>
          <p:cNvSpPr/>
          <p:nvPr/>
        </p:nvSpPr>
        <p:spPr>
          <a:xfrm>
            <a:off x="5026949" y="602168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63"/>
                </a:lnTo>
                <a:lnTo>
                  <a:pt x="0" y="8242"/>
                </a:lnTo>
                <a:lnTo>
                  <a:pt x="1663" y="11899"/>
                </a:lnTo>
                <a:lnTo>
                  <a:pt x="4965" y="13106"/>
                </a:lnTo>
                <a:lnTo>
                  <a:pt x="8229" y="14338"/>
                </a:lnTo>
                <a:lnTo>
                  <a:pt x="11861" y="12649"/>
                </a:lnTo>
                <a:lnTo>
                  <a:pt x="14338" y="6083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3" name="object 993"/>
          <p:cNvSpPr/>
          <p:nvPr/>
        </p:nvSpPr>
        <p:spPr>
          <a:xfrm>
            <a:off x="5053646" y="60316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50"/>
                </a:lnTo>
                <a:lnTo>
                  <a:pt x="1244" y="4940"/>
                </a:lnTo>
                <a:lnTo>
                  <a:pt x="0" y="8216"/>
                </a:lnTo>
                <a:lnTo>
                  <a:pt x="1689" y="11861"/>
                </a:lnTo>
                <a:lnTo>
                  <a:pt x="8242" y="14300"/>
                </a:lnTo>
                <a:lnTo>
                  <a:pt x="11899" y="12661"/>
                </a:lnTo>
                <a:lnTo>
                  <a:pt x="14338" y="6095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4" name="object 994"/>
          <p:cNvSpPr/>
          <p:nvPr/>
        </p:nvSpPr>
        <p:spPr>
          <a:xfrm>
            <a:off x="5080368" y="604157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76"/>
                </a:lnTo>
                <a:lnTo>
                  <a:pt x="0" y="8242"/>
                </a:lnTo>
                <a:lnTo>
                  <a:pt x="1689" y="11874"/>
                </a:lnTo>
                <a:lnTo>
                  <a:pt x="8242" y="14338"/>
                </a:lnTo>
                <a:lnTo>
                  <a:pt x="11887" y="12661"/>
                </a:lnTo>
                <a:lnTo>
                  <a:pt x="14338" y="6095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5" name="object 995"/>
          <p:cNvSpPr/>
          <p:nvPr/>
        </p:nvSpPr>
        <p:spPr>
          <a:xfrm>
            <a:off x="5107105" y="605152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51" y="1663"/>
                </a:lnTo>
                <a:lnTo>
                  <a:pt x="0" y="8216"/>
                </a:lnTo>
                <a:lnTo>
                  <a:pt x="1650" y="11874"/>
                </a:lnTo>
                <a:lnTo>
                  <a:pt x="4940" y="13119"/>
                </a:lnTo>
                <a:lnTo>
                  <a:pt x="8229" y="14325"/>
                </a:lnTo>
                <a:lnTo>
                  <a:pt x="11887" y="12636"/>
                </a:lnTo>
                <a:lnTo>
                  <a:pt x="13080" y="9359"/>
                </a:lnTo>
                <a:lnTo>
                  <a:pt x="14325" y="6083"/>
                </a:lnTo>
                <a:lnTo>
                  <a:pt x="12674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6" name="object 996"/>
          <p:cNvSpPr/>
          <p:nvPr/>
        </p:nvSpPr>
        <p:spPr>
          <a:xfrm>
            <a:off x="5133826" y="606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42"/>
                </a:lnTo>
                <a:lnTo>
                  <a:pt x="1651" y="11887"/>
                </a:lnTo>
                <a:lnTo>
                  <a:pt x="8216" y="14338"/>
                </a:lnTo>
                <a:lnTo>
                  <a:pt x="11874" y="12649"/>
                </a:lnTo>
                <a:lnTo>
                  <a:pt x="14325" y="6108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7" name="object 997"/>
          <p:cNvSpPr/>
          <p:nvPr/>
        </p:nvSpPr>
        <p:spPr>
          <a:xfrm>
            <a:off x="5160552" y="607139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1193" y="4965"/>
                </a:lnTo>
                <a:lnTo>
                  <a:pt x="0" y="8229"/>
                </a:lnTo>
                <a:lnTo>
                  <a:pt x="1663" y="11899"/>
                </a:lnTo>
                <a:lnTo>
                  <a:pt x="8229" y="14325"/>
                </a:lnTo>
                <a:lnTo>
                  <a:pt x="11861" y="12649"/>
                </a:lnTo>
                <a:lnTo>
                  <a:pt x="14300" y="6108"/>
                </a:lnTo>
                <a:lnTo>
                  <a:pt x="12649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8" name="object 998"/>
          <p:cNvSpPr/>
          <p:nvPr/>
        </p:nvSpPr>
        <p:spPr>
          <a:xfrm>
            <a:off x="5187248" y="6081349"/>
            <a:ext cx="14604" cy="13335"/>
          </a:xfrm>
          <a:custGeom>
            <a:avLst/>
            <a:gdLst/>
            <a:ahLst/>
            <a:cxnLst/>
            <a:rect l="l" t="t" r="r" b="b"/>
            <a:pathLst>
              <a:path w="14604" h="13335">
                <a:moveTo>
                  <a:pt x="0" y="13266"/>
                </a:moveTo>
                <a:lnTo>
                  <a:pt x="14338" y="13266"/>
                </a:lnTo>
                <a:lnTo>
                  <a:pt x="14338" y="0"/>
                </a:lnTo>
                <a:lnTo>
                  <a:pt x="0" y="0"/>
                </a:lnTo>
                <a:lnTo>
                  <a:pt x="0" y="13266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9" name="object 999"/>
          <p:cNvSpPr/>
          <p:nvPr/>
        </p:nvSpPr>
        <p:spPr>
          <a:xfrm>
            <a:off x="5213970" y="6091274"/>
            <a:ext cx="14604" cy="3810"/>
          </a:xfrm>
          <a:custGeom>
            <a:avLst/>
            <a:gdLst/>
            <a:ahLst/>
            <a:cxnLst/>
            <a:rect l="l" t="t" r="r" b="b"/>
            <a:pathLst>
              <a:path w="14604" h="3810">
                <a:moveTo>
                  <a:pt x="0" y="3341"/>
                </a:moveTo>
                <a:lnTo>
                  <a:pt x="14338" y="3341"/>
                </a:lnTo>
                <a:lnTo>
                  <a:pt x="14338" y="0"/>
                </a:lnTo>
                <a:lnTo>
                  <a:pt x="0" y="0"/>
                </a:lnTo>
                <a:lnTo>
                  <a:pt x="0" y="3341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0" name="object 1000"/>
          <p:cNvSpPr/>
          <p:nvPr/>
        </p:nvSpPr>
        <p:spPr>
          <a:xfrm>
            <a:off x="4556757" y="5821598"/>
            <a:ext cx="12065" cy="12700"/>
          </a:xfrm>
          <a:custGeom>
            <a:avLst/>
            <a:gdLst/>
            <a:ahLst/>
            <a:cxnLst/>
            <a:rect l="l" t="t" r="r" b="b"/>
            <a:pathLst>
              <a:path w="12064" h="12700">
                <a:moveTo>
                  <a:pt x="8335" y="0"/>
                </a:moveTo>
                <a:lnTo>
                  <a:pt x="0" y="10420"/>
                </a:lnTo>
                <a:lnTo>
                  <a:pt x="5946" y="12617"/>
                </a:lnTo>
                <a:lnTo>
                  <a:pt x="9604" y="10966"/>
                </a:lnTo>
                <a:lnTo>
                  <a:pt x="12055" y="4413"/>
                </a:lnTo>
                <a:lnTo>
                  <a:pt x="10366" y="755"/>
                </a:lnTo>
                <a:lnTo>
                  <a:pt x="833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1" name="object 1001"/>
          <p:cNvSpPr/>
          <p:nvPr/>
        </p:nvSpPr>
        <p:spPr>
          <a:xfrm>
            <a:off x="4581198" y="58298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51" y="1663"/>
                </a:lnTo>
                <a:lnTo>
                  <a:pt x="0" y="8229"/>
                </a:lnTo>
                <a:lnTo>
                  <a:pt x="1663" y="11887"/>
                </a:lnTo>
                <a:lnTo>
                  <a:pt x="8229" y="14325"/>
                </a:lnTo>
                <a:lnTo>
                  <a:pt x="11874" y="12636"/>
                </a:lnTo>
                <a:lnTo>
                  <a:pt x="13106" y="9372"/>
                </a:lnTo>
                <a:lnTo>
                  <a:pt x="14312" y="6095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2" name="object 1002"/>
          <p:cNvSpPr/>
          <p:nvPr/>
        </p:nvSpPr>
        <p:spPr>
          <a:xfrm>
            <a:off x="4607909" y="583980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38"/>
                </a:lnTo>
                <a:lnTo>
                  <a:pt x="0" y="8216"/>
                </a:lnTo>
                <a:lnTo>
                  <a:pt x="1676" y="11874"/>
                </a:lnTo>
                <a:lnTo>
                  <a:pt x="8229" y="14300"/>
                </a:lnTo>
                <a:lnTo>
                  <a:pt x="11887" y="12636"/>
                </a:lnTo>
                <a:lnTo>
                  <a:pt x="14325" y="6070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3" name="object 1003"/>
          <p:cNvSpPr/>
          <p:nvPr/>
        </p:nvSpPr>
        <p:spPr>
          <a:xfrm>
            <a:off x="4634643" y="584972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70" y="0"/>
                </a:moveTo>
                <a:lnTo>
                  <a:pt x="2438" y="1689"/>
                </a:lnTo>
                <a:lnTo>
                  <a:pt x="0" y="8242"/>
                </a:lnTo>
                <a:lnTo>
                  <a:pt x="1638" y="11874"/>
                </a:lnTo>
                <a:lnTo>
                  <a:pt x="8216" y="14325"/>
                </a:lnTo>
                <a:lnTo>
                  <a:pt x="11861" y="12661"/>
                </a:lnTo>
                <a:lnTo>
                  <a:pt x="14312" y="6095"/>
                </a:lnTo>
                <a:lnTo>
                  <a:pt x="12661" y="2451"/>
                </a:lnTo>
                <a:lnTo>
                  <a:pt x="607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4" name="object 1004"/>
          <p:cNvSpPr/>
          <p:nvPr/>
        </p:nvSpPr>
        <p:spPr>
          <a:xfrm>
            <a:off x="4661354" y="585969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51"/>
                </a:lnTo>
                <a:lnTo>
                  <a:pt x="0" y="8216"/>
                </a:lnTo>
                <a:lnTo>
                  <a:pt x="1651" y="11861"/>
                </a:lnTo>
                <a:lnTo>
                  <a:pt x="8216" y="14312"/>
                </a:lnTo>
                <a:lnTo>
                  <a:pt x="11874" y="12636"/>
                </a:lnTo>
                <a:lnTo>
                  <a:pt x="14325" y="6070"/>
                </a:lnTo>
                <a:lnTo>
                  <a:pt x="12649" y="2425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5" name="object 1005"/>
          <p:cNvSpPr/>
          <p:nvPr/>
        </p:nvSpPr>
        <p:spPr>
          <a:xfrm>
            <a:off x="4688078" y="586961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42"/>
                </a:lnTo>
                <a:lnTo>
                  <a:pt x="1663" y="11874"/>
                </a:lnTo>
                <a:lnTo>
                  <a:pt x="4953" y="13119"/>
                </a:lnTo>
                <a:lnTo>
                  <a:pt x="8229" y="14325"/>
                </a:lnTo>
                <a:lnTo>
                  <a:pt x="11874" y="12649"/>
                </a:lnTo>
                <a:lnTo>
                  <a:pt x="14338" y="6083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6" name="object 1006"/>
          <p:cNvSpPr/>
          <p:nvPr/>
        </p:nvSpPr>
        <p:spPr>
          <a:xfrm>
            <a:off x="4714800" y="58795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29"/>
                </a:lnTo>
                <a:lnTo>
                  <a:pt x="1663" y="11899"/>
                </a:lnTo>
                <a:lnTo>
                  <a:pt x="8229" y="14338"/>
                </a:lnTo>
                <a:lnTo>
                  <a:pt x="11861" y="12649"/>
                </a:lnTo>
                <a:lnTo>
                  <a:pt x="14312" y="6095"/>
                </a:lnTo>
                <a:lnTo>
                  <a:pt x="12649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7" name="object 1007"/>
          <p:cNvSpPr/>
          <p:nvPr/>
        </p:nvSpPr>
        <p:spPr>
          <a:xfrm>
            <a:off x="4741498" y="588950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1244" y="4965"/>
                </a:lnTo>
                <a:lnTo>
                  <a:pt x="0" y="8229"/>
                </a:lnTo>
                <a:lnTo>
                  <a:pt x="1689" y="11874"/>
                </a:lnTo>
                <a:lnTo>
                  <a:pt x="4965" y="13119"/>
                </a:lnTo>
                <a:lnTo>
                  <a:pt x="8242" y="14312"/>
                </a:lnTo>
                <a:lnTo>
                  <a:pt x="11899" y="12649"/>
                </a:lnTo>
                <a:lnTo>
                  <a:pt x="14338" y="6095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8" name="object 1008"/>
          <p:cNvSpPr/>
          <p:nvPr/>
        </p:nvSpPr>
        <p:spPr>
          <a:xfrm>
            <a:off x="4768221" y="589944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76"/>
                </a:lnTo>
                <a:lnTo>
                  <a:pt x="0" y="8229"/>
                </a:lnTo>
                <a:lnTo>
                  <a:pt x="1689" y="11899"/>
                </a:lnTo>
                <a:lnTo>
                  <a:pt x="8242" y="14338"/>
                </a:lnTo>
                <a:lnTo>
                  <a:pt x="11887" y="12649"/>
                </a:lnTo>
                <a:lnTo>
                  <a:pt x="14325" y="6108"/>
                </a:lnTo>
                <a:lnTo>
                  <a:pt x="12674" y="2463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9" name="object 1009"/>
          <p:cNvSpPr/>
          <p:nvPr/>
        </p:nvSpPr>
        <p:spPr>
          <a:xfrm>
            <a:off x="4794956" y="590939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50"/>
                </a:lnTo>
                <a:lnTo>
                  <a:pt x="0" y="8242"/>
                </a:lnTo>
                <a:lnTo>
                  <a:pt x="1651" y="11874"/>
                </a:lnTo>
                <a:lnTo>
                  <a:pt x="8216" y="14312"/>
                </a:lnTo>
                <a:lnTo>
                  <a:pt x="11874" y="12661"/>
                </a:lnTo>
                <a:lnTo>
                  <a:pt x="14312" y="6095"/>
                </a:lnTo>
                <a:lnTo>
                  <a:pt x="12661" y="2451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0" name="object 1010"/>
          <p:cNvSpPr/>
          <p:nvPr/>
        </p:nvSpPr>
        <p:spPr>
          <a:xfrm>
            <a:off x="4848401" y="592928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50"/>
                </a:lnTo>
                <a:lnTo>
                  <a:pt x="1193" y="4940"/>
                </a:lnTo>
                <a:lnTo>
                  <a:pt x="0" y="8229"/>
                </a:lnTo>
                <a:lnTo>
                  <a:pt x="1651" y="11874"/>
                </a:lnTo>
                <a:lnTo>
                  <a:pt x="8229" y="14312"/>
                </a:lnTo>
                <a:lnTo>
                  <a:pt x="11861" y="12649"/>
                </a:lnTo>
                <a:lnTo>
                  <a:pt x="14312" y="6095"/>
                </a:lnTo>
                <a:lnTo>
                  <a:pt x="12649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1" name="object 1011"/>
          <p:cNvSpPr/>
          <p:nvPr/>
        </p:nvSpPr>
        <p:spPr>
          <a:xfrm>
            <a:off x="4820795" y="59188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50"/>
                </a:lnTo>
                <a:lnTo>
                  <a:pt x="1193" y="4940"/>
                </a:lnTo>
                <a:lnTo>
                  <a:pt x="0" y="8229"/>
                </a:lnTo>
                <a:lnTo>
                  <a:pt x="1651" y="11874"/>
                </a:lnTo>
                <a:lnTo>
                  <a:pt x="8229" y="14312"/>
                </a:lnTo>
                <a:lnTo>
                  <a:pt x="11861" y="12649"/>
                </a:lnTo>
                <a:lnTo>
                  <a:pt x="14312" y="6095"/>
                </a:lnTo>
                <a:lnTo>
                  <a:pt x="12649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2" name="object 1012"/>
          <p:cNvSpPr/>
          <p:nvPr/>
        </p:nvSpPr>
        <p:spPr>
          <a:xfrm>
            <a:off x="4875126" y="593923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25" y="1663"/>
                </a:lnTo>
                <a:lnTo>
                  <a:pt x="0" y="8229"/>
                </a:lnTo>
                <a:lnTo>
                  <a:pt x="1663" y="11861"/>
                </a:lnTo>
                <a:lnTo>
                  <a:pt x="8229" y="14312"/>
                </a:lnTo>
                <a:lnTo>
                  <a:pt x="11861" y="12623"/>
                </a:lnTo>
                <a:lnTo>
                  <a:pt x="13093" y="9372"/>
                </a:lnTo>
                <a:lnTo>
                  <a:pt x="14300" y="6070"/>
                </a:lnTo>
                <a:lnTo>
                  <a:pt x="12649" y="2425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3" name="object 1013"/>
          <p:cNvSpPr/>
          <p:nvPr/>
        </p:nvSpPr>
        <p:spPr>
          <a:xfrm>
            <a:off x="4901822" y="594917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16"/>
                </a:lnTo>
                <a:lnTo>
                  <a:pt x="1663" y="11861"/>
                </a:lnTo>
                <a:lnTo>
                  <a:pt x="8229" y="14312"/>
                </a:lnTo>
                <a:lnTo>
                  <a:pt x="11887" y="12661"/>
                </a:lnTo>
                <a:lnTo>
                  <a:pt x="14338" y="6083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4" name="object 1014"/>
          <p:cNvSpPr/>
          <p:nvPr/>
        </p:nvSpPr>
        <p:spPr>
          <a:xfrm>
            <a:off x="4928544" y="595910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63" y="1676"/>
                </a:lnTo>
                <a:lnTo>
                  <a:pt x="0" y="8229"/>
                </a:lnTo>
                <a:lnTo>
                  <a:pt x="1663" y="11861"/>
                </a:lnTo>
                <a:lnTo>
                  <a:pt x="8229" y="14338"/>
                </a:lnTo>
                <a:lnTo>
                  <a:pt x="11887" y="12649"/>
                </a:lnTo>
                <a:lnTo>
                  <a:pt x="14325" y="6095"/>
                </a:lnTo>
                <a:lnTo>
                  <a:pt x="12661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5" name="object 1015"/>
          <p:cNvSpPr/>
          <p:nvPr/>
        </p:nvSpPr>
        <p:spPr>
          <a:xfrm>
            <a:off x="4955282" y="59690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51" y="1651"/>
                </a:lnTo>
                <a:lnTo>
                  <a:pt x="0" y="8216"/>
                </a:lnTo>
                <a:lnTo>
                  <a:pt x="1650" y="11887"/>
                </a:lnTo>
                <a:lnTo>
                  <a:pt x="8216" y="14312"/>
                </a:lnTo>
                <a:lnTo>
                  <a:pt x="11874" y="12636"/>
                </a:lnTo>
                <a:lnTo>
                  <a:pt x="14312" y="6083"/>
                </a:lnTo>
                <a:lnTo>
                  <a:pt x="12636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6" name="object 1016"/>
          <p:cNvSpPr/>
          <p:nvPr/>
        </p:nvSpPr>
        <p:spPr>
          <a:xfrm>
            <a:off x="4982004" y="597899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25" y="1676"/>
                </a:lnTo>
                <a:lnTo>
                  <a:pt x="1193" y="4965"/>
                </a:lnTo>
                <a:lnTo>
                  <a:pt x="0" y="8229"/>
                </a:lnTo>
                <a:lnTo>
                  <a:pt x="1650" y="11874"/>
                </a:lnTo>
                <a:lnTo>
                  <a:pt x="8216" y="14312"/>
                </a:lnTo>
                <a:lnTo>
                  <a:pt x="11874" y="12649"/>
                </a:lnTo>
                <a:lnTo>
                  <a:pt x="14312" y="6095"/>
                </a:lnTo>
                <a:lnTo>
                  <a:pt x="12636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7" name="object 1017"/>
          <p:cNvSpPr/>
          <p:nvPr/>
        </p:nvSpPr>
        <p:spPr>
          <a:xfrm>
            <a:off x="5008727" y="598892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76"/>
                </a:lnTo>
                <a:lnTo>
                  <a:pt x="0" y="8242"/>
                </a:lnTo>
                <a:lnTo>
                  <a:pt x="1638" y="11899"/>
                </a:lnTo>
                <a:lnTo>
                  <a:pt x="4940" y="13106"/>
                </a:lnTo>
                <a:lnTo>
                  <a:pt x="8216" y="14338"/>
                </a:lnTo>
                <a:lnTo>
                  <a:pt x="11874" y="12661"/>
                </a:lnTo>
                <a:lnTo>
                  <a:pt x="14300" y="6095"/>
                </a:lnTo>
                <a:lnTo>
                  <a:pt x="12649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8" name="object 1018"/>
          <p:cNvSpPr/>
          <p:nvPr/>
        </p:nvSpPr>
        <p:spPr>
          <a:xfrm>
            <a:off x="5035450" y="599887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25" y="1676"/>
                </a:lnTo>
                <a:lnTo>
                  <a:pt x="0" y="8242"/>
                </a:lnTo>
                <a:lnTo>
                  <a:pt x="1650" y="11887"/>
                </a:lnTo>
                <a:lnTo>
                  <a:pt x="8204" y="14325"/>
                </a:lnTo>
                <a:lnTo>
                  <a:pt x="11861" y="12649"/>
                </a:lnTo>
                <a:lnTo>
                  <a:pt x="14300" y="6095"/>
                </a:lnTo>
                <a:lnTo>
                  <a:pt x="12636" y="2463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9" name="object 1019"/>
          <p:cNvSpPr/>
          <p:nvPr/>
        </p:nvSpPr>
        <p:spPr>
          <a:xfrm>
            <a:off x="5062147" y="600881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76"/>
                </a:lnTo>
                <a:lnTo>
                  <a:pt x="0" y="8242"/>
                </a:lnTo>
                <a:lnTo>
                  <a:pt x="1676" y="11899"/>
                </a:lnTo>
                <a:lnTo>
                  <a:pt x="4965" y="13106"/>
                </a:lnTo>
                <a:lnTo>
                  <a:pt x="8229" y="14338"/>
                </a:lnTo>
                <a:lnTo>
                  <a:pt x="11874" y="12649"/>
                </a:lnTo>
                <a:lnTo>
                  <a:pt x="14338" y="6083"/>
                </a:lnTo>
                <a:lnTo>
                  <a:pt x="12661" y="2463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0" name="object 1020"/>
          <p:cNvSpPr/>
          <p:nvPr/>
        </p:nvSpPr>
        <p:spPr>
          <a:xfrm>
            <a:off x="5088872" y="601877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50"/>
                </a:lnTo>
                <a:lnTo>
                  <a:pt x="0" y="8216"/>
                </a:lnTo>
                <a:lnTo>
                  <a:pt x="1663" y="11861"/>
                </a:lnTo>
                <a:lnTo>
                  <a:pt x="8229" y="14300"/>
                </a:lnTo>
                <a:lnTo>
                  <a:pt x="11887" y="12649"/>
                </a:lnTo>
                <a:lnTo>
                  <a:pt x="14325" y="6095"/>
                </a:lnTo>
                <a:lnTo>
                  <a:pt x="12661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1" name="object 1021"/>
          <p:cNvSpPr/>
          <p:nvPr/>
        </p:nvSpPr>
        <p:spPr>
          <a:xfrm>
            <a:off x="5115594" y="602871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1231" y="4952"/>
                </a:lnTo>
                <a:lnTo>
                  <a:pt x="0" y="8229"/>
                </a:lnTo>
                <a:lnTo>
                  <a:pt x="1663" y="11874"/>
                </a:lnTo>
                <a:lnTo>
                  <a:pt x="8229" y="14325"/>
                </a:lnTo>
                <a:lnTo>
                  <a:pt x="11887" y="12649"/>
                </a:lnTo>
                <a:lnTo>
                  <a:pt x="14325" y="6083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2" name="object 1022"/>
          <p:cNvSpPr/>
          <p:nvPr/>
        </p:nvSpPr>
        <p:spPr>
          <a:xfrm>
            <a:off x="5142329" y="60386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70" y="0"/>
                </a:moveTo>
                <a:lnTo>
                  <a:pt x="2425" y="1663"/>
                </a:lnTo>
                <a:lnTo>
                  <a:pt x="1193" y="4940"/>
                </a:lnTo>
                <a:lnTo>
                  <a:pt x="0" y="8229"/>
                </a:lnTo>
                <a:lnTo>
                  <a:pt x="1650" y="11874"/>
                </a:lnTo>
                <a:lnTo>
                  <a:pt x="8216" y="14312"/>
                </a:lnTo>
                <a:lnTo>
                  <a:pt x="11849" y="12661"/>
                </a:lnTo>
                <a:lnTo>
                  <a:pt x="14312" y="6083"/>
                </a:lnTo>
                <a:lnTo>
                  <a:pt x="12636" y="2451"/>
                </a:lnTo>
                <a:lnTo>
                  <a:pt x="607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3" name="object 1023"/>
          <p:cNvSpPr/>
          <p:nvPr/>
        </p:nvSpPr>
        <p:spPr>
          <a:xfrm>
            <a:off x="5169039" y="604859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38" y="1676"/>
                </a:lnTo>
                <a:lnTo>
                  <a:pt x="0" y="8216"/>
                </a:lnTo>
                <a:lnTo>
                  <a:pt x="1663" y="11861"/>
                </a:lnTo>
                <a:lnTo>
                  <a:pt x="8229" y="14325"/>
                </a:lnTo>
                <a:lnTo>
                  <a:pt x="11861" y="12661"/>
                </a:lnTo>
                <a:lnTo>
                  <a:pt x="13106" y="9359"/>
                </a:lnTo>
                <a:lnTo>
                  <a:pt x="14312" y="6083"/>
                </a:lnTo>
                <a:lnTo>
                  <a:pt x="12649" y="2425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4" name="object 1024"/>
          <p:cNvSpPr/>
          <p:nvPr/>
        </p:nvSpPr>
        <p:spPr>
          <a:xfrm>
            <a:off x="5195750" y="605853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76" y="11874"/>
                </a:lnTo>
                <a:lnTo>
                  <a:pt x="8216" y="14325"/>
                </a:lnTo>
                <a:lnTo>
                  <a:pt x="11874" y="12674"/>
                </a:lnTo>
                <a:lnTo>
                  <a:pt x="14325" y="6108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5" name="object 1025"/>
          <p:cNvSpPr/>
          <p:nvPr/>
        </p:nvSpPr>
        <p:spPr>
          <a:xfrm>
            <a:off x="5222473" y="6068475"/>
            <a:ext cx="13335" cy="14604"/>
          </a:xfrm>
          <a:custGeom>
            <a:avLst/>
            <a:gdLst/>
            <a:ahLst/>
            <a:cxnLst/>
            <a:rect l="l" t="t" r="r" b="b"/>
            <a:pathLst>
              <a:path w="13335" h="14604">
                <a:moveTo>
                  <a:pt x="6108" y="0"/>
                </a:moveTo>
                <a:lnTo>
                  <a:pt x="2451" y="1676"/>
                </a:lnTo>
                <a:lnTo>
                  <a:pt x="0" y="8229"/>
                </a:lnTo>
                <a:lnTo>
                  <a:pt x="1663" y="11887"/>
                </a:lnTo>
                <a:lnTo>
                  <a:pt x="8229" y="14338"/>
                </a:lnTo>
                <a:lnTo>
                  <a:pt x="11874" y="12649"/>
                </a:lnTo>
                <a:lnTo>
                  <a:pt x="12839" y="10081"/>
                </a:lnTo>
                <a:lnTo>
                  <a:pt x="12264" y="2292"/>
                </a:lnTo>
                <a:lnTo>
                  <a:pt x="9372" y="123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6" name="object 1026"/>
          <p:cNvSpPr/>
          <p:nvPr/>
        </p:nvSpPr>
        <p:spPr>
          <a:xfrm>
            <a:off x="4589674" y="58070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89" y="11887"/>
                </a:lnTo>
                <a:lnTo>
                  <a:pt x="8229" y="14312"/>
                </a:lnTo>
                <a:lnTo>
                  <a:pt x="11899" y="12661"/>
                </a:lnTo>
                <a:lnTo>
                  <a:pt x="13106" y="9359"/>
                </a:lnTo>
                <a:lnTo>
                  <a:pt x="14338" y="6096"/>
                </a:lnTo>
                <a:lnTo>
                  <a:pt x="12661" y="2425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7" name="object 1027"/>
          <p:cNvSpPr/>
          <p:nvPr/>
        </p:nvSpPr>
        <p:spPr>
          <a:xfrm>
            <a:off x="4616398" y="58169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76"/>
                </a:lnTo>
                <a:lnTo>
                  <a:pt x="0" y="8255"/>
                </a:lnTo>
                <a:lnTo>
                  <a:pt x="1663" y="11899"/>
                </a:lnTo>
                <a:lnTo>
                  <a:pt x="8229" y="14338"/>
                </a:lnTo>
                <a:lnTo>
                  <a:pt x="11887" y="12674"/>
                </a:lnTo>
                <a:lnTo>
                  <a:pt x="14325" y="6108"/>
                </a:lnTo>
                <a:lnTo>
                  <a:pt x="12661" y="2463"/>
                </a:lnTo>
                <a:lnTo>
                  <a:pt x="9372" y="1244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8" name="object 1028"/>
          <p:cNvSpPr/>
          <p:nvPr/>
        </p:nvSpPr>
        <p:spPr>
          <a:xfrm>
            <a:off x="4643120" y="582692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50"/>
                </a:lnTo>
                <a:lnTo>
                  <a:pt x="1231" y="4952"/>
                </a:lnTo>
                <a:lnTo>
                  <a:pt x="0" y="8229"/>
                </a:lnTo>
                <a:lnTo>
                  <a:pt x="1663" y="11861"/>
                </a:lnTo>
                <a:lnTo>
                  <a:pt x="4953" y="13106"/>
                </a:lnTo>
                <a:lnTo>
                  <a:pt x="8229" y="14312"/>
                </a:lnTo>
                <a:lnTo>
                  <a:pt x="11887" y="12649"/>
                </a:lnTo>
                <a:lnTo>
                  <a:pt x="14325" y="6083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9" name="object 1029"/>
          <p:cNvSpPr/>
          <p:nvPr/>
        </p:nvSpPr>
        <p:spPr>
          <a:xfrm>
            <a:off x="4669856" y="583686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70" y="0"/>
                </a:moveTo>
                <a:lnTo>
                  <a:pt x="2425" y="1663"/>
                </a:lnTo>
                <a:lnTo>
                  <a:pt x="0" y="8229"/>
                </a:lnTo>
                <a:lnTo>
                  <a:pt x="1651" y="11887"/>
                </a:lnTo>
                <a:lnTo>
                  <a:pt x="8216" y="14325"/>
                </a:lnTo>
                <a:lnTo>
                  <a:pt x="11874" y="12649"/>
                </a:lnTo>
                <a:lnTo>
                  <a:pt x="14312" y="6095"/>
                </a:lnTo>
                <a:lnTo>
                  <a:pt x="12636" y="2438"/>
                </a:lnTo>
                <a:lnTo>
                  <a:pt x="607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0" name="object 1030"/>
          <p:cNvSpPr/>
          <p:nvPr/>
        </p:nvSpPr>
        <p:spPr>
          <a:xfrm>
            <a:off x="4696578" y="584681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25" y="1651"/>
                </a:lnTo>
                <a:lnTo>
                  <a:pt x="1193" y="4940"/>
                </a:lnTo>
                <a:lnTo>
                  <a:pt x="0" y="8229"/>
                </a:lnTo>
                <a:lnTo>
                  <a:pt x="1638" y="11861"/>
                </a:lnTo>
                <a:lnTo>
                  <a:pt x="8216" y="14312"/>
                </a:lnTo>
                <a:lnTo>
                  <a:pt x="11849" y="12636"/>
                </a:lnTo>
                <a:lnTo>
                  <a:pt x="13093" y="9359"/>
                </a:lnTo>
                <a:lnTo>
                  <a:pt x="14300" y="6083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1" name="object 1031"/>
          <p:cNvSpPr/>
          <p:nvPr/>
        </p:nvSpPr>
        <p:spPr>
          <a:xfrm>
            <a:off x="4723276" y="585674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89"/>
                </a:lnTo>
                <a:lnTo>
                  <a:pt x="0" y="8242"/>
                </a:lnTo>
                <a:lnTo>
                  <a:pt x="1676" y="11874"/>
                </a:lnTo>
                <a:lnTo>
                  <a:pt x="8216" y="14325"/>
                </a:lnTo>
                <a:lnTo>
                  <a:pt x="11874" y="12661"/>
                </a:lnTo>
                <a:lnTo>
                  <a:pt x="14325" y="6095"/>
                </a:lnTo>
                <a:lnTo>
                  <a:pt x="12661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2" name="object 1032"/>
          <p:cNvSpPr/>
          <p:nvPr/>
        </p:nvSpPr>
        <p:spPr>
          <a:xfrm>
            <a:off x="4749999" y="586670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51"/>
                </a:lnTo>
                <a:lnTo>
                  <a:pt x="0" y="8216"/>
                </a:lnTo>
                <a:lnTo>
                  <a:pt x="1676" y="11861"/>
                </a:lnTo>
                <a:lnTo>
                  <a:pt x="4965" y="13081"/>
                </a:lnTo>
                <a:lnTo>
                  <a:pt x="8229" y="14325"/>
                </a:lnTo>
                <a:lnTo>
                  <a:pt x="11874" y="12649"/>
                </a:lnTo>
                <a:lnTo>
                  <a:pt x="14338" y="6070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3" name="object 1033"/>
          <p:cNvSpPr/>
          <p:nvPr/>
        </p:nvSpPr>
        <p:spPr>
          <a:xfrm>
            <a:off x="4776721" y="587663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42"/>
                </a:lnTo>
                <a:lnTo>
                  <a:pt x="1663" y="11874"/>
                </a:lnTo>
                <a:lnTo>
                  <a:pt x="8229" y="14338"/>
                </a:lnTo>
                <a:lnTo>
                  <a:pt x="11887" y="12674"/>
                </a:lnTo>
                <a:lnTo>
                  <a:pt x="14325" y="6108"/>
                </a:lnTo>
                <a:lnTo>
                  <a:pt x="12661" y="2438"/>
                </a:lnTo>
                <a:lnTo>
                  <a:pt x="9372" y="123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4" name="object 1034"/>
          <p:cNvSpPr/>
          <p:nvPr/>
        </p:nvSpPr>
        <p:spPr>
          <a:xfrm>
            <a:off x="4803433" y="588658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1244" y="4965"/>
                </a:lnTo>
                <a:lnTo>
                  <a:pt x="0" y="8229"/>
                </a:lnTo>
                <a:lnTo>
                  <a:pt x="1676" y="11887"/>
                </a:lnTo>
                <a:lnTo>
                  <a:pt x="8242" y="14325"/>
                </a:lnTo>
                <a:lnTo>
                  <a:pt x="11899" y="12661"/>
                </a:lnTo>
                <a:lnTo>
                  <a:pt x="13093" y="9359"/>
                </a:lnTo>
                <a:lnTo>
                  <a:pt x="14338" y="6096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5" name="object 1035"/>
          <p:cNvSpPr/>
          <p:nvPr/>
        </p:nvSpPr>
        <p:spPr>
          <a:xfrm>
            <a:off x="4830167" y="589652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76"/>
                </a:lnTo>
                <a:lnTo>
                  <a:pt x="1231" y="4965"/>
                </a:lnTo>
                <a:lnTo>
                  <a:pt x="0" y="8229"/>
                </a:lnTo>
                <a:lnTo>
                  <a:pt x="1663" y="11887"/>
                </a:lnTo>
                <a:lnTo>
                  <a:pt x="8229" y="14312"/>
                </a:lnTo>
                <a:lnTo>
                  <a:pt x="11887" y="12649"/>
                </a:lnTo>
                <a:lnTo>
                  <a:pt x="13080" y="9372"/>
                </a:lnTo>
                <a:lnTo>
                  <a:pt x="14325" y="6095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6" name="object 1036"/>
          <p:cNvSpPr/>
          <p:nvPr/>
        </p:nvSpPr>
        <p:spPr>
          <a:xfrm>
            <a:off x="4856891" y="59064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54"/>
                </a:lnTo>
                <a:lnTo>
                  <a:pt x="1663" y="11887"/>
                </a:lnTo>
                <a:lnTo>
                  <a:pt x="8229" y="14338"/>
                </a:lnTo>
                <a:lnTo>
                  <a:pt x="11861" y="12649"/>
                </a:lnTo>
                <a:lnTo>
                  <a:pt x="14312" y="6083"/>
                </a:lnTo>
                <a:lnTo>
                  <a:pt x="12636" y="2463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7" name="object 1037"/>
          <p:cNvSpPr/>
          <p:nvPr/>
        </p:nvSpPr>
        <p:spPr>
          <a:xfrm>
            <a:off x="4883600" y="591640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50"/>
                </a:lnTo>
                <a:lnTo>
                  <a:pt x="0" y="8242"/>
                </a:lnTo>
                <a:lnTo>
                  <a:pt x="1663" y="11887"/>
                </a:lnTo>
                <a:lnTo>
                  <a:pt x="8254" y="14312"/>
                </a:lnTo>
                <a:lnTo>
                  <a:pt x="11874" y="12661"/>
                </a:lnTo>
                <a:lnTo>
                  <a:pt x="14325" y="6108"/>
                </a:lnTo>
                <a:lnTo>
                  <a:pt x="12661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8" name="object 1038"/>
          <p:cNvSpPr/>
          <p:nvPr/>
        </p:nvSpPr>
        <p:spPr>
          <a:xfrm>
            <a:off x="4910312" y="59263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63" y="1676"/>
                </a:lnTo>
                <a:lnTo>
                  <a:pt x="0" y="8242"/>
                </a:lnTo>
                <a:lnTo>
                  <a:pt x="1689" y="11887"/>
                </a:lnTo>
                <a:lnTo>
                  <a:pt x="8242" y="14325"/>
                </a:lnTo>
                <a:lnTo>
                  <a:pt x="11887" y="12661"/>
                </a:lnTo>
                <a:lnTo>
                  <a:pt x="14351" y="6095"/>
                </a:lnTo>
                <a:lnTo>
                  <a:pt x="12674" y="2463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9" name="object 1039"/>
          <p:cNvSpPr/>
          <p:nvPr/>
        </p:nvSpPr>
        <p:spPr>
          <a:xfrm>
            <a:off x="4937034" y="593630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51"/>
                </a:lnTo>
                <a:lnTo>
                  <a:pt x="1231" y="4940"/>
                </a:lnTo>
                <a:lnTo>
                  <a:pt x="0" y="8216"/>
                </a:lnTo>
                <a:lnTo>
                  <a:pt x="1676" y="11861"/>
                </a:lnTo>
                <a:lnTo>
                  <a:pt x="8229" y="14300"/>
                </a:lnTo>
                <a:lnTo>
                  <a:pt x="11887" y="12636"/>
                </a:lnTo>
                <a:lnTo>
                  <a:pt x="13093" y="9359"/>
                </a:lnTo>
                <a:lnTo>
                  <a:pt x="14351" y="6083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0" name="object 1040"/>
          <p:cNvSpPr/>
          <p:nvPr/>
        </p:nvSpPr>
        <p:spPr>
          <a:xfrm>
            <a:off x="4963758" y="594623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29"/>
                </a:lnTo>
                <a:lnTo>
                  <a:pt x="1676" y="11887"/>
                </a:lnTo>
                <a:lnTo>
                  <a:pt x="8229" y="14325"/>
                </a:lnTo>
                <a:lnTo>
                  <a:pt x="11899" y="12674"/>
                </a:lnTo>
                <a:lnTo>
                  <a:pt x="13093" y="9372"/>
                </a:lnTo>
                <a:lnTo>
                  <a:pt x="14325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1" name="object 1041"/>
          <p:cNvSpPr/>
          <p:nvPr/>
        </p:nvSpPr>
        <p:spPr>
          <a:xfrm>
            <a:off x="4990493" y="595618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63"/>
                </a:lnTo>
                <a:lnTo>
                  <a:pt x="1206" y="4940"/>
                </a:lnTo>
                <a:lnTo>
                  <a:pt x="0" y="8229"/>
                </a:lnTo>
                <a:lnTo>
                  <a:pt x="1663" y="11874"/>
                </a:lnTo>
                <a:lnTo>
                  <a:pt x="8216" y="14325"/>
                </a:lnTo>
                <a:lnTo>
                  <a:pt x="11861" y="12661"/>
                </a:lnTo>
                <a:lnTo>
                  <a:pt x="14312" y="6095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2" name="object 1042"/>
          <p:cNvSpPr/>
          <p:nvPr/>
        </p:nvSpPr>
        <p:spPr>
          <a:xfrm>
            <a:off x="5017203" y="596612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29"/>
                </a:lnTo>
                <a:lnTo>
                  <a:pt x="1663" y="11861"/>
                </a:lnTo>
                <a:lnTo>
                  <a:pt x="8216" y="14325"/>
                </a:lnTo>
                <a:lnTo>
                  <a:pt x="11874" y="12649"/>
                </a:lnTo>
                <a:lnTo>
                  <a:pt x="14300" y="6095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3" name="object 1043"/>
          <p:cNvSpPr/>
          <p:nvPr/>
        </p:nvSpPr>
        <p:spPr>
          <a:xfrm>
            <a:off x="5043927" y="597607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51"/>
                </a:lnTo>
                <a:lnTo>
                  <a:pt x="0" y="8216"/>
                </a:lnTo>
                <a:lnTo>
                  <a:pt x="1663" y="11887"/>
                </a:lnTo>
                <a:lnTo>
                  <a:pt x="8216" y="14312"/>
                </a:lnTo>
                <a:lnTo>
                  <a:pt x="11874" y="12636"/>
                </a:lnTo>
                <a:lnTo>
                  <a:pt x="14325" y="6083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4" name="object 1044"/>
          <p:cNvSpPr/>
          <p:nvPr/>
        </p:nvSpPr>
        <p:spPr>
          <a:xfrm>
            <a:off x="5070649" y="598601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63"/>
                </a:lnTo>
                <a:lnTo>
                  <a:pt x="0" y="8229"/>
                </a:lnTo>
                <a:lnTo>
                  <a:pt x="1663" y="11874"/>
                </a:lnTo>
                <a:lnTo>
                  <a:pt x="8229" y="14325"/>
                </a:lnTo>
                <a:lnTo>
                  <a:pt x="11874" y="12661"/>
                </a:lnTo>
                <a:lnTo>
                  <a:pt x="13080" y="9359"/>
                </a:lnTo>
                <a:lnTo>
                  <a:pt x="14300" y="6108"/>
                </a:lnTo>
                <a:lnTo>
                  <a:pt x="12649" y="2425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5" name="object 1045"/>
          <p:cNvSpPr/>
          <p:nvPr/>
        </p:nvSpPr>
        <p:spPr>
          <a:xfrm>
            <a:off x="5097359" y="59959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76"/>
                </a:lnTo>
                <a:lnTo>
                  <a:pt x="0" y="8254"/>
                </a:lnTo>
                <a:lnTo>
                  <a:pt x="1676" y="11899"/>
                </a:lnTo>
                <a:lnTo>
                  <a:pt x="8229" y="14338"/>
                </a:lnTo>
                <a:lnTo>
                  <a:pt x="11887" y="12661"/>
                </a:lnTo>
                <a:lnTo>
                  <a:pt x="14312" y="6108"/>
                </a:lnTo>
                <a:lnTo>
                  <a:pt x="12661" y="2463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6" name="object 1046"/>
          <p:cNvSpPr/>
          <p:nvPr/>
        </p:nvSpPr>
        <p:spPr>
          <a:xfrm>
            <a:off x="5124081" y="600589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0" y="8229"/>
                </a:lnTo>
                <a:lnTo>
                  <a:pt x="1676" y="11874"/>
                </a:lnTo>
                <a:lnTo>
                  <a:pt x="8229" y="14312"/>
                </a:lnTo>
                <a:lnTo>
                  <a:pt x="11861" y="12649"/>
                </a:lnTo>
                <a:lnTo>
                  <a:pt x="14325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7" name="object 1047"/>
          <p:cNvSpPr/>
          <p:nvPr/>
        </p:nvSpPr>
        <p:spPr>
          <a:xfrm>
            <a:off x="5150792" y="601583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42"/>
                </a:lnTo>
                <a:lnTo>
                  <a:pt x="1663" y="11887"/>
                </a:lnTo>
                <a:lnTo>
                  <a:pt x="8229" y="14325"/>
                </a:lnTo>
                <a:lnTo>
                  <a:pt x="11887" y="12649"/>
                </a:lnTo>
                <a:lnTo>
                  <a:pt x="14338" y="6095"/>
                </a:lnTo>
                <a:lnTo>
                  <a:pt x="12674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" name="object 1048"/>
          <p:cNvSpPr/>
          <p:nvPr/>
        </p:nvSpPr>
        <p:spPr>
          <a:xfrm>
            <a:off x="5177529" y="602578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29"/>
                </a:lnTo>
                <a:lnTo>
                  <a:pt x="1651" y="11874"/>
                </a:lnTo>
                <a:lnTo>
                  <a:pt x="8216" y="14300"/>
                </a:lnTo>
                <a:lnTo>
                  <a:pt x="11874" y="12636"/>
                </a:lnTo>
                <a:lnTo>
                  <a:pt x="14325" y="6095"/>
                </a:lnTo>
                <a:lnTo>
                  <a:pt x="12636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9" name="object 1049"/>
          <p:cNvSpPr/>
          <p:nvPr/>
        </p:nvSpPr>
        <p:spPr>
          <a:xfrm>
            <a:off x="5204251" y="603571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70" y="0"/>
                </a:moveTo>
                <a:lnTo>
                  <a:pt x="2438" y="1676"/>
                </a:lnTo>
                <a:lnTo>
                  <a:pt x="0" y="8242"/>
                </a:lnTo>
                <a:lnTo>
                  <a:pt x="1650" y="11887"/>
                </a:lnTo>
                <a:lnTo>
                  <a:pt x="8216" y="14338"/>
                </a:lnTo>
                <a:lnTo>
                  <a:pt x="11861" y="12661"/>
                </a:lnTo>
                <a:lnTo>
                  <a:pt x="13106" y="9385"/>
                </a:lnTo>
                <a:lnTo>
                  <a:pt x="14300" y="6095"/>
                </a:lnTo>
                <a:lnTo>
                  <a:pt x="12649" y="2463"/>
                </a:lnTo>
                <a:lnTo>
                  <a:pt x="607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0" name="object 1050"/>
          <p:cNvSpPr/>
          <p:nvPr/>
        </p:nvSpPr>
        <p:spPr>
          <a:xfrm>
            <a:off x="5230960" y="6050438"/>
            <a:ext cx="2540" cy="7620"/>
          </a:xfrm>
          <a:custGeom>
            <a:avLst/>
            <a:gdLst/>
            <a:ahLst/>
            <a:cxnLst/>
            <a:rect l="l" t="t" r="r" b="b"/>
            <a:pathLst>
              <a:path w="2539" h="7620">
                <a:moveTo>
                  <a:pt x="1285" y="0"/>
                </a:moveTo>
                <a:lnTo>
                  <a:pt x="0" y="3455"/>
                </a:lnTo>
                <a:lnTo>
                  <a:pt x="1663" y="7099"/>
                </a:lnTo>
                <a:lnTo>
                  <a:pt x="2185" y="7295"/>
                </a:lnTo>
                <a:lnTo>
                  <a:pt x="128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1" name="object 1051"/>
          <p:cNvSpPr/>
          <p:nvPr/>
        </p:nvSpPr>
        <p:spPr>
          <a:xfrm>
            <a:off x="4598175" y="578422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63"/>
                </a:lnTo>
                <a:lnTo>
                  <a:pt x="0" y="8216"/>
                </a:lnTo>
                <a:lnTo>
                  <a:pt x="1663" y="11887"/>
                </a:lnTo>
                <a:lnTo>
                  <a:pt x="8229" y="14325"/>
                </a:lnTo>
                <a:lnTo>
                  <a:pt x="11874" y="12636"/>
                </a:lnTo>
                <a:lnTo>
                  <a:pt x="13106" y="9359"/>
                </a:lnTo>
                <a:lnTo>
                  <a:pt x="14300" y="6108"/>
                </a:lnTo>
                <a:lnTo>
                  <a:pt x="12661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2" name="object 1052"/>
          <p:cNvSpPr/>
          <p:nvPr/>
        </p:nvSpPr>
        <p:spPr>
          <a:xfrm>
            <a:off x="4624886" y="579416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1231" y="4965"/>
                </a:lnTo>
                <a:lnTo>
                  <a:pt x="0" y="8229"/>
                </a:lnTo>
                <a:lnTo>
                  <a:pt x="1676" y="11887"/>
                </a:lnTo>
                <a:lnTo>
                  <a:pt x="8229" y="14338"/>
                </a:lnTo>
                <a:lnTo>
                  <a:pt x="11899" y="12636"/>
                </a:lnTo>
                <a:lnTo>
                  <a:pt x="13093" y="9372"/>
                </a:lnTo>
                <a:lnTo>
                  <a:pt x="14325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3" name="object 1053"/>
          <p:cNvSpPr/>
          <p:nvPr/>
        </p:nvSpPr>
        <p:spPr>
          <a:xfrm>
            <a:off x="4651608" y="580411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51"/>
                </a:lnTo>
                <a:lnTo>
                  <a:pt x="1231" y="4953"/>
                </a:lnTo>
                <a:lnTo>
                  <a:pt x="0" y="8216"/>
                </a:lnTo>
                <a:lnTo>
                  <a:pt x="1676" y="11887"/>
                </a:lnTo>
                <a:lnTo>
                  <a:pt x="8229" y="14325"/>
                </a:lnTo>
                <a:lnTo>
                  <a:pt x="11874" y="12636"/>
                </a:lnTo>
                <a:lnTo>
                  <a:pt x="14325" y="6083"/>
                </a:lnTo>
                <a:lnTo>
                  <a:pt x="12661" y="2425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4" name="object 1054"/>
          <p:cNvSpPr/>
          <p:nvPr/>
        </p:nvSpPr>
        <p:spPr>
          <a:xfrm>
            <a:off x="4678319" y="581404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55"/>
                </a:lnTo>
                <a:lnTo>
                  <a:pt x="1676" y="11887"/>
                </a:lnTo>
                <a:lnTo>
                  <a:pt x="8229" y="14325"/>
                </a:lnTo>
                <a:lnTo>
                  <a:pt x="11887" y="12649"/>
                </a:lnTo>
                <a:lnTo>
                  <a:pt x="14338" y="6121"/>
                </a:lnTo>
                <a:lnTo>
                  <a:pt x="12674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5" name="object 1055"/>
          <p:cNvSpPr/>
          <p:nvPr/>
        </p:nvSpPr>
        <p:spPr>
          <a:xfrm>
            <a:off x="4705054" y="582398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76"/>
                </a:lnTo>
                <a:lnTo>
                  <a:pt x="0" y="8242"/>
                </a:lnTo>
                <a:lnTo>
                  <a:pt x="1663" y="11899"/>
                </a:lnTo>
                <a:lnTo>
                  <a:pt x="8216" y="14338"/>
                </a:lnTo>
                <a:lnTo>
                  <a:pt x="11874" y="12649"/>
                </a:lnTo>
                <a:lnTo>
                  <a:pt x="14325" y="6108"/>
                </a:lnTo>
                <a:lnTo>
                  <a:pt x="12636" y="2463"/>
                </a:lnTo>
                <a:lnTo>
                  <a:pt x="9359" y="1244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6" name="object 1056"/>
          <p:cNvSpPr/>
          <p:nvPr/>
        </p:nvSpPr>
        <p:spPr>
          <a:xfrm>
            <a:off x="4731778" y="583394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50"/>
                </a:lnTo>
                <a:lnTo>
                  <a:pt x="0" y="8242"/>
                </a:lnTo>
                <a:lnTo>
                  <a:pt x="1663" y="11874"/>
                </a:lnTo>
                <a:lnTo>
                  <a:pt x="8216" y="14312"/>
                </a:lnTo>
                <a:lnTo>
                  <a:pt x="11874" y="12649"/>
                </a:lnTo>
                <a:lnTo>
                  <a:pt x="14325" y="6095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7" name="object 1057"/>
          <p:cNvSpPr/>
          <p:nvPr/>
        </p:nvSpPr>
        <p:spPr>
          <a:xfrm>
            <a:off x="4758500" y="584388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25" y="1676"/>
                </a:lnTo>
                <a:lnTo>
                  <a:pt x="0" y="8229"/>
                </a:lnTo>
                <a:lnTo>
                  <a:pt x="1663" y="11887"/>
                </a:lnTo>
                <a:lnTo>
                  <a:pt x="8229" y="14325"/>
                </a:lnTo>
                <a:lnTo>
                  <a:pt x="11874" y="12649"/>
                </a:lnTo>
                <a:lnTo>
                  <a:pt x="13106" y="9372"/>
                </a:lnTo>
                <a:lnTo>
                  <a:pt x="14300" y="6083"/>
                </a:lnTo>
                <a:lnTo>
                  <a:pt x="12649" y="2425"/>
                </a:lnTo>
                <a:lnTo>
                  <a:pt x="9359" y="1231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8" name="object 1058"/>
          <p:cNvSpPr/>
          <p:nvPr/>
        </p:nvSpPr>
        <p:spPr>
          <a:xfrm>
            <a:off x="4785223" y="585381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25" y="1676"/>
                </a:lnTo>
                <a:lnTo>
                  <a:pt x="0" y="8229"/>
                </a:lnTo>
                <a:lnTo>
                  <a:pt x="1663" y="11887"/>
                </a:lnTo>
                <a:lnTo>
                  <a:pt x="8216" y="14325"/>
                </a:lnTo>
                <a:lnTo>
                  <a:pt x="11874" y="12661"/>
                </a:lnTo>
                <a:lnTo>
                  <a:pt x="14312" y="6108"/>
                </a:lnTo>
                <a:lnTo>
                  <a:pt x="12649" y="2451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9" name="object 1059"/>
          <p:cNvSpPr/>
          <p:nvPr/>
        </p:nvSpPr>
        <p:spPr>
          <a:xfrm>
            <a:off x="4811934" y="586377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29"/>
                </a:lnTo>
                <a:lnTo>
                  <a:pt x="1676" y="11874"/>
                </a:lnTo>
                <a:lnTo>
                  <a:pt x="8229" y="14325"/>
                </a:lnTo>
                <a:lnTo>
                  <a:pt x="11861" y="12636"/>
                </a:lnTo>
                <a:lnTo>
                  <a:pt x="14325" y="6070"/>
                </a:lnTo>
                <a:lnTo>
                  <a:pt x="12636" y="2425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0" name="object 1060"/>
          <p:cNvSpPr/>
          <p:nvPr/>
        </p:nvSpPr>
        <p:spPr>
          <a:xfrm>
            <a:off x="4838644" y="587370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38" y="1663"/>
                </a:lnTo>
                <a:lnTo>
                  <a:pt x="1231" y="4965"/>
                </a:lnTo>
                <a:lnTo>
                  <a:pt x="0" y="8229"/>
                </a:lnTo>
                <a:lnTo>
                  <a:pt x="1663" y="11887"/>
                </a:lnTo>
                <a:lnTo>
                  <a:pt x="8242" y="14338"/>
                </a:lnTo>
                <a:lnTo>
                  <a:pt x="11887" y="12661"/>
                </a:lnTo>
                <a:lnTo>
                  <a:pt x="14338" y="6083"/>
                </a:lnTo>
                <a:lnTo>
                  <a:pt x="12674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1" name="object 1061"/>
          <p:cNvSpPr/>
          <p:nvPr/>
        </p:nvSpPr>
        <p:spPr>
          <a:xfrm>
            <a:off x="4865367" y="58836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76"/>
                </a:lnTo>
                <a:lnTo>
                  <a:pt x="0" y="8242"/>
                </a:lnTo>
                <a:lnTo>
                  <a:pt x="1663" y="11887"/>
                </a:lnTo>
                <a:lnTo>
                  <a:pt x="8229" y="14338"/>
                </a:lnTo>
                <a:lnTo>
                  <a:pt x="11887" y="12649"/>
                </a:lnTo>
                <a:lnTo>
                  <a:pt x="14338" y="6108"/>
                </a:lnTo>
                <a:lnTo>
                  <a:pt x="12649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2" name="object 1062"/>
          <p:cNvSpPr/>
          <p:nvPr/>
        </p:nvSpPr>
        <p:spPr>
          <a:xfrm>
            <a:off x="4892103" y="589359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38" y="1663"/>
                </a:lnTo>
                <a:lnTo>
                  <a:pt x="0" y="8216"/>
                </a:lnTo>
                <a:lnTo>
                  <a:pt x="1650" y="11887"/>
                </a:lnTo>
                <a:lnTo>
                  <a:pt x="8216" y="14325"/>
                </a:lnTo>
                <a:lnTo>
                  <a:pt x="11861" y="12636"/>
                </a:lnTo>
                <a:lnTo>
                  <a:pt x="13106" y="9359"/>
                </a:lnTo>
                <a:lnTo>
                  <a:pt x="14300" y="6096"/>
                </a:lnTo>
                <a:lnTo>
                  <a:pt x="12636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3" name="object 1063"/>
          <p:cNvSpPr/>
          <p:nvPr/>
        </p:nvSpPr>
        <p:spPr>
          <a:xfrm>
            <a:off x="4918800" y="590353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76"/>
                </a:lnTo>
                <a:lnTo>
                  <a:pt x="0" y="8229"/>
                </a:lnTo>
                <a:lnTo>
                  <a:pt x="1676" y="11874"/>
                </a:lnTo>
                <a:lnTo>
                  <a:pt x="8242" y="14338"/>
                </a:lnTo>
                <a:lnTo>
                  <a:pt x="11874" y="12649"/>
                </a:lnTo>
                <a:lnTo>
                  <a:pt x="13119" y="9372"/>
                </a:lnTo>
                <a:lnTo>
                  <a:pt x="14325" y="6095"/>
                </a:lnTo>
                <a:lnTo>
                  <a:pt x="12674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4" name="object 1064"/>
          <p:cNvSpPr/>
          <p:nvPr/>
        </p:nvSpPr>
        <p:spPr>
          <a:xfrm>
            <a:off x="4945523" y="59134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76"/>
                </a:lnTo>
                <a:lnTo>
                  <a:pt x="0" y="8255"/>
                </a:lnTo>
                <a:lnTo>
                  <a:pt x="1689" y="11912"/>
                </a:lnTo>
                <a:lnTo>
                  <a:pt x="8242" y="14351"/>
                </a:lnTo>
                <a:lnTo>
                  <a:pt x="11874" y="12674"/>
                </a:lnTo>
                <a:lnTo>
                  <a:pt x="14325" y="6108"/>
                </a:lnTo>
                <a:lnTo>
                  <a:pt x="12674" y="2476"/>
                </a:lnTo>
                <a:lnTo>
                  <a:pt x="9385" y="1257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5" name="object 1065"/>
          <p:cNvSpPr/>
          <p:nvPr/>
        </p:nvSpPr>
        <p:spPr>
          <a:xfrm>
            <a:off x="4972245" y="59234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38" y="1663"/>
                </a:lnTo>
                <a:lnTo>
                  <a:pt x="1231" y="4952"/>
                </a:lnTo>
                <a:lnTo>
                  <a:pt x="0" y="8229"/>
                </a:lnTo>
                <a:lnTo>
                  <a:pt x="1663" y="11874"/>
                </a:lnTo>
                <a:lnTo>
                  <a:pt x="8229" y="14300"/>
                </a:lnTo>
                <a:lnTo>
                  <a:pt x="11874" y="12636"/>
                </a:lnTo>
                <a:lnTo>
                  <a:pt x="14338" y="6070"/>
                </a:lnTo>
                <a:lnTo>
                  <a:pt x="12649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6" name="object 1066"/>
          <p:cNvSpPr/>
          <p:nvPr/>
        </p:nvSpPr>
        <p:spPr>
          <a:xfrm>
            <a:off x="4998968" y="59333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1231" y="4965"/>
                </a:lnTo>
                <a:lnTo>
                  <a:pt x="0" y="8229"/>
                </a:lnTo>
                <a:lnTo>
                  <a:pt x="1663" y="11887"/>
                </a:lnTo>
                <a:lnTo>
                  <a:pt x="8229" y="14325"/>
                </a:lnTo>
                <a:lnTo>
                  <a:pt x="11887" y="12636"/>
                </a:lnTo>
                <a:lnTo>
                  <a:pt x="14338" y="6083"/>
                </a:lnTo>
                <a:lnTo>
                  <a:pt x="12649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7" name="object 1067"/>
          <p:cNvSpPr/>
          <p:nvPr/>
        </p:nvSpPr>
        <p:spPr>
          <a:xfrm>
            <a:off x="5025692" y="594331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76"/>
                </a:lnTo>
                <a:lnTo>
                  <a:pt x="1206" y="4965"/>
                </a:lnTo>
                <a:lnTo>
                  <a:pt x="0" y="8242"/>
                </a:lnTo>
                <a:lnTo>
                  <a:pt x="1663" y="11874"/>
                </a:lnTo>
                <a:lnTo>
                  <a:pt x="8229" y="14325"/>
                </a:lnTo>
                <a:lnTo>
                  <a:pt x="11874" y="12661"/>
                </a:lnTo>
                <a:lnTo>
                  <a:pt x="14312" y="6095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8" name="object 1068"/>
          <p:cNvSpPr/>
          <p:nvPr/>
        </p:nvSpPr>
        <p:spPr>
          <a:xfrm>
            <a:off x="5052426" y="59532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76"/>
                </a:lnTo>
                <a:lnTo>
                  <a:pt x="1193" y="4952"/>
                </a:lnTo>
                <a:lnTo>
                  <a:pt x="0" y="8229"/>
                </a:lnTo>
                <a:lnTo>
                  <a:pt x="1650" y="11887"/>
                </a:lnTo>
                <a:lnTo>
                  <a:pt x="4927" y="13093"/>
                </a:lnTo>
                <a:lnTo>
                  <a:pt x="8216" y="14338"/>
                </a:lnTo>
                <a:lnTo>
                  <a:pt x="11861" y="12649"/>
                </a:lnTo>
                <a:lnTo>
                  <a:pt x="14300" y="6095"/>
                </a:lnTo>
                <a:lnTo>
                  <a:pt x="12636" y="2438"/>
                </a:lnTo>
                <a:lnTo>
                  <a:pt x="9334" y="1231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9" name="object 1069"/>
          <p:cNvSpPr/>
          <p:nvPr/>
        </p:nvSpPr>
        <p:spPr>
          <a:xfrm>
            <a:off x="5079124" y="596319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16"/>
                </a:lnTo>
                <a:lnTo>
                  <a:pt x="1676" y="11874"/>
                </a:lnTo>
                <a:lnTo>
                  <a:pt x="8216" y="14325"/>
                </a:lnTo>
                <a:lnTo>
                  <a:pt x="11887" y="12661"/>
                </a:lnTo>
                <a:lnTo>
                  <a:pt x="14325" y="6095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0" name="object 1070"/>
          <p:cNvSpPr/>
          <p:nvPr/>
        </p:nvSpPr>
        <p:spPr>
          <a:xfrm>
            <a:off x="5105846" y="597313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29"/>
                </a:lnTo>
                <a:lnTo>
                  <a:pt x="1650" y="11899"/>
                </a:lnTo>
                <a:lnTo>
                  <a:pt x="4952" y="13106"/>
                </a:lnTo>
                <a:lnTo>
                  <a:pt x="8216" y="14338"/>
                </a:lnTo>
                <a:lnTo>
                  <a:pt x="11874" y="12649"/>
                </a:lnTo>
                <a:lnTo>
                  <a:pt x="14312" y="6095"/>
                </a:lnTo>
                <a:lnTo>
                  <a:pt x="12674" y="2438"/>
                </a:lnTo>
                <a:lnTo>
                  <a:pt x="9372" y="123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1" name="object 1071"/>
          <p:cNvSpPr/>
          <p:nvPr/>
        </p:nvSpPr>
        <p:spPr>
          <a:xfrm>
            <a:off x="5132570" y="598307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89" y="11887"/>
                </a:lnTo>
                <a:lnTo>
                  <a:pt x="8229" y="14338"/>
                </a:lnTo>
                <a:lnTo>
                  <a:pt x="11874" y="12661"/>
                </a:lnTo>
                <a:lnTo>
                  <a:pt x="14312" y="6108"/>
                </a:lnTo>
                <a:lnTo>
                  <a:pt x="12649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2" name="object 1072"/>
          <p:cNvSpPr/>
          <p:nvPr/>
        </p:nvSpPr>
        <p:spPr>
          <a:xfrm>
            <a:off x="5159295" y="599301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76"/>
                </a:lnTo>
                <a:lnTo>
                  <a:pt x="1231" y="4965"/>
                </a:lnTo>
                <a:lnTo>
                  <a:pt x="0" y="8242"/>
                </a:lnTo>
                <a:lnTo>
                  <a:pt x="1663" y="11887"/>
                </a:lnTo>
                <a:lnTo>
                  <a:pt x="8229" y="14338"/>
                </a:lnTo>
                <a:lnTo>
                  <a:pt x="11861" y="12661"/>
                </a:lnTo>
                <a:lnTo>
                  <a:pt x="14325" y="6108"/>
                </a:lnTo>
                <a:lnTo>
                  <a:pt x="12649" y="2438"/>
                </a:lnTo>
                <a:lnTo>
                  <a:pt x="9372" y="1244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3" name="object 1073"/>
          <p:cNvSpPr/>
          <p:nvPr/>
        </p:nvSpPr>
        <p:spPr>
          <a:xfrm>
            <a:off x="5185991" y="60029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29"/>
                </a:lnTo>
                <a:lnTo>
                  <a:pt x="1689" y="11887"/>
                </a:lnTo>
                <a:lnTo>
                  <a:pt x="8255" y="14338"/>
                </a:lnTo>
                <a:lnTo>
                  <a:pt x="11912" y="12649"/>
                </a:lnTo>
                <a:lnTo>
                  <a:pt x="14338" y="6095"/>
                </a:lnTo>
                <a:lnTo>
                  <a:pt x="12674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4" name="object 1074"/>
          <p:cNvSpPr/>
          <p:nvPr/>
        </p:nvSpPr>
        <p:spPr>
          <a:xfrm>
            <a:off x="5212715" y="6012913"/>
            <a:ext cx="13970" cy="14604"/>
          </a:xfrm>
          <a:custGeom>
            <a:avLst/>
            <a:gdLst/>
            <a:ahLst/>
            <a:cxnLst/>
            <a:rect l="l" t="t" r="r" b="b"/>
            <a:pathLst>
              <a:path w="13970" h="14604">
                <a:moveTo>
                  <a:pt x="6108" y="0"/>
                </a:moveTo>
                <a:lnTo>
                  <a:pt x="2463" y="1663"/>
                </a:lnTo>
                <a:lnTo>
                  <a:pt x="0" y="8242"/>
                </a:lnTo>
                <a:lnTo>
                  <a:pt x="1689" y="11874"/>
                </a:lnTo>
                <a:lnTo>
                  <a:pt x="8229" y="14325"/>
                </a:lnTo>
                <a:lnTo>
                  <a:pt x="11899" y="12636"/>
                </a:lnTo>
                <a:lnTo>
                  <a:pt x="13580" y="8115"/>
                </a:lnTo>
                <a:lnTo>
                  <a:pt x="12060" y="2217"/>
                </a:lnTo>
                <a:lnTo>
                  <a:pt x="9372" y="123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5" name="object 1075"/>
          <p:cNvSpPr/>
          <p:nvPr/>
        </p:nvSpPr>
        <p:spPr>
          <a:xfrm>
            <a:off x="4610496" y="5767490"/>
            <a:ext cx="10795" cy="8255"/>
          </a:xfrm>
          <a:custGeom>
            <a:avLst/>
            <a:gdLst/>
            <a:ahLst/>
            <a:cxnLst/>
            <a:rect l="l" t="t" r="r" b="b"/>
            <a:pathLst>
              <a:path w="10795" h="8254">
                <a:moveTo>
                  <a:pt x="10480" y="0"/>
                </a:moveTo>
                <a:lnTo>
                  <a:pt x="0" y="6607"/>
                </a:lnTo>
                <a:lnTo>
                  <a:pt x="4385" y="8239"/>
                </a:lnTo>
                <a:lnTo>
                  <a:pt x="8043" y="6575"/>
                </a:lnTo>
                <a:lnTo>
                  <a:pt x="1048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6" name="object 1076"/>
          <p:cNvSpPr/>
          <p:nvPr/>
        </p:nvSpPr>
        <p:spPr>
          <a:xfrm>
            <a:off x="4633375" y="577135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50"/>
                </a:lnTo>
                <a:lnTo>
                  <a:pt x="0" y="8229"/>
                </a:lnTo>
                <a:lnTo>
                  <a:pt x="1689" y="11874"/>
                </a:lnTo>
                <a:lnTo>
                  <a:pt x="8242" y="14325"/>
                </a:lnTo>
                <a:lnTo>
                  <a:pt x="11874" y="12661"/>
                </a:lnTo>
                <a:lnTo>
                  <a:pt x="14325" y="6095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7" name="object 1077"/>
          <p:cNvSpPr/>
          <p:nvPr/>
        </p:nvSpPr>
        <p:spPr>
          <a:xfrm>
            <a:off x="4660097" y="578129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38" y="1676"/>
                </a:lnTo>
                <a:lnTo>
                  <a:pt x="1231" y="4978"/>
                </a:lnTo>
                <a:lnTo>
                  <a:pt x="0" y="8229"/>
                </a:lnTo>
                <a:lnTo>
                  <a:pt x="1663" y="11861"/>
                </a:lnTo>
                <a:lnTo>
                  <a:pt x="4952" y="13119"/>
                </a:lnTo>
                <a:lnTo>
                  <a:pt x="8229" y="14338"/>
                </a:lnTo>
                <a:lnTo>
                  <a:pt x="11874" y="12649"/>
                </a:lnTo>
                <a:lnTo>
                  <a:pt x="14325" y="6095"/>
                </a:lnTo>
                <a:lnTo>
                  <a:pt x="12649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8" name="object 1078"/>
          <p:cNvSpPr/>
          <p:nvPr/>
        </p:nvSpPr>
        <p:spPr>
          <a:xfrm>
            <a:off x="4686822" y="57912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63"/>
                </a:lnTo>
                <a:lnTo>
                  <a:pt x="1231" y="4952"/>
                </a:lnTo>
                <a:lnTo>
                  <a:pt x="0" y="8216"/>
                </a:lnTo>
                <a:lnTo>
                  <a:pt x="1663" y="11874"/>
                </a:lnTo>
                <a:lnTo>
                  <a:pt x="8229" y="14325"/>
                </a:lnTo>
                <a:lnTo>
                  <a:pt x="11887" y="12649"/>
                </a:lnTo>
                <a:lnTo>
                  <a:pt x="14325" y="6108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9" name="object 1079"/>
          <p:cNvSpPr/>
          <p:nvPr/>
        </p:nvSpPr>
        <p:spPr>
          <a:xfrm>
            <a:off x="4713544" y="580118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0" y="8229"/>
                </a:lnTo>
                <a:lnTo>
                  <a:pt x="1663" y="11874"/>
                </a:lnTo>
                <a:lnTo>
                  <a:pt x="8229" y="14338"/>
                </a:lnTo>
                <a:lnTo>
                  <a:pt x="11874" y="12649"/>
                </a:lnTo>
                <a:lnTo>
                  <a:pt x="14325" y="6095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0" name="object 1080"/>
          <p:cNvSpPr/>
          <p:nvPr/>
        </p:nvSpPr>
        <p:spPr>
          <a:xfrm>
            <a:off x="4740242" y="581111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76"/>
                </a:lnTo>
                <a:lnTo>
                  <a:pt x="0" y="8229"/>
                </a:lnTo>
                <a:lnTo>
                  <a:pt x="1689" y="11887"/>
                </a:lnTo>
                <a:lnTo>
                  <a:pt x="8229" y="14325"/>
                </a:lnTo>
                <a:lnTo>
                  <a:pt x="11899" y="12649"/>
                </a:lnTo>
                <a:lnTo>
                  <a:pt x="14338" y="6095"/>
                </a:lnTo>
                <a:lnTo>
                  <a:pt x="12661" y="2463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1" name="object 1081"/>
          <p:cNvSpPr/>
          <p:nvPr/>
        </p:nvSpPr>
        <p:spPr>
          <a:xfrm>
            <a:off x="4766976" y="582106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76" y="11874"/>
                </a:lnTo>
                <a:lnTo>
                  <a:pt x="8216" y="14325"/>
                </a:lnTo>
                <a:lnTo>
                  <a:pt x="11887" y="12649"/>
                </a:lnTo>
                <a:lnTo>
                  <a:pt x="14325" y="6095"/>
                </a:lnTo>
                <a:lnTo>
                  <a:pt x="12661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2" name="object 1082"/>
          <p:cNvSpPr/>
          <p:nvPr/>
        </p:nvSpPr>
        <p:spPr>
          <a:xfrm>
            <a:off x="4793700" y="583102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50"/>
                </a:lnTo>
                <a:lnTo>
                  <a:pt x="0" y="8229"/>
                </a:lnTo>
                <a:lnTo>
                  <a:pt x="1689" y="11874"/>
                </a:lnTo>
                <a:lnTo>
                  <a:pt x="8216" y="14312"/>
                </a:lnTo>
                <a:lnTo>
                  <a:pt x="11874" y="12623"/>
                </a:lnTo>
                <a:lnTo>
                  <a:pt x="13106" y="9372"/>
                </a:lnTo>
                <a:lnTo>
                  <a:pt x="14325" y="6070"/>
                </a:lnTo>
                <a:lnTo>
                  <a:pt x="12661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3" name="object 1083"/>
          <p:cNvSpPr/>
          <p:nvPr/>
        </p:nvSpPr>
        <p:spPr>
          <a:xfrm>
            <a:off x="4820422" y="58409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76"/>
                </a:lnTo>
                <a:lnTo>
                  <a:pt x="0" y="8229"/>
                </a:lnTo>
                <a:lnTo>
                  <a:pt x="1689" y="11874"/>
                </a:lnTo>
                <a:lnTo>
                  <a:pt x="8229" y="14312"/>
                </a:lnTo>
                <a:lnTo>
                  <a:pt x="11874" y="12649"/>
                </a:lnTo>
                <a:lnTo>
                  <a:pt x="14312" y="6095"/>
                </a:lnTo>
                <a:lnTo>
                  <a:pt x="12661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4" name="object 1084"/>
          <p:cNvSpPr/>
          <p:nvPr/>
        </p:nvSpPr>
        <p:spPr>
          <a:xfrm>
            <a:off x="4847145" y="585089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76"/>
                </a:lnTo>
                <a:lnTo>
                  <a:pt x="0" y="8229"/>
                </a:lnTo>
                <a:lnTo>
                  <a:pt x="1663" y="11887"/>
                </a:lnTo>
                <a:lnTo>
                  <a:pt x="8229" y="14312"/>
                </a:lnTo>
                <a:lnTo>
                  <a:pt x="11887" y="12649"/>
                </a:lnTo>
                <a:lnTo>
                  <a:pt x="14312" y="6095"/>
                </a:lnTo>
                <a:lnTo>
                  <a:pt x="12649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5" name="object 1085"/>
          <p:cNvSpPr/>
          <p:nvPr/>
        </p:nvSpPr>
        <p:spPr>
          <a:xfrm>
            <a:off x="4875268" y="5862050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5">
                <a:moveTo>
                  <a:pt x="7950" y="0"/>
                </a:moveTo>
                <a:lnTo>
                  <a:pt x="0" y="8597"/>
                </a:lnTo>
                <a:lnTo>
                  <a:pt x="660" y="10058"/>
                </a:lnTo>
                <a:lnTo>
                  <a:pt x="1892" y="11264"/>
                </a:lnTo>
                <a:lnTo>
                  <a:pt x="3543" y="11899"/>
                </a:lnTo>
                <a:lnTo>
                  <a:pt x="6832" y="13119"/>
                </a:lnTo>
                <a:lnTo>
                  <a:pt x="10490" y="11455"/>
                </a:lnTo>
                <a:lnTo>
                  <a:pt x="12915" y="4876"/>
                </a:lnTo>
                <a:lnTo>
                  <a:pt x="11239" y="1231"/>
                </a:lnTo>
                <a:lnTo>
                  <a:pt x="795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6" name="object 1086"/>
          <p:cNvSpPr/>
          <p:nvPr/>
        </p:nvSpPr>
        <p:spPr>
          <a:xfrm>
            <a:off x="4900566" y="587078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63"/>
                </a:lnTo>
                <a:lnTo>
                  <a:pt x="0" y="8229"/>
                </a:lnTo>
                <a:lnTo>
                  <a:pt x="1676" y="11874"/>
                </a:lnTo>
                <a:lnTo>
                  <a:pt x="8229" y="14325"/>
                </a:lnTo>
                <a:lnTo>
                  <a:pt x="11899" y="12649"/>
                </a:lnTo>
                <a:lnTo>
                  <a:pt x="14338" y="6095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7" name="object 1087"/>
          <p:cNvSpPr/>
          <p:nvPr/>
        </p:nvSpPr>
        <p:spPr>
          <a:xfrm>
            <a:off x="4872963" y="58610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63"/>
                </a:lnTo>
                <a:lnTo>
                  <a:pt x="0" y="8229"/>
                </a:lnTo>
                <a:lnTo>
                  <a:pt x="1676" y="11874"/>
                </a:lnTo>
                <a:lnTo>
                  <a:pt x="8229" y="14325"/>
                </a:lnTo>
                <a:lnTo>
                  <a:pt x="11899" y="12649"/>
                </a:lnTo>
                <a:lnTo>
                  <a:pt x="14338" y="6095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8" name="object 1088"/>
          <p:cNvSpPr/>
          <p:nvPr/>
        </p:nvSpPr>
        <p:spPr>
          <a:xfrm>
            <a:off x="4927301" y="588072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63" y="11887"/>
                </a:lnTo>
                <a:lnTo>
                  <a:pt x="8216" y="14325"/>
                </a:lnTo>
                <a:lnTo>
                  <a:pt x="11874" y="12661"/>
                </a:lnTo>
                <a:lnTo>
                  <a:pt x="14312" y="6108"/>
                </a:lnTo>
                <a:lnTo>
                  <a:pt x="12649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9" name="object 1089"/>
          <p:cNvSpPr/>
          <p:nvPr/>
        </p:nvSpPr>
        <p:spPr>
          <a:xfrm>
            <a:off x="4954023" y="58906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76"/>
                </a:lnTo>
                <a:lnTo>
                  <a:pt x="0" y="8229"/>
                </a:lnTo>
                <a:lnTo>
                  <a:pt x="1650" y="11899"/>
                </a:lnTo>
                <a:lnTo>
                  <a:pt x="8216" y="14338"/>
                </a:lnTo>
                <a:lnTo>
                  <a:pt x="11874" y="12649"/>
                </a:lnTo>
                <a:lnTo>
                  <a:pt x="14312" y="6095"/>
                </a:lnTo>
                <a:lnTo>
                  <a:pt x="12661" y="2451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0" name="object 1090"/>
          <p:cNvSpPr/>
          <p:nvPr/>
        </p:nvSpPr>
        <p:spPr>
          <a:xfrm>
            <a:off x="4980735" y="590061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63"/>
                </a:lnTo>
                <a:lnTo>
                  <a:pt x="1244" y="4965"/>
                </a:lnTo>
                <a:lnTo>
                  <a:pt x="0" y="8216"/>
                </a:lnTo>
                <a:lnTo>
                  <a:pt x="1676" y="11887"/>
                </a:lnTo>
                <a:lnTo>
                  <a:pt x="8242" y="14325"/>
                </a:lnTo>
                <a:lnTo>
                  <a:pt x="11887" y="12661"/>
                </a:lnTo>
                <a:lnTo>
                  <a:pt x="14325" y="6108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1" name="object 1091"/>
          <p:cNvSpPr/>
          <p:nvPr/>
        </p:nvSpPr>
        <p:spPr>
          <a:xfrm>
            <a:off x="5007457" y="59105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38" y="1676"/>
                </a:lnTo>
                <a:lnTo>
                  <a:pt x="0" y="8242"/>
                </a:lnTo>
                <a:lnTo>
                  <a:pt x="1676" y="11887"/>
                </a:lnTo>
                <a:lnTo>
                  <a:pt x="8242" y="14338"/>
                </a:lnTo>
                <a:lnTo>
                  <a:pt x="11861" y="12649"/>
                </a:lnTo>
                <a:lnTo>
                  <a:pt x="14338" y="6108"/>
                </a:lnTo>
                <a:lnTo>
                  <a:pt x="12649" y="2451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2" name="object 1092"/>
          <p:cNvSpPr/>
          <p:nvPr/>
        </p:nvSpPr>
        <p:spPr>
          <a:xfrm>
            <a:off x="5034181" y="592051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38" y="1638"/>
                </a:lnTo>
                <a:lnTo>
                  <a:pt x="0" y="8216"/>
                </a:lnTo>
                <a:lnTo>
                  <a:pt x="1663" y="11861"/>
                </a:lnTo>
                <a:lnTo>
                  <a:pt x="8242" y="14300"/>
                </a:lnTo>
                <a:lnTo>
                  <a:pt x="11861" y="12636"/>
                </a:lnTo>
                <a:lnTo>
                  <a:pt x="13106" y="9359"/>
                </a:lnTo>
                <a:lnTo>
                  <a:pt x="14325" y="6070"/>
                </a:lnTo>
                <a:lnTo>
                  <a:pt x="12649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3" name="object 1093"/>
          <p:cNvSpPr/>
          <p:nvPr/>
        </p:nvSpPr>
        <p:spPr>
          <a:xfrm>
            <a:off x="5060891" y="593044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50"/>
                </a:lnTo>
                <a:lnTo>
                  <a:pt x="0" y="8229"/>
                </a:lnTo>
                <a:lnTo>
                  <a:pt x="1676" y="11874"/>
                </a:lnTo>
                <a:lnTo>
                  <a:pt x="8229" y="14300"/>
                </a:lnTo>
                <a:lnTo>
                  <a:pt x="11887" y="12636"/>
                </a:lnTo>
                <a:lnTo>
                  <a:pt x="14338" y="6083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4" name="object 1094"/>
          <p:cNvSpPr/>
          <p:nvPr/>
        </p:nvSpPr>
        <p:spPr>
          <a:xfrm>
            <a:off x="5087965" y="594059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50"/>
                </a:lnTo>
                <a:lnTo>
                  <a:pt x="0" y="8229"/>
                </a:lnTo>
                <a:lnTo>
                  <a:pt x="1676" y="11874"/>
                </a:lnTo>
                <a:lnTo>
                  <a:pt x="8229" y="14300"/>
                </a:lnTo>
                <a:lnTo>
                  <a:pt x="11887" y="12649"/>
                </a:lnTo>
                <a:lnTo>
                  <a:pt x="14338" y="6083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5" name="object 1095"/>
          <p:cNvSpPr/>
          <p:nvPr/>
        </p:nvSpPr>
        <p:spPr>
          <a:xfrm>
            <a:off x="5090664" y="5941604"/>
            <a:ext cx="11430" cy="13335"/>
          </a:xfrm>
          <a:custGeom>
            <a:avLst/>
            <a:gdLst/>
            <a:ahLst/>
            <a:cxnLst/>
            <a:rect l="l" t="t" r="r" b="b"/>
            <a:pathLst>
              <a:path w="11429" h="13335">
                <a:moveTo>
                  <a:pt x="6324" y="0"/>
                </a:moveTo>
                <a:lnTo>
                  <a:pt x="0" y="10756"/>
                </a:lnTo>
                <a:lnTo>
                  <a:pt x="1917" y="11874"/>
                </a:lnTo>
                <a:lnTo>
                  <a:pt x="5181" y="13093"/>
                </a:lnTo>
                <a:lnTo>
                  <a:pt x="8839" y="11442"/>
                </a:lnTo>
                <a:lnTo>
                  <a:pt x="11290" y="4864"/>
                </a:lnTo>
                <a:lnTo>
                  <a:pt x="9601" y="1219"/>
                </a:lnTo>
                <a:lnTo>
                  <a:pt x="632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6" name="object 1096"/>
          <p:cNvSpPr/>
          <p:nvPr/>
        </p:nvSpPr>
        <p:spPr>
          <a:xfrm>
            <a:off x="5114337" y="595032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76"/>
                </a:lnTo>
                <a:lnTo>
                  <a:pt x="0" y="8242"/>
                </a:lnTo>
                <a:lnTo>
                  <a:pt x="1663" y="11874"/>
                </a:lnTo>
                <a:lnTo>
                  <a:pt x="8229" y="14312"/>
                </a:lnTo>
                <a:lnTo>
                  <a:pt x="11887" y="12661"/>
                </a:lnTo>
                <a:lnTo>
                  <a:pt x="13080" y="9385"/>
                </a:lnTo>
                <a:lnTo>
                  <a:pt x="14325" y="6095"/>
                </a:lnTo>
                <a:lnTo>
                  <a:pt x="12674" y="2451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7" name="object 1097"/>
          <p:cNvSpPr/>
          <p:nvPr/>
        </p:nvSpPr>
        <p:spPr>
          <a:xfrm>
            <a:off x="5141060" y="59602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29"/>
                </a:lnTo>
                <a:lnTo>
                  <a:pt x="1663" y="11887"/>
                </a:lnTo>
                <a:lnTo>
                  <a:pt x="4940" y="13093"/>
                </a:lnTo>
                <a:lnTo>
                  <a:pt x="8229" y="14338"/>
                </a:lnTo>
                <a:lnTo>
                  <a:pt x="11887" y="12649"/>
                </a:lnTo>
                <a:lnTo>
                  <a:pt x="14325" y="6095"/>
                </a:lnTo>
                <a:lnTo>
                  <a:pt x="12661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8" name="object 1098"/>
          <p:cNvSpPr/>
          <p:nvPr/>
        </p:nvSpPr>
        <p:spPr>
          <a:xfrm>
            <a:off x="5167783" y="597021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16"/>
                </a:lnTo>
                <a:lnTo>
                  <a:pt x="1676" y="11887"/>
                </a:lnTo>
                <a:lnTo>
                  <a:pt x="8229" y="14325"/>
                </a:lnTo>
                <a:lnTo>
                  <a:pt x="11861" y="12661"/>
                </a:lnTo>
                <a:lnTo>
                  <a:pt x="14312" y="6108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9" name="object 1099"/>
          <p:cNvSpPr/>
          <p:nvPr/>
        </p:nvSpPr>
        <p:spPr>
          <a:xfrm>
            <a:off x="5194493" y="59801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76"/>
                </a:lnTo>
                <a:lnTo>
                  <a:pt x="1231" y="4965"/>
                </a:lnTo>
                <a:lnTo>
                  <a:pt x="0" y="8229"/>
                </a:lnTo>
                <a:lnTo>
                  <a:pt x="1676" y="11887"/>
                </a:lnTo>
                <a:lnTo>
                  <a:pt x="8242" y="14325"/>
                </a:lnTo>
                <a:lnTo>
                  <a:pt x="11874" y="12649"/>
                </a:lnTo>
                <a:lnTo>
                  <a:pt x="14338" y="6095"/>
                </a:lnTo>
                <a:lnTo>
                  <a:pt x="12661" y="2438"/>
                </a:lnTo>
                <a:lnTo>
                  <a:pt x="9372" y="123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0" name="object 1100"/>
          <p:cNvSpPr/>
          <p:nvPr/>
        </p:nvSpPr>
        <p:spPr>
          <a:xfrm>
            <a:off x="4641863" y="5751574"/>
            <a:ext cx="14604" cy="11430"/>
          </a:xfrm>
          <a:custGeom>
            <a:avLst/>
            <a:gdLst/>
            <a:ahLst/>
            <a:cxnLst/>
            <a:rect l="l" t="t" r="r" b="b"/>
            <a:pathLst>
              <a:path w="14604" h="11429">
                <a:moveTo>
                  <a:pt x="12926" y="0"/>
                </a:moveTo>
                <a:lnTo>
                  <a:pt x="53" y="5056"/>
                </a:lnTo>
                <a:lnTo>
                  <a:pt x="0" y="5198"/>
                </a:lnTo>
                <a:lnTo>
                  <a:pt x="1663" y="8843"/>
                </a:lnTo>
                <a:lnTo>
                  <a:pt x="8229" y="11281"/>
                </a:lnTo>
                <a:lnTo>
                  <a:pt x="11887" y="9605"/>
                </a:lnTo>
                <a:lnTo>
                  <a:pt x="14325" y="3064"/>
                </a:lnTo>
                <a:lnTo>
                  <a:pt x="129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1" name="object 1101"/>
          <p:cNvSpPr/>
          <p:nvPr/>
        </p:nvSpPr>
        <p:spPr>
          <a:xfrm>
            <a:off x="4668585" y="575849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1244" y="4952"/>
                </a:lnTo>
                <a:lnTo>
                  <a:pt x="0" y="8229"/>
                </a:lnTo>
                <a:lnTo>
                  <a:pt x="1676" y="11861"/>
                </a:lnTo>
                <a:lnTo>
                  <a:pt x="8242" y="14312"/>
                </a:lnTo>
                <a:lnTo>
                  <a:pt x="11887" y="12649"/>
                </a:lnTo>
                <a:lnTo>
                  <a:pt x="14325" y="6083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2" name="object 1102"/>
          <p:cNvSpPr/>
          <p:nvPr/>
        </p:nvSpPr>
        <p:spPr>
          <a:xfrm>
            <a:off x="4695309" y="576841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42"/>
                </a:lnTo>
                <a:lnTo>
                  <a:pt x="1676" y="11887"/>
                </a:lnTo>
                <a:lnTo>
                  <a:pt x="8242" y="14325"/>
                </a:lnTo>
                <a:lnTo>
                  <a:pt x="11861" y="12649"/>
                </a:lnTo>
                <a:lnTo>
                  <a:pt x="14338" y="6108"/>
                </a:lnTo>
                <a:lnTo>
                  <a:pt x="12661" y="2463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3" name="object 1103"/>
          <p:cNvSpPr/>
          <p:nvPr/>
        </p:nvSpPr>
        <p:spPr>
          <a:xfrm>
            <a:off x="4722019" y="577838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76" y="11861"/>
                </a:lnTo>
                <a:lnTo>
                  <a:pt x="4965" y="13106"/>
                </a:lnTo>
                <a:lnTo>
                  <a:pt x="8254" y="14312"/>
                </a:lnTo>
                <a:lnTo>
                  <a:pt x="11887" y="12649"/>
                </a:lnTo>
                <a:lnTo>
                  <a:pt x="14338" y="6083"/>
                </a:lnTo>
                <a:lnTo>
                  <a:pt x="12661" y="2425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4" name="object 1104"/>
          <p:cNvSpPr/>
          <p:nvPr/>
        </p:nvSpPr>
        <p:spPr>
          <a:xfrm>
            <a:off x="4748743" y="578830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76"/>
                </a:lnTo>
                <a:lnTo>
                  <a:pt x="0" y="8242"/>
                </a:lnTo>
                <a:lnTo>
                  <a:pt x="1676" y="11899"/>
                </a:lnTo>
                <a:lnTo>
                  <a:pt x="4965" y="13106"/>
                </a:lnTo>
                <a:lnTo>
                  <a:pt x="8229" y="14338"/>
                </a:lnTo>
                <a:lnTo>
                  <a:pt x="11887" y="12649"/>
                </a:lnTo>
                <a:lnTo>
                  <a:pt x="14338" y="6095"/>
                </a:lnTo>
                <a:lnTo>
                  <a:pt x="12661" y="2463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5" name="object 1105"/>
          <p:cNvSpPr/>
          <p:nvPr/>
        </p:nvSpPr>
        <p:spPr>
          <a:xfrm>
            <a:off x="4775452" y="57982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76" y="1663"/>
                </a:lnTo>
                <a:lnTo>
                  <a:pt x="0" y="8216"/>
                </a:lnTo>
                <a:lnTo>
                  <a:pt x="1689" y="11887"/>
                </a:lnTo>
                <a:lnTo>
                  <a:pt x="8242" y="14325"/>
                </a:lnTo>
                <a:lnTo>
                  <a:pt x="11899" y="12649"/>
                </a:lnTo>
                <a:lnTo>
                  <a:pt x="14325" y="6095"/>
                </a:lnTo>
                <a:lnTo>
                  <a:pt x="12674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6" name="object 1106"/>
          <p:cNvSpPr/>
          <p:nvPr/>
        </p:nvSpPr>
        <p:spPr>
          <a:xfrm>
            <a:off x="4802201" y="580819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25" y="1676"/>
                </a:lnTo>
                <a:lnTo>
                  <a:pt x="0" y="8229"/>
                </a:lnTo>
                <a:lnTo>
                  <a:pt x="1650" y="11899"/>
                </a:lnTo>
                <a:lnTo>
                  <a:pt x="8204" y="14325"/>
                </a:lnTo>
                <a:lnTo>
                  <a:pt x="11874" y="12649"/>
                </a:lnTo>
                <a:lnTo>
                  <a:pt x="14300" y="6108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7" name="object 1107"/>
          <p:cNvSpPr/>
          <p:nvPr/>
        </p:nvSpPr>
        <p:spPr>
          <a:xfrm>
            <a:off x="4828912" y="58181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0" y="8229"/>
                </a:lnTo>
                <a:lnTo>
                  <a:pt x="1676" y="11874"/>
                </a:lnTo>
                <a:lnTo>
                  <a:pt x="8216" y="14312"/>
                </a:lnTo>
                <a:lnTo>
                  <a:pt x="11861" y="12649"/>
                </a:lnTo>
                <a:lnTo>
                  <a:pt x="14312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8" name="object 1108"/>
          <p:cNvSpPr/>
          <p:nvPr/>
        </p:nvSpPr>
        <p:spPr>
          <a:xfrm>
            <a:off x="4855634" y="582809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50"/>
                </a:lnTo>
                <a:lnTo>
                  <a:pt x="0" y="8229"/>
                </a:lnTo>
                <a:lnTo>
                  <a:pt x="1676" y="11861"/>
                </a:lnTo>
                <a:lnTo>
                  <a:pt x="8216" y="14312"/>
                </a:lnTo>
                <a:lnTo>
                  <a:pt x="11861" y="12636"/>
                </a:lnTo>
                <a:lnTo>
                  <a:pt x="14312" y="6083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9" name="object 1109"/>
          <p:cNvSpPr/>
          <p:nvPr/>
        </p:nvSpPr>
        <p:spPr>
          <a:xfrm>
            <a:off x="4882345" y="583804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50"/>
                </a:lnTo>
                <a:lnTo>
                  <a:pt x="0" y="8216"/>
                </a:lnTo>
                <a:lnTo>
                  <a:pt x="1676" y="11861"/>
                </a:lnTo>
                <a:lnTo>
                  <a:pt x="4965" y="13068"/>
                </a:lnTo>
                <a:lnTo>
                  <a:pt x="8229" y="14300"/>
                </a:lnTo>
                <a:lnTo>
                  <a:pt x="11874" y="12623"/>
                </a:lnTo>
                <a:lnTo>
                  <a:pt x="14338" y="6070"/>
                </a:lnTo>
                <a:lnTo>
                  <a:pt x="12674" y="2425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0" name="object 1110"/>
          <p:cNvSpPr/>
          <p:nvPr/>
        </p:nvSpPr>
        <p:spPr>
          <a:xfrm>
            <a:off x="4909068" y="584797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76"/>
                </a:lnTo>
                <a:lnTo>
                  <a:pt x="0" y="8242"/>
                </a:lnTo>
                <a:lnTo>
                  <a:pt x="1676" y="11874"/>
                </a:lnTo>
                <a:lnTo>
                  <a:pt x="8229" y="14312"/>
                </a:lnTo>
                <a:lnTo>
                  <a:pt x="11887" y="12649"/>
                </a:lnTo>
                <a:lnTo>
                  <a:pt x="14338" y="6095"/>
                </a:lnTo>
                <a:lnTo>
                  <a:pt x="12831" y="2832"/>
                </a:lnTo>
                <a:lnTo>
                  <a:pt x="10126" y="2130"/>
                </a:lnTo>
                <a:lnTo>
                  <a:pt x="7181" y="411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1" name="object 1111"/>
          <p:cNvSpPr/>
          <p:nvPr/>
        </p:nvSpPr>
        <p:spPr>
          <a:xfrm>
            <a:off x="4935790" y="585793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50"/>
                </a:lnTo>
                <a:lnTo>
                  <a:pt x="0" y="8204"/>
                </a:lnTo>
                <a:lnTo>
                  <a:pt x="1663" y="11861"/>
                </a:lnTo>
                <a:lnTo>
                  <a:pt x="4965" y="13068"/>
                </a:lnTo>
                <a:lnTo>
                  <a:pt x="8216" y="14300"/>
                </a:lnTo>
                <a:lnTo>
                  <a:pt x="11887" y="12636"/>
                </a:lnTo>
                <a:lnTo>
                  <a:pt x="14312" y="6070"/>
                </a:lnTo>
                <a:lnTo>
                  <a:pt x="12649" y="2425"/>
                </a:lnTo>
                <a:lnTo>
                  <a:pt x="9359" y="1193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2" name="object 1112"/>
          <p:cNvSpPr/>
          <p:nvPr/>
        </p:nvSpPr>
        <p:spPr>
          <a:xfrm>
            <a:off x="4962514" y="58678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63"/>
                </a:lnTo>
                <a:lnTo>
                  <a:pt x="0" y="8229"/>
                </a:lnTo>
                <a:lnTo>
                  <a:pt x="1663" y="11874"/>
                </a:lnTo>
                <a:lnTo>
                  <a:pt x="8216" y="14325"/>
                </a:lnTo>
                <a:lnTo>
                  <a:pt x="11861" y="12649"/>
                </a:lnTo>
                <a:lnTo>
                  <a:pt x="14312" y="6083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3" name="object 1113"/>
          <p:cNvSpPr/>
          <p:nvPr/>
        </p:nvSpPr>
        <p:spPr>
          <a:xfrm>
            <a:off x="4989222" y="587780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29"/>
                </a:lnTo>
                <a:lnTo>
                  <a:pt x="1650" y="11874"/>
                </a:lnTo>
                <a:lnTo>
                  <a:pt x="8229" y="14325"/>
                </a:lnTo>
                <a:lnTo>
                  <a:pt x="11874" y="12649"/>
                </a:lnTo>
                <a:lnTo>
                  <a:pt x="14325" y="6095"/>
                </a:lnTo>
                <a:lnTo>
                  <a:pt x="12674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4" name="object 1114"/>
          <p:cNvSpPr/>
          <p:nvPr/>
        </p:nvSpPr>
        <p:spPr>
          <a:xfrm>
            <a:off x="5015947" y="58877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50" y="11887"/>
                </a:lnTo>
                <a:lnTo>
                  <a:pt x="8216" y="14325"/>
                </a:lnTo>
                <a:lnTo>
                  <a:pt x="11874" y="12661"/>
                </a:lnTo>
                <a:lnTo>
                  <a:pt x="14325" y="6108"/>
                </a:lnTo>
                <a:lnTo>
                  <a:pt x="12649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5" name="object 1115"/>
          <p:cNvSpPr/>
          <p:nvPr/>
        </p:nvSpPr>
        <p:spPr>
          <a:xfrm>
            <a:off x="5042669" y="589768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63"/>
                </a:lnTo>
                <a:lnTo>
                  <a:pt x="1231" y="4965"/>
                </a:lnTo>
                <a:lnTo>
                  <a:pt x="0" y="8229"/>
                </a:lnTo>
                <a:lnTo>
                  <a:pt x="1663" y="11887"/>
                </a:lnTo>
                <a:lnTo>
                  <a:pt x="4965" y="13093"/>
                </a:lnTo>
                <a:lnTo>
                  <a:pt x="8229" y="14325"/>
                </a:lnTo>
                <a:lnTo>
                  <a:pt x="11874" y="12649"/>
                </a:lnTo>
                <a:lnTo>
                  <a:pt x="14338" y="6095"/>
                </a:lnTo>
                <a:lnTo>
                  <a:pt x="12649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6" name="object 1116"/>
          <p:cNvSpPr/>
          <p:nvPr/>
        </p:nvSpPr>
        <p:spPr>
          <a:xfrm>
            <a:off x="5069392" y="590762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63"/>
                </a:lnTo>
                <a:lnTo>
                  <a:pt x="0" y="8229"/>
                </a:lnTo>
                <a:lnTo>
                  <a:pt x="1663" y="11887"/>
                </a:lnTo>
                <a:lnTo>
                  <a:pt x="8229" y="14325"/>
                </a:lnTo>
                <a:lnTo>
                  <a:pt x="11861" y="12649"/>
                </a:lnTo>
                <a:lnTo>
                  <a:pt x="13106" y="9372"/>
                </a:lnTo>
                <a:lnTo>
                  <a:pt x="14312" y="6108"/>
                </a:lnTo>
                <a:lnTo>
                  <a:pt x="12649" y="2451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7" name="object 1117"/>
          <p:cNvSpPr/>
          <p:nvPr/>
        </p:nvSpPr>
        <p:spPr>
          <a:xfrm>
            <a:off x="5096100" y="5917563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6096" y="0"/>
                </a:moveTo>
                <a:lnTo>
                  <a:pt x="2438" y="1676"/>
                </a:lnTo>
                <a:lnTo>
                  <a:pt x="1231" y="4965"/>
                </a:lnTo>
                <a:lnTo>
                  <a:pt x="0" y="8242"/>
                </a:lnTo>
                <a:lnTo>
                  <a:pt x="1676" y="11899"/>
                </a:lnTo>
                <a:lnTo>
                  <a:pt x="4978" y="13106"/>
                </a:lnTo>
                <a:lnTo>
                  <a:pt x="7620" y="13487"/>
                </a:lnTo>
                <a:lnTo>
                  <a:pt x="12928" y="4521"/>
                </a:lnTo>
                <a:lnTo>
                  <a:pt x="12255" y="3048"/>
                </a:lnTo>
                <a:lnTo>
                  <a:pt x="11010" y="1841"/>
                </a:lnTo>
                <a:lnTo>
                  <a:pt x="9372" y="1244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8" name="object 1118"/>
          <p:cNvSpPr/>
          <p:nvPr/>
        </p:nvSpPr>
        <p:spPr>
          <a:xfrm>
            <a:off x="5122825" y="592752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50"/>
                </a:lnTo>
                <a:lnTo>
                  <a:pt x="0" y="8216"/>
                </a:lnTo>
                <a:lnTo>
                  <a:pt x="1676" y="11874"/>
                </a:lnTo>
                <a:lnTo>
                  <a:pt x="8229" y="14312"/>
                </a:lnTo>
                <a:lnTo>
                  <a:pt x="11874" y="12623"/>
                </a:lnTo>
                <a:lnTo>
                  <a:pt x="14325" y="6057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9" name="object 1119"/>
          <p:cNvSpPr/>
          <p:nvPr/>
        </p:nvSpPr>
        <p:spPr>
          <a:xfrm>
            <a:off x="5096455" y="591758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50"/>
                </a:lnTo>
                <a:lnTo>
                  <a:pt x="0" y="8216"/>
                </a:lnTo>
                <a:lnTo>
                  <a:pt x="1676" y="11874"/>
                </a:lnTo>
                <a:lnTo>
                  <a:pt x="8229" y="14312"/>
                </a:lnTo>
                <a:lnTo>
                  <a:pt x="11874" y="12623"/>
                </a:lnTo>
                <a:lnTo>
                  <a:pt x="14325" y="6057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0" name="object 1120"/>
          <p:cNvSpPr/>
          <p:nvPr/>
        </p:nvSpPr>
        <p:spPr>
          <a:xfrm>
            <a:off x="5149547" y="59374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51" y="1676"/>
                </a:lnTo>
                <a:lnTo>
                  <a:pt x="0" y="8229"/>
                </a:lnTo>
                <a:lnTo>
                  <a:pt x="1650" y="11861"/>
                </a:lnTo>
                <a:lnTo>
                  <a:pt x="8216" y="14312"/>
                </a:lnTo>
                <a:lnTo>
                  <a:pt x="11874" y="12649"/>
                </a:lnTo>
                <a:lnTo>
                  <a:pt x="13080" y="9372"/>
                </a:lnTo>
                <a:lnTo>
                  <a:pt x="14325" y="6095"/>
                </a:lnTo>
                <a:lnTo>
                  <a:pt x="12674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1" name="object 1121"/>
          <p:cNvSpPr/>
          <p:nvPr/>
        </p:nvSpPr>
        <p:spPr>
          <a:xfrm>
            <a:off x="5176272" y="594740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1206" y="4940"/>
                </a:lnTo>
                <a:lnTo>
                  <a:pt x="0" y="8229"/>
                </a:lnTo>
                <a:lnTo>
                  <a:pt x="1651" y="11874"/>
                </a:lnTo>
                <a:lnTo>
                  <a:pt x="8216" y="14312"/>
                </a:lnTo>
                <a:lnTo>
                  <a:pt x="11874" y="12649"/>
                </a:lnTo>
                <a:lnTo>
                  <a:pt x="14325" y="6070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2" name="object 1122"/>
          <p:cNvSpPr/>
          <p:nvPr/>
        </p:nvSpPr>
        <p:spPr>
          <a:xfrm>
            <a:off x="5202994" y="5957764"/>
            <a:ext cx="9525" cy="13970"/>
          </a:xfrm>
          <a:custGeom>
            <a:avLst/>
            <a:gdLst/>
            <a:ahLst/>
            <a:cxnLst/>
            <a:rect l="l" t="t" r="r" b="b"/>
            <a:pathLst>
              <a:path w="9525" h="13970">
                <a:moveTo>
                  <a:pt x="5176" y="0"/>
                </a:moveTo>
                <a:lnTo>
                  <a:pt x="2438" y="1264"/>
                </a:lnTo>
                <a:lnTo>
                  <a:pt x="0" y="7817"/>
                </a:lnTo>
                <a:lnTo>
                  <a:pt x="1663" y="11450"/>
                </a:lnTo>
                <a:lnTo>
                  <a:pt x="8229" y="13913"/>
                </a:lnTo>
                <a:lnTo>
                  <a:pt x="8987" y="13564"/>
                </a:lnTo>
                <a:lnTo>
                  <a:pt x="6785" y="6432"/>
                </a:lnTo>
                <a:lnTo>
                  <a:pt x="517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3" name="object 1123"/>
          <p:cNvSpPr/>
          <p:nvPr/>
        </p:nvSpPr>
        <p:spPr>
          <a:xfrm>
            <a:off x="4677815" y="5743624"/>
            <a:ext cx="13335" cy="6985"/>
          </a:xfrm>
          <a:custGeom>
            <a:avLst/>
            <a:gdLst/>
            <a:ahLst/>
            <a:cxnLst/>
            <a:rect l="l" t="t" r="r" b="b"/>
            <a:pathLst>
              <a:path w="13335" h="6985">
                <a:moveTo>
                  <a:pt x="12898" y="0"/>
                </a:moveTo>
                <a:lnTo>
                  <a:pt x="0" y="1877"/>
                </a:lnTo>
                <a:lnTo>
                  <a:pt x="937" y="3930"/>
                </a:lnTo>
                <a:lnTo>
                  <a:pt x="7490" y="6368"/>
                </a:lnTo>
                <a:lnTo>
                  <a:pt x="11135" y="4692"/>
                </a:lnTo>
                <a:lnTo>
                  <a:pt x="1289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4" name="object 1124"/>
          <p:cNvSpPr/>
          <p:nvPr/>
        </p:nvSpPr>
        <p:spPr>
          <a:xfrm>
            <a:off x="4703798" y="574561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76"/>
                </a:lnTo>
                <a:lnTo>
                  <a:pt x="0" y="8229"/>
                </a:lnTo>
                <a:lnTo>
                  <a:pt x="1650" y="11874"/>
                </a:lnTo>
                <a:lnTo>
                  <a:pt x="8229" y="14325"/>
                </a:lnTo>
                <a:lnTo>
                  <a:pt x="11874" y="12636"/>
                </a:lnTo>
                <a:lnTo>
                  <a:pt x="14325" y="6095"/>
                </a:lnTo>
                <a:lnTo>
                  <a:pt x="12674" y="2438"/>
                </a:lnTo>
                <a:lnTo>
                  <a:pt x="9372" y="1231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5" name="object 1125"/>
          <p:cNvSpPr/>
          <p:nvPr/>
        </p:nvSpPr>
        <p:spPr>
          <a:xfrm>
            <a:off x="4730522" y="575557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63"/>
                </a:lnTo>
                <a:lnTo>
                  <a:pt x="1231" y="4953"/>
                </a:lnTo>
                <a:lnTo>
                  <a:pt x="0" y="8216"/>
                </a:lnTo>
                <a:lnTo>
                  <a:pt x="1663" y="11861"/>
                </a:lnTo>
                <a:lnTo>
                  <a:pt x="8229" y="14300"/>
                </a:lnTo>
                <a:lnTo>
                  <a:pt x="11874" y="12636"/>
                </a:lnTo>
                <a:lnTo>
                  <a:pt x="14338" y="6057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6" name="object 1126"/>
          <p:cNvSpPr/>
          <p:nvPr/>
        </p:nvSpPr>
        <p:spPr>
          <a:xfrm>
            <a:off x="4757244" y="576549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76"/>
                </a:lnTo>
                <a:lnTo>
                  <a:pt x="0" y="8242"/>
                </a:lnTo>
                <a:lnTo>
                  <a:pt x="1663" y="11887"/>
                </a:lnTo>
                <a:lnTo>
                  <a:pt x="8229" y="14325"/>
                </a:lnTo>
                <a:lnTo>
                  <a:pt x="11861" y="12661"/>
                </a:lnTo>
                <a:lnTo>
                  <a:pt x="14312" y="6095"/>
                </a:lnTo>
                <a:lnTo>
                  <a:pt x="12649" y="2438"/>
                </a:lnTo>
                <a:lnTo>
                  <a:pt x="9372" y="1244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7" name="object 1127"/>
          <p:cNvSpPr/>
          <p:nvPr/>
        </p:nvSpPr>
        <p:spPr>
          <a:xfrm>
            <a:off x="4783942" y="57754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51"/>
                </a:lnTo>
                <a:lnTo>
                  <a:pt x="1244" y="4940"/>
                </a:lnTo>
                <a:lnTo>
                  <a:pt x="0" y="8216"/>
                </a:lnTo>
                <a:lnTo>
                  <a:pt x="1689" y="11861"/>
                </a:lnTo>
                <a:lnTo>
                  <a:pt x="8242" y="14312"/>
                </a:lnTo>
                <a:lnTo>
                  <a:pt x="11899" y="12636"/>
                </a:lnTo>
                <a:lnTo>
                  <a:pt x="14338" y="6070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8" name="object 1128"/>
          <p:cNvSpPr/>
          <p:nvPr/>
        </p:nvSpPr>
        <p:spPr>
          <a:xfrm>
            <a:off x="4810666" y="578538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76"/>
                </a:lnTo>
                <a:lnTo>
                  <a:pt x="0" y="8242"/>
                </a:lnTo>
                <a:lnTo>
                  <a:pt x="1663" y="11874"/>
                </a:lnTo>
                <a:lnTo>
                  <a:pt x="8242" y="14325"/>
                </a:lnTo>
                <a:lnTo>
                  <a:pt x="11899" y="12649"/>
                </a:lnTo>
                <a:lnTo>
                  <a:pt x="14338" y="6108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9" name="object 1129"/>
          <p:cNvSpPr/>
          <p:nvPr/>
        </p:nvSpPr>
        <p:spPr>
          <a:xfrm>
            <a:off x="4837400" y="579532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51" y="1676"/>
                </a:lnTo>
                <a:lnTo>
                  <a:pt x="0" y="8242"/>
                </a:lnTo>
                <a:lnTo>
                  <a:pt x="1650" y="11899"/>
                </a:lnTo>
                <a:lnTo>
                  <a:pt x="8229" y="14338"/>
                </a:lnTo>
                <a:lnTo>
                  <a:pt x="11874" y="12661"/>
                </a:lnTo>
                <a:lnTo>
                  <a:pt x="13080" y="9372"/>
                </a:lnTo>
                <a:lnTo>
                  <a:pt x="14312" y="6108"/>
                </a:lnTo>
                <a:lnTo>
                  <a:pt x="12636" y="2451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0" name="object 1130"/>
          <p:cNvSpPr/>
          <p:nvPr/>
        </p:nvSpPr>
        <p:spPr>
          <a:xfrm>
            <a:off x="4864122" y="5805302"/>
            <a:ext cx="12700" cy="14604"/>
          </a:xfrm>
          <a:custGeom>
            <a:avLst/>
            <a:gdLst/>
            <a:ahLst/>
            <a:cxnLst/>
            <a:rect l="l" t="t" r="r" b="b"/>
            <a:pathLst>
              <a:path w="12700" h="14604">
                <a:moveTo>
                  <a:pt x="6029" y="0"/>
                </a:moveTo>
                <a:lnTo>
                  <a:pt x="2451" y="1633"/>
                </a:lnTo>
                <a:lnTo>
                  <a:pt x="0" y="8186"/>
                </a:lnTo>
                <a:lnTo>
                  <a:pt x="1650" y="11856"/>
                </a:lnTo>
                <a:lnTo>
                  <a:pt x="8216" y="14295"/>
                </a:lnTo>
                <a:lnTo>
                  <a:pt x="11874" y="12618"/>
                </a:lnTo>
                <a:lnTo>
                  <a:pt x="12455" y="11072"/>
                </a:lnTo>
                <a:lnTo>
                  <a:pt x="8930" y="6446"/>
                </a:lnTo>
                <a:lnTo>
                  <a:pt x="602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1" name="object 1131"/>
          <p:cNvSpPr/>
          <p:nvPr/>
        </p:nvSpPr>
        <p:spPr>
          <a:xfrm>
            <a:off x="4971465" y="5851295"/>
            <a:ext cx="13970" cy="8255"/>
          </a:xfrm>
          <a:custGeom>
            <a:avLst/>
            <a:gdLst/>
            <a:ahLst/>
            <a:cxnLst/>
            <a:rect l="l" t="t" r="r" b="b"/>
            <a:pathLst>
              <a:path w="13970" h="8254">
                <a:moveTo>
                  <a:pt x="13801" y="0"/>
                </a:moveTo>
                <a:lnTo>
                  <a:pt x="13365" y="162"/>
                </a:lnTo>
                <a:lnTo>
                  <a:pt x="0" y="3000"/>
                </a:lnTo>
                <a:lnTo>
                  <a:pt x="1213" y="5627"/>
                </a:lnTo>
                <a:lnTo>
                  <a:pt x="7753" y="8066"/>
                </a:lnTo>
                <a:lnTo>
                  <a:pt x="11411" y="6389"/>
                </a:lnTo>
                <a:lnTo>
                  <a:pt x="1380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2" name="object 1132"/>
          <p:cNvSpPr/>
          <p:nvPr/>
        </p:nvSpPr>
        <p:spPr>
          <a:xfrm>
            <a:off x="4997725" y="585498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51" y="1676"/>
                </a:lnTo>
                <a:lnTo>
                  <a:pt x="0" y="8229"/>
                </a:lnTo>
                <a:lnTo>
                  <a:pt x="1651" y="11874"/>
                </a:lnTo>
                <a:lnTo>
                  <a:pt x="8216" y="14312"/>
                </a:lnTo>
                <a:lnTo>
                  <a:pt x="11874" y="12661"/>
                </a:lnTo>
                <a:lnTo>
                  <a:pt x="14312" y="6095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3" name="object 1133"/>
          <p:cNvSpPr/>
          <p:nvPr/>
        </p:nvSpPr>
        <p:spPr>
          <a:xfrm>
            <a:off x="5024455" y="5865770"/>
            <a:ext cx="10160" cy="13335"/>
          </a:xfrm>
          <a:custGeom>
            <a:avLst/>
            <a:gdLst/>
            <a:ahLst/>
            <a:cxnLst/>
            <a:rect l="l" t="t" r="r" b="b"/>
            <a:pathLst>
              <a:path w="10160" h="13335">
                <a:moveTo>
                  <a:pt x="6540" y="0"/>
                </a:moveTo>
                <a:lnTo>
                  <a:pt x="4191" y="254"/>
                </a:lnTo>
                <a:lnTo>
                  <a:pt x="2070" y="1752"/>
                </a:lnTo>
                <a:lnTo>
                  <a:pt x="0" y="7378"/>
                </a:lnTo>
                <a:lnTo>
                  <a:pt x="1651" y="11023"/>
                </a:lnTo>
                <a:lnTo>
                  <a:pt x="6578" y="12865"/>
                </a:lnTo>
                <a:lnTo>
                  <a:pt x="8318" y="12763"/>
                </a:lnTo>
                <a:lnTo>
                  <a:pt x="9766" y="12077"/>
                </a:lnTo>
                <a:lnTo>
                  <a:pt x="654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4" name="object 1134"/>
          <p:cNvSpPr/>
          <p:nvPr/>
        </p:nvSpPr>
        <p:spPr>
          <a:xfrm>
            <a:off x="5051171" y="587487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25" y="1663"/>
                </a:lnTo>
                <a:lnTo>
                  <a:pt x="0" y="8229"/>
                </a:lnTo>
                <a:lnTo>
                  <a:pt x="1663" y="11874"/>
                </a:lnTo>
                <a:lnTo>
                  <a:pt x="4927" y="13106"/>
                </a:lnTo>
                <a:lnTo>
                  <a:pt x="8229" y="14312"/>
                </a:lnTo>
                <a:lnTo>
                  <a:pt x="11861" y="12649"/>
                </a:lnTo>
                <a:lnTo>
                  <a:pt x="13093" y="9372"/>
                </a:lnTo>
                <a:lnTo>
                  <a:pt x="14300" y="6083"/>
                </a:lnTo>
                <a:lnTo>
                  <a:pt x="12636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5" name="object 1135"/>
          <p:cNvSpPr/>
          <p:nvPr/>
        </p:nvSpPr>
        <p:spPr>
          <a:xfrm>
            <a:off x="5024809" y="58644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25" y="1663"/>
                </a:lnTo>
                <a:lnTo>
                  <a:pt x="0" y="8229"/>
                </a:lnTo>
                <a:lnTo>
                  <a:pt x="1663" y="11874"/>
                </a:lnTo>
                <a:lnTo>
                  <a:pt x="4927" y="13106"/>
                </a:lnTo>
                <a:lnTo>
                  <a:pt x="8229" y="14312"/>
                </a:lnTo>
                <a:lnTo>
                  <a:pt x="11861" y="12649"/>
                </a:lnTo>
                <a:lnTo>
                  <a:pt x="13093" y="9372"/>
                </a:lnTo>
                <a:lnTo>
                  <a:pt x="14300" y="6070"/>
                </a:lnTo>
                <a:lnTo>
                  <a:pt x="12636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6" name="object 1136"/>
          <p:cNvSpPr/>
          <p:nvPr/>
        </p:nvSpPr>
        <p:spPr>
          <a:xfrm>
            <a:off x="5077869" y="588481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29"/>
                </a:lnTo>
                <a:lnTo>
                  <a:pt x="1689" y="11887"/>
                </a:lnTo>
                <a:lnTo>
                  <a:pt x="8229" y="14325"/>
                </a:lnTo>
                <a:lnTo>
                  <a:pt x="11887" y="12649"/>
                </a:lnTo>
                <a:lnTo>
                  <a:pt x="14325" y="6108"/>
                </a:lnTo>
                <a:lnTo>
                  <a:pt x="12661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7" name="object 1137"/>
          <p:cNvSpPr/>
          <p:nvPr/>
        </p:nvSpPr>
        <p:spPr>
          <a:xfrm>
            <a:off x="5104591" y="58947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76" y="11874"/>
                </a:lnTo>
                <a:lnTo>
                  <a:pt x="8229" y="14312"/>
                </a:lnTo>
                <a:lnTo>
                  <a:pt x="11874" y="12649"/>
                </a:lnTo>
                <a:lnTo>
                  <a:pt x="14325" y="6095"/>
                </a:lnTo>
                <a:lnTo>
                  <a:pt x="12661" y="2425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8" name="object 1138"/>
          <p:cNvSpPr/>
          <p:nvPr/>
        </p:nvSpPr>
        <p:spPr>
          <a:xfrm>
            <a:off x="5131314" y="590468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63" y="1676"/>
                </a:lnTo>
                <a:lnTo>
                  <a:pt x="0" y="8254"/>
                </a:lnTo>
                <a:lnTo>
                  <a:pt x="1663" y="11899"/>
                </a:lnTo>
                <a:lnTo>
                  <a:pt x="8229" y="14338"/>
                </a:lnTo>
                <a:lnTo>
                  <a:pt x="11887" y="12661"/>
                </a:lnTo>
                <a:lnTo>
                  <a:pt x="14325" y="6108"/>
                </a:lnTo>
                <a:lnTo>
                  <a:pt x="12661" y="2463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9" name="object 1139"/>
          <p:cNvSpPr/>
          <p:nvPr/>
        </p:nvSpPr>
        <p:spPr>
          <a:xfrm>
            <a:off x="5158039" y="591463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1231" y="4953"/>
                </a:lnTo>
                <a:lnTo>
                  <a:pt x="0" y="8229"/>
                </a:lnTo>
                <a:lnTo>
                  <a:pt x="1663" y="11887"/>
                </a:lnTo>
                <a:lnTo>
                  <a:pt x="8229" y="14325"/>
                </a:lnTo>
                <a:lnTo>
                  <a:pt x="11887" y="12649"/>
                </a:lnTo>
                <a:lnTo>
                  <a:pt x="14325" y="6096"/>
                </a:lnTo>
                <a:lnTo>
                  <a:pt x="12649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0" name="object 1140"/>
          <p:cNvSpPr/>
          <p:nvPr/>
        </p:nvSpPr>
        <p:spPr>
          <a:xfrm>
            <a:off x="5184773" y="592458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70" y="0"/>
                </a:moveTo>
                <a:lnTo>
                  <a:pt x="2425" y="1663"/>
                </a:lnTo>
                <a:lnTo>
                  <a:pt x="0" y="8229"/>
                </a:lnTo>
                <a:lnTo>
                  <a:pt x="1650" y="11887"/>
                </a:lnTo>
                <a:lnTo>
                  <a:pt x="8191" y="14312"/>
                </a:lnTo>
                <a:lnTo>
                  <a:pt x="11849" y="12649"/>
                </a:lnTo>
                <a:lnTo>
                  <a:pt x="14312" y="6095"/>
                </a:lnTo>
                <a:lnTo>
                  <a:pt x="12636" y="2438"/>
                </a:lnTo>
                <a:lnTo>
                  <a:pt x="9334" y="1231"/>
                </a:lnTo>
                <a:lnTo>
                  <a:pt x="607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1" name="object 1141"/>
          <p:cNvSpPr/>
          <p:nvPr/>
        </p:nvSpPr>
        <p:spPr>
          <a:xfrm>
            <a:off x="4743150" y="5745550"/>
            <a:ext cx="5715" cy="1905"/>
          </a:xfrm>
          <a:custGeom>
            <a:avLst/>
            <a:gdLst/>
            <a:ahLst/>
            <a:cxnLst/>
            <a:rect l="l" t="t" r="r" b="b"/>
            <a:pathLst>
              <a:path w="5714" h="1904">
                <a:moveTo>
                  <a:pt x="0" y="0"/>
                </a:moveTo>
                <a:lnTo>
                  <a:pt x="4090" y="1520"/>
                </a:lnTo>
                <a:lnTo>
                  <a:pt x="5261" y="986"/>
                </a:ln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2" name="object 1142"/>
          <p:cNvSpPr/>
          <p:nvPr/>
        </p:nvSpPr>
        <p:spPr>
          <a:xfrm>
            <a:off x="4765720" y="5749855"/>
            <a:ext cx="13335" cy="7620"/>
          </a:xfrm>
          <a:custGeom>
            <a:avLst/>
            <a:gdLst/>
            <a:ahLst/>
            <a:cxnLst/>
            <a:rect l="l" t="t" r="r" b="b"/>
            <a:pathLst>
              <a:path w="13335" h="7620">
                <a:moveTo>
                  <a:pt x="398" y="0"/>
                </a:moveTo>
                <a:lnTo>
                  <a:pt x="0" y="1056"/>
                </a:lnTo>
                <a:lnTo>
                  <a:pt x="1676" y="4714"/>
                </a:lnTo>
                <a:lnTo>
                  <a:pt x="8229" y="7152"/>
                </a:lnTo>
                <a:lnTo>
                  <a:pt x="11887" y="5488"/>
                </a:lnTo>
                <a:lnTo>
                  <a:pt x="13047" y="2370"/>
                </a:lnTo>
                <a:lnTo>
                  <a:pt x="39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3" name="object 1143"/>
          <p:cNvSpPr/>
          <p:nvPr/>
        </p:nvSpPr>
        <p:spPr>
          <a:xfrm>
            <a:off x="4792443" y="5755186"/>
            <a:ext cx="14604" cy="12065"/>
          </a:xfrm>
          <a:custGeom>
            <a:avLst/>
            <a:gdLst/>
            <a:ahLst/>
            <a:cxnLst/>
            <a:rect l="l" t="t" r="r" b="b"/>
            <a:pathLst>
              <a:path w="14604" h="12064">
                <a:moveTo>
                  <a:pt x="2124" y="0"/>
                </a:moveTo>
                <a:lnTo>
                  <a:pt x="0" y="5676"/>
                </a:lnTo>
                <a:lnTo>
                  <a:pt x="1676" y="9308"/>
                </a:lnTo>
                <a:lnTo>
                  <a:pt x="8229" y="11772"/>
                </a:lnTo>
                <a:lnTo>
                  <a:pt x="11874" y="10096"/>
                </a:lnTo>
                <a:lnTo>
                  <a:pt x="14338" y="3530"/>
                </a:lnTo>
                <a:lnTo>
                  <a:pt x="13713" y="2171"/>
                </a:lnTo>
                <a:lnTo>
                  <a:pt x="212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4" name="object 1144"/>
          <p:cNvSpPr/>
          <p:nvPr/>
        </p:nvSpPr>
        <p:spPr>
          <a:xfrm>
            <a:off x="4819166" y="576258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51" y="1651"/>
                </a:lnTo>
                <a:lnTo>
                  <a:pt x="0" y="8216"/>
                </a:lnTo>
                <a:lnTo>
                  <a:pt x="1676" y="11874"/>
                </a:lnTo>
                <a:lnTo>
                  <a:pt x="8229" y="14300"/>
                </a:lnTo>
                <a:lnTo>
                  <a:pt x="11887" y="12649"/>
                </a:lnTo>
                <a:lnTo>
                  <a:pt x="14325" y="6083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5" name="object 1145"/>
          <p:cNvSpPr/>
          <p:nvPr/>
        </p:nvSpPr>
        <p:spPr>
          <a:xfrm>
            <a:off x="4845876" y="577252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76"/>
                </a:lnTo>
                <a:lnTo>
                  <a:pt x="1221" y="5012"/>
                </a:lnTo>
                <a:lnTo>
                  <a:pt x="0" y="8229"/>
                </a:lnTo>
                <a:lnTo>
                  <a:pt x="1676" y="11861"/>
                </a:lnTo>
                <a:lnTo>
                  <a:pt x="8242" y="14325"/>
                </a:lnTo>
                <a:lnTo>
                  <a:pt x="11899" y="12649"/>
                </a:lnTo>
                <a:lnTo>
                  <a:pt x="14268" y="6268"/>
                </a:lnTo>
                <a:lnTo>
                  <a:pt x="13822" y="4952"/>
                </a:lnTo>
                <a:lnTo>
                  <a:pt x="12674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6" name="object 1146"/>
          <p:cNvSpPr/>
          <p:nvPr/>
        </p:nvSpPr>
        <p:spPr>
          <a:xfrm>
            <a:off x="5007397" y="5835792"/>
            <a:ext cx="13335" cy="10795"/>
          </a:xfrm>
          <a:custGeom>
            <a:avLst/>
            <a:gdLst/>
            <a:ahLst/>
            <a:cxnLst/>
            <a:rect l="l" t="t" r="r" b="b"/>
            <a:pathLst>
              <a:path w="13335" h="10795">
                <a:moveTo>
                  <a:pt x="11995" y="0"/>
                </a:moveTo>
                <a:lnTo>
                  <a:pt x="0" y="7215"/>
                </a:lnTo>
                <a:lnTo>
                  <a:pt x="478" y="8256"/>
                </a:lnTo>
                <a:lnTo>
                  <a:pt x="7032" y="10694"/>
                </a:lnTo>
                <a:lnTo>
                  <a:pt x="10702" y="9043"/>
                </a:lnTo>
                <a:lnTo>
                  <a:pt x="11896" y="5767"/>
                </a:lnTo>
                <a:lnTo>
                  <a:pt x="13128" y="2490"/>
                </a:lnTo>
                <a:lnTo>
                  <a:pt x="119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7" name="object 1147"/>
          <p:cNvSpPr/>
          <p:nvPr/>
        </p:nvSpPr>
        <p:spPr>
          <a:xfrm>
            <a:off x="5032912" y="584212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63"/>
                </a:lnTo>
                <a:lnTo>
                  <a:pt x="0" y="8229"/>
                </a:lnTo>
                <a:lnTo>
                  <a:pt x="1689" y="11874"/>
                </a:lnTo>
                <a:lnTo>
                  <a:pt x="8242" y="14312"/>
                </a:lnTo>
                <a:lnTo>
                  <a:pt x="11887" y="12636"/>
                </a:lnTo>
                <a:lnTo>
                  <a:pt x="14338" y="6083"/>
                </a:lnTo>
                <a:lnTo>
                  <a:pt x="12674" y="2425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8" name="object 1148"/>
          <p:cNvSpPr/>
          <p:nvPr/>
        </p:nvSpPr>
        <p:spPr>
          <a:xfrm>
            <a:off x="5059646" y="585207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51"/>
                </a:lnTo>
                <a:lnTo>
                  <a:pt x="0" y="8204"/>
                </a:lnTo>
                <a:lnTo>
                  <a:pt x="1663" y="11861"/>
                </a:lnTo>
                <a:lnTo>
                  <a:pt x="8216" y="14300"/>
                </a:lnTo>
                <a:lnTo>
                  <a:pt x="11874" y="12661"/>
                </a:lnTo>
                <a:lnTo>
                  <a:pt x="14300" y="6083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9" name="object 1149"/>
          <p:cNvSpPr/>
          <p:nvPr/>
        </p:nvSpPr>
        <p:spPr>
          <a:xfrm>
            <a:off x="5086368" y="586199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76"/>
                </a:lnTo>
                <a:lnTo>
                  <a:pt x="0" y="8242"/>
                </a:lnTo>
                <a:lnTo>
                  <a:pt x="1650" y="11874"/>
                </a:lnTo>
                <a:lnTo>
                  <a:pt x="8216" y="14338"/>
                </a:lnTo>
                <a:lnTo>
                  <a:pt x="11874" y="12674"/>
                </a:lnTo>
                <a:lnTo>
                  <a:pt x="14325" y="6095"/>
                </a:lnTo>
                <a:lnTo>
                  <a:pt x="12661" y="2438"/>
                </a:lnTo>
                <a:lnTo>
                  <a:pt x="9372" y="123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0" name="object 1150"/>
          <p:cNvSpPr/>
          <p:nvPr/>
        </p:nvSpPr>
        <p:spPr>
          <a:xfrm>
            <a:off x="5113094" y="587195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25" y="1663"/>
                </a:lnTo>
                <a:lnTo>
                  <a:pt x="1219" y="4965"/>
                </a:lnTo>
                <a:lnTo>
                  <a:pt x="0" y="8216"/>
                </a:lnTo>
                <a:lnTo>
                  <a:pt x="1663" y="11874"/>
                </a:lnTo>
                <a:lnTo>
                  <a:pt x="8216" y="14312"/>
                </a:lnTo>
                <a:lnTo>
                  <a:pt x="11874" y="12636"/>
                </a:lnTo>
                <a:lnTo>
                  <a:pt x="14300" y="6083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1" name="object 1151"/>
          <p:cNvSpPr/>
          <p:nvPr/>
        </p:nvSpPr>
        <p:spPr>
          <a:xfrm>
            <a:off x="5139804" y="588188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76"/>
                </a:lnTo>
                <a:lnTo>
                  <a:pt x="0" y="8229"/>
                </a:lnTo>
                <a:lnTo>
                  <a:pt x="1676" y="11887"/>
                </a:lnTo>
                <a:lnTo>
                  <a:pt x="8229" y="14338"/>
                </a:lnTo>
                <a:lnTo>
                  <a:pt x="11887" y="12649"/>
                </a:lnTo>
                <a:lnTo>
                  <a:pt x="14325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2" name="object 1152"/>
          <p:cNvSpPr/>
          <p:nvPr/>
        </p:nvSpPr>
        <p:spPr>
          <a:xfrm>
            <a:off x="5166527" y="589183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0" y="8216"/>
                </a:lnTo>
                <a:lnTo>
                  <a:pt x="1676" y="11874"/>
                </a:lnTo>
                <a:lnTo>
                  <a:pt x="8229" y="14312"/>
                </a:lnTo>
                <a:lnTo>
                  <a:pt x="11874" y="12636"/>
                </a:lnTo>
                <a:lnTo>
                  <a:pt x="14325" y="6083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3" name="object 1153"/>
          <p:cNvSpPr/>
          <p:nvPr/>
        </p:nvSpPr>
        <p:spPr>
          <a:xfrm>
            <a:off x="5193236" y="5901777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5">
                <a:moveTo>
                  <a:pt x="6108" y="0"/>
                </a:moveTo>
                <a:lnTo>
                  <a:pt x="2463" y="1663"/>
                </a:lnTo>
                <a:lnTo>
                  <a:pt x="0" y="8229"/>
                </a:lnTo>
                <a:lnTo>
                  <a:pt x="1676" y="11874"/>
                </a:lnTo>
                <a:lnTo>
                  <a:pt x="5440" y="13281"/>
                </a:lnTo>
                <a:lnTo>
                  <a:pt x="4911" y="9945"/>
                </a:lnTo>
                <a:lnTo>
                  <a:pt x="12783" y="2741"/>
                </a:lnTo>
                <a:lnTo>
                  <a:pt x="12649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4" name="object 1154"/>
          <p:cNvSpPr/>
          <p:nvPr/>
        </p:nvSpPr>
        <p:spPr>
          <a:xfrm>
            <a:off x="5041412" y="581929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76"/>
                </a:lnTo>
                <a:lnTo>
                  <a:pt x="0" y="8242"/>
                </a:lnTo>
                <a:lnTo>
                  <a:pt x="1663" y="11887"/>
                </a:lnTo>
                <a:lnTo>
                  <a:pt x="8242" y="14325"/>
                </a:lnTo>
                <a:lnTo>
                  <a:pt x="11887" y="12649"/>
                </a:lnTo>
                <a:lnTo>
                  <a:pt x="13093" y="9385"/>
                </a:lnTo>
                <a:lnTo>
                  <a:pt x="14338" y="6108"/>
                </a:lnTo>
                <a:lnTo>
                  <a:pt x="12649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5" name="object 1155"/>
          <p:cNvSpPr/>
          <p:nvPr/>
        </p:nvSpPr>
        <p:spPr>
          <a:xfrm>
            <a:off x="5068149" y="582923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76"/>
                </a:lnTo>
                <a:lnTo>
                  <a:pt x="1193" y="4965"/>
                </a:lnTo>
                <a:lnTo>
                  <a:pt x="0" y="8242"/>
                </a:lnTo>
                <a:lnTo>
                  <a:pt x="1650" y="11899"/>
                </a:lnTo>
                <a:lnTo>
                  <a:pt x="8216" y="14325"/>
                </a:lnTo>
                <a:lnTo>
                  <a:pt x="11861" y="12649"/>
                </a:lnTo>
                <a:lnTo>
                  <a:pt x="14325" y="6108"/>
                </a:lnTo>
                <a:lnTo>
                  <a:pt x="12636" y="2463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6" name="object 1156"/>
          <p:cNvSpPr/>
          <p:nvPr/>
        </p:nvSpPr>
        <p:spPr>
          <a:xfrm>
            <a:off x="5094846" y="583920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76"/>
                </a:lnTo>
                <a:lnTo>
                  <a:pt x="0" y="8229"/>
                </a:lnTo>
                <a:lnTo>
                  <a:pt x="1676" y="11861"/>
                </a:lnTo>
                <a:lnTo>
                  <a:pt x="8229" y="14300"/>
                </a:lnTo>
                <a:lnTo>
                  <a:pt x="11887" y="12636"/>
                </a:lnTo>
                <a:lnTo>
                  <a:pt x="14325" y="6095"/>
                </a:lnTo>
                <a:lnTo>
                  <a:pt x="12661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7" name="object 1157"/>
          <p:cNvSpPr/>
          <p:nvPr/>
        </p:nvSpPr>
        <p:spPr>
          <a:xfrm>
            <a:off x="5121569" y="58491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76" y="11887"/>
                </a:lnTo>
                <a:lnTo>
                  <a:pt x="8229" y="14312"/>
                </a:lnTo>
                <a:lnTo>
                  <a:pt x="11887" y="12649"/>
                </a:lnTo>
                <a:lnTo>
                  <a:pt x="14325" y="6083"/>
                </a:lnTo>
                <a:lnTo>
                  <a:pt x="12674" y="2425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8" name="object 1158"/>
          <p:cNvSpPr/>
          <p:nvPr/>
        </p:nvSpPr>
        <p:spPr>
          <a:xfrm>
            <a:off x="5148293" y="585907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63"/>
                </a:lnTo>
                <a:lnTo>
                  <a:pt x="0" y="8229"/>
                </a:lnTo>
                <a:lnTo>
                  <a:pt x="1689" y="11874"/>
                </a:lnTo>
                <a:lnTo>
                  <a:pt x="8229" y="14312"/>
                </a:lnTo>
                <a:lnTo>
                  <a:pt x="11874" y="12649"/>
                </a:lnTo>
                <a:lnTo>
                  <a:pt x="14312" y="6108"/>
                </a:lnTo>
                <a:lnTo>
                  <a:pt x="12674" y="2451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9" name="object 1159"/>
          <p:cNvSpPr/>
          <p:nvPr/>
        </p:nvSpPr>
        <p:spPr>
          <a:xfrm>
            <a:off x="5175015" y="586901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29"/>
                </a:lnTo>
                <a:lnTo>
                  <a:pt x="1663" y="11887"/>
                </a:lnTo>
                <a:lnTo>
                  <a:pt x="4952" y="13093"/>
                </a:lnTo>
                <a:lnTo>
                  <a:pt x="8229" y="14338"/>
                </a:lnTo>
                <a:lnTo>
                  <a:pt x="11874" y="12649"/>
                </a:lnTo>
                <a:lnTo>
                  <a:pt x="13106" y="9385"/>
                </a:lnTo>
                <a:lnTo>
                  <a:pt x="14312" y="6083"/>
                </a:lnTo>
                <a:lnTo>
                  <a:pt x="12649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0" name="object 1160"/>
          <p:cNvSpPr/>
          <p:nvPr/>
        </p:nvSpPr>
        <p:spPr>
          <a:xfrm>
            <a:off x="5201738" y="587896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63"/>
                </a:lnTo>
                <a:lnTo>
                  <a:pt x="1231" y="4952"/>
                </a:lnTo>
                <a:lnTo>
                  <a:pt x="0" y="8216"/>
                </a:lnTo>
                <a:lnTo>
                  <a:pt x="1663" y="11874"/>
                </a:lnTo>
                <a:lnTo>
                  <a:pt x="4953" y="13119"/>
                </a:lnTo>
                <a:lnTo>
                  <a:pt x="8229" y="14325"/>
                </a:lnTo>
                <a:lnTo>
                  <a:pt x="11887" y="12649"/>
                </a:lnTo>
                <a:lnTo>
                  <a:pt x="14325" y="6095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1" name="object 1161"/>
          <p:cNvSpPr/>
          <p:nvPr/>
        </p:nvSpPr>
        <p:spPr>
          <a:xfrm>
            <a:off x="5050714" y="5796500"/>
            <a:ext cx="13970" cy="14604"/>
          </a:xfrm>
          <a:custGeom>
            <a:avLst/>
            <a:gdLst/>
            <a:ahLst/>
            <a:cxnLst/>
            <a:rect l="l" t="t" r="r" b="b"/>
            <a:pathLst>
              <a:path w="13970" h="14604">
                <a:moveTo>
                  <a:pt x="5296" y="0"/>
                </a:moveTo>
                <a:lnTo>
                  <a:pt x="5054" y="108"/>
                </a:lnTo>
                <a:lnTo>
                  <a:pt x="315" y="9567"/>
                </a:lnTo>
                <a:lnTo>
                  <a:pt x="0" y="9980"/>
                </a:lnTo>
                <a:lnTo>
                  <a:pt x="864" y="11887"/>
                </a:lnTo>
                <a:lnTo>
                  <a:pt x="7430" y="14312"/>
                </a:lnTo>
                <a:lnTo>
                  <a:pt x="11049" y="12649"/>
                </a:lnTo>
                <a:lnTo>
                  <a:pt x="13526" y="6095"/>
                </a:lnTo>
                <a:lnTo>
                  <a:pt x="11836" y="2438"/>
                </a:lnTo>
                <a:lnTo>
                  <a:pt x="52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2" name="object 1162"/>
          <p:cNvSpPr/>
          <p:nvPr/>
        </p:nvSpPr>
        <p:spPr>
          <a:xfrm>
            <a:off x="5076612" y="580643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16"/>
                </a:lnTo>
                <a:lnTo>
                  <a:pt x="1676" y="11874"/>
                </a:lnTo>
                <a:lnTo>
                  <a:pt x="8229" y="14325"/>
                </a:lnTo>
                <a:lnTo>
                  <a:pt x="11874" y="12649"/>
                </a:lnTo>
                <a:lnTo>
                  <a:pt x="14338" y="6095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3" name="object 1163"/>
          <p:cNvSpPr/>
          <p:nvPr/>
        </p:nvSpPr>
        <p:spPr>
          <a:xfrm>
            <a:off x="5103335" y="581637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63"/>
                </a:lnTo>
                <a:lnTo>
                  <a:pt x="0" y="8242"/>
                </a:lnTo>
                <a:lnTo>
                  <a:pt x="1676" y="11887"/>
                </a:lnTo>
                <a:lnTo>
                  <a:pt x="8229" y="14325"/>
                </a:lnTo>
                <a:lnTo>
                  <a:pt x="11887" y="12649"/>
                </a:lnTo>
                <a:lnTo>
                  <a:pt x="14338" y="6095"/>
                </a:lnTo>
                <a:lnTo>
                  <a:pt x="12661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4" name="object 1164"/>
          <p:cNvSpPr/>
          <p:nvPr/>
        </p:nvSpPr>
        <p:spPr>
          <a:xfrm>
            <a:off x="5130058" y="582631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63" y="1676"/>
                </a:lnTo>
                <a:lnTo>
                  <a:pt x="0" y="8242"/>
                </a:lnTo>
                <a:lnTo>
                  <a:pt x="1676" y="11874"/>
                </a:lnTo>
                <a:lnTo>
                  <a:pt x="8229" y="14338"/>
                </a:lnTo>
                <a:lnTo>
                  <a:pt x="11887" y="12649"/>
                </a:lnTo>
                <a:lnTo>
                  <a:pt x="14338" y="6108"/>
                </a:lnTo>
                <a:lnTo>
                  <a:pt x="12661" y="2451"/>
                </a:lnTo>
                <a:lnTo>
                  <a:pt x="9372" y="1244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5" name="object 1165"/>
          <p:cNvSpPr/>
          <p:nvPr/>
        </p:nvSpPr>
        <p:spPr>
          <a:xfrm>
            <a:off x="5156780" y="583627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38"/>
                </a:lnTo>
                <a:lnTo>
                  <a:pt x="1231" y="4940"/>
                </a:lnTo>
                <a:lnTo>
                  <a:pt x="0" y="8216"/>
                </a:lnTo>
                <a:lnTo>
                  <a:pt x="1663" y="11874"/>
                </a:lnTo>
                <a:lnTo>
                  <a:pt x="8229" y="14312"/>
                </a:lnTo>
                <a:lnTo>
                  <a:pt x="11887" y="12623"/>
                </a:lnTo>
                <a:lnTo>
                  <a:pt x="13080" y="9372"/>
                </a:lnTo>
                <a:lnTo>
                  <a:pt x="14325" y="6057"/>
                </a:lnTo>
                <a:lnTo>
                  <a:pt x="12674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6" name="object 1166"/>
          <p:cNvSpPr/>
          <p:nvPr/>
        </p:nvSpPr>
        <p:spPr>
          <a:xfrm>
            <a:off x="5183503" y="584621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29"/>
                </a:lnTo>
                <a:lnTo>
                  <a:pt x="1663" y="11861"/>
                </a:lnTo>
                <a:lnTo>
                  <a:pt x="8229" y="14300"/>
                </a:lnTo>
                <a:lnTo>
                  <a:pt x="11887" y="12636"/>
                </a:lnTo>
                <a:lnTo>
                  <a:pt x="14325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7" name="object 1167"/>
          <p:cNvSpPr/>
          <p:nvPr/>
        </p:nvSpPr>
        <p:spPr>
          <a:xfrm>
            <a:off x="5210226" y="58561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0" y="8229"/>
                </a:lnTo>
                <a:lnTo>
                  <a:pt x="1676" y="11874"/>
                </a:lnTo>
                <a:lnTo>
                  <a:pt x="8242" y="14325"/>
                </a:lnTo>
                <a:lnTo>
                  <a:pt x="11861" y="12649"/>
                </a:lnTo>
                <a:lnTo>
                  <a:pt x="14312" y="6083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8" name="object 1168"/>
          <p:cNvSpPr/>
          <p:nvPr/>
        </p:nvSpPr>
        <p:spPr>
          <a:xfrm>
            <a:off x="5236937" y="5866103"/>
            <a:ext cx="10160" cy="10160"/>
          </a:xfrm>
          <a:custGeom>
            <a:avLst/>
            <a:gdLst/>
            <a:ahLst/>
            <a:cxnLst/>
            <a:rect l="l" t="t" r="r" b="b"/>
            <a:pathLst>
              <a:path w="10160" h="10160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614" y="9561"/>
                </a:lnTo>
                <a:lnTo>
                  <a:pt x="9637" y="1305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9" name="object 1169"/>
          <p:cNvSpPr/>
          <p:nvPr/>
        </p:nvSpPr>
        <p:spPr>
          <a:xfrm>
            <a:off x="5061112" y="5774410"/>
            <a:ext cx="12065" cy="13970"/>
          </a:xfrm>
          <a:custGeom>
            <a:avLst/>
            <a:gdLst/>
            <a:ahLst/>
            <a:cxnLst/>
            <a:rect l="l" t="t" r="r" b="b"/>
            <a:pathLst>
              <a:path w="12064" h="13970">
                <a:moveTo>
                  <a:pt x="5338" y="0"/>
                </a:moveTo>
                <a:lnTo>
                  <a:pt x="2212" y="7122"/>
                </a:lnTo>
                <a:lnTo>
                  <a:pt x="0" y="11536"/>
                </a:lnTo>
                <a:lnTo>
                  <a:pt x="2244" y="12359"/>
                </a:lnTo>
                <a:lnTo>
                  <a:pt x="5520" y="13604"/>
                </a:lnTo>
                <a:lnTo>
                  <a:pt x="9152" y="11915"/>
                </a:lnTo>
                <a:lnTo>
                  <a:pt x="11603" y="5361"/>
                </a:lnTo>
                <a:lnTo>
                  <a:pt x="9952" y="1729"/>
                </a:lnTo>
                <a:lnTo>
                  <a:pt x="533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0" name="object 1170"/>
          <p:cNvSpPr/>
          <p:nvPr/>
        </p:nvSpPr>
        <p:spPr>
          <a:xfrm>
            <a:off x="5085112" y="578362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76"/>
                </a:lnTo>
                <a:lnTo>
                  <a:pt x="1231" y="4965"/>
                </a:lnTo>
                <a:lnTo>
                  <a:pt x="0" y="8242"/>
                </a:lnTo>
                <a:lnTo>
                  <a:pt x="1663" y="11874"/>
                </a:lnTo>
                <a:lnTo>
                  <a:pt x="8229" y="14325"/>
                </a:lnTo>
                <a:lnTo>
                  <a:pt x="11874" y="12674"/>
                </a:lnTo>
                <a:lnTo>
                  <a:pt x="14338" y="6095"/>
                </a:lnTo>
                <a:lnTo>
                  <a:pt x="12649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1" name="object 1171"/>
          <p:cNvSpPr/>
          <p:nvPr/>
        </p:nvSpPr>
        <p:spPr>
          <a:xfrm>
            <a:off x="5111836" y="57935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76"/>
                </a:lnTo>
                <a:lnTo>
                  <a:pt x="0" y="8229"/>
                </a:lnTo>
                <a:lnTo>
                  <a:pt x="1663" y="11887"/>
                </a:lnTo>
                <a:lnTo>
                  <a:pt x="8229" y="14325"/>
                </a:lnTo>
                <a:lnTo>
                  <a:pt x="11861" y="12649"/>
                </a:lnTo>
                <a:lnTo>
                  <a:pt x="13106" y="9372"/>
                </a:lnTo>
                <a:lnTo>
                  <a:pt x="14312" y="6108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2" name="object 1172"/>
          <p:cNvSpPr/>
          <p:nvPr/>
        </p:nvSpPr>
        <p:spPr>
          <a:xfrm>
            <a:off x="5138546" y="580351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1231" y="4952"/>
                </a:lnTo>
                <a:lnTo>
                  <a:pt x="0" y="8216"/>
                </a:lnTo>
                <a:lnTo>
                  <a:pt x="1676" y="11887"/>
                </a:lnTo>
                <a:lnTo>
                  <a:pt x="8242" y="14312"/>
                </a:lnTo>
                <a:lnTo>
                  <a:pt x="11887" y="12649"/>
                </a:lnTo>
                <a:lnTo>
                  <a:pt x="14325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3" name="object 1173"/>
          <p:cNvSpPr/>
          <p:nvPr/>
        </p:nvSpPr>
        <p:spPr>
          <a:xfrm>
            <a:off x="5165283" y="581345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63"/>
                </a:lnTo>
                <a:lnTo>
                  <a:pt x="0" y="8216"/>
                </a:lnTo>
                <a:lnTo>
                  <a:pt x="1663" y="11887"/>
                </a:lnTo>
                <a:lnTo>
                  <a:pt x="8216" y="14325"/>
                </a:lnTo>
                <a:lnTo>
                  <a:pt x="11874" y="12649"/>
                </a:lnTo>
                <a:lnTo>
                  <a:pt x="13080" y="9359"/>
                </a:lnTo>
                <a:lnTo>
                  <a:pt x="14312" y="6108"/>
                </a:lnTo>
                <a:lnTo>
                  <a:pt x="12649" y="2451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4" name="object 1174"/>
          <p:cNvSpPr/>
          <p:nvPr/>
        </p:nvSpPr>
        <p:spPr>
          <a:xfrm>
            <a:off x="5192005" y="582339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70" y="0"/>
                </a:moveTo>
                <a:lnTo>
                  <a:pt x="2438" y="1663"/>
                </a:lnTo>
                <a:lnTo>
                  <a:pt x="0" y="8242"/>
                </a:lnTo>
                <a:lnTo>
                  <a:pt x="1663" y="11887"/>
                </a:lnTo>
                <a:lnTo>
                  <a:pt x="8204" y="14325"/>
                </a:lnTo>
                <a:lnTo>
                  <a:pt x="11861" y="12661"/>
                </a:lnTo>
                <a:lnTo>
                  <a:pt x="14312" y="6108"/>
                </a:lnTo>
                <a:lnTo>
                  <a:pt x="12623" y="2451"/>
                </a:lnTo>
                <a:lnTo>
                  <a:pt x="607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5" name="object 1175"/>
          <p:cNvSpPr/>
          <p:nvPr/>
        </p:nvSpPr>
        <p:spPr>
          <a:xfrm>
            <a:off x="5218717" y="583334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38" y="1663"/>
                </a:lnTo>
                <a:lnTo>
                  <a:pt x="0" y="8229"/>
                </a:lnTo>
                <a:lnTo>
                  <a:pt x="1650" y="11874"/>
                </a:lnTo>
                <a:lnTo>
                  <a:pt x="8216" y="14325"/>
                </a:lnTo>
                <a:lnTo>
                  <a:pt x="11874" y="12636"/>
                </a:lnTo>
                <a:lnTo>
                  <a:pt x="14325" y="6095"/>
                </a:lnTo>
                <a:lnTo>
                  <a:pt x="12649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6" name="object 1176"/>
          <p:cNvSpPr/>
          <p:nvPr/>
        </p:nvSpPr>
        <p:spPr>
          <a:xfrm>
            <a:off x="5245439" y="584329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0" y="8216"/>
                </a:lnTo>
                <a:lnTo>
                  <a:pt x="1663" y="11874"/>
                </a:lnTo>
                <a:lnTo>
                  <a:pt x="8229" y="14312"/>
                </a:lnTo>
                <a:lnTo>
                  <a:pt x="11874" y="12623"/>
                </a:lnTo>
                <a:lnTo>
                  <a:pt x="14338" y="6057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7" name="object 1177"/>
          <p:cNvSpPr/>
          <p:nvPr/>
        </p:nvSpPr>
        <p:spPr>
          <a:xfrm>
            <a:off x="5071146" y="5752090"/>
            <a:ext cx="10160" cy="13335"/>
          </a:xfrm>
          <a:custGeom>
            <a:avLst/>
            <a:gdLst/>
            <a:ahLst/>
            <a:cxnLst/>
            <a:rect l="l" t="t" r="r" b="b"/>
            <a:pathLst>
              <a:path w="10160" h="13335">
                <a:moveTo>
                  <a:pt x="5103" y="0"/>
                </a:moveTo>
                <a:lnTo>
                  <a:pt x="0" y="11625"/>
                </a:lnTo>
                <a:lnTo>
                  <a:pt x="3963" y="13099"/>
                </a:lnTo>
                <a:lnTo>
                  <a:pt x="7608" y="11435"/>
                </a:lnTo>
                <a:lnTo>
                  <a:pt x="10059" y="4882"/>
                </a:lnTo>
                <a:lnTo>
                  <a:pt x="8396" y="1212"/>
                </a:lnTo>
                <a:lnTo>
                  <a:pt x="510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8" name="object 1178"/>
          <p:cNvSpPr/>
          <p:nvPr/>
        </p:nvSpPr>
        <p:spPr>
          <a:xfrm>
            <a:off x="5093615" y="576082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25" y="1663"/>
                </a:lnTo>
                <a:lnTo>
                  <a:pt x="1193" y="4940"/>
                </a:lnTo>
                <a:lnTo>
                  <a:pt x="0" y="8204"/>
                </a:lnTo>
                <a:lnTo>
                  <a:pt x="1663" y="11861"/>
                </a:lnTo>
                <a:lnTo>
                  <a:pt x="8229" y="14300"/>
                </a:lnTo>
                <a:lnTo>
                  <a:pt x="11861" y="12611"/>
                </a:lnTo>
                <a:lnTo>
                  <a:pt x="13093" y="9359"/>
                </a:lnTo>
                <a:lnTo>
                  <a:pt x="14300" y="6070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9" name="object 1179"/>
          <p:cNvSpPr/>
          <p:nvPr/>
        </p:nvSpPr>
        <p:spPr>
          <a:xfrm>
            <a:off x="5120312" y="57707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42"/>
                </a:lnTo>
                <a:lnTo>
                  <a:pt x="1689" y="11874"/>
                </a:lnTo>
                <a:lnTo>
                  <a:pt x="8229" y="14338"/>
                </a:lnTo>
                <a:lnTo>
                  <a:pt x="11887" y="12674"/>
                </a:lnTo>
                <a:lnTo>
                  <a:pt x="14338" y="6095"/>
                </a:lnTo>
                <a:lnTo>
                  <a:pt x="12661" y="2438"/>
                </a:lnTo>
                <a:lnTo>
                  <a:pt x="9372" y="123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0" name="object 1180"/>
          <p:cNvSpPr/>
          <p:nvPr/>
        </p:nvSpPr>
        <p:spPr>
          <a:xfrm>
            <a:off x="5147036" y="578071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50"/>
                </a:lnTo>
                <a:lnTo>
                  <a:pt x="0" y="8204"/>
                </a:lnTo>
                <a:lnTo>
                  <a:pt x="1689" y="11861"/>
                </a:lnTo>
                <a:lnTo>
                  <a:pt x="8229" y="14312"/>
                </a:lnTo>
                <a:lnTo>
                  <a:pt x="11874" y="12636"/>
                </a:lnTo>
                <a:lnTo>
                  <a:pt x="14325" y="6070"/>
                </a:lnTo>
                <a:lnTo>
                  <a:pt x="12661" y="2425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1" name="object 1181"/>
          <p:cNvSpPr/>
          <p:nvPr/>
        </p:nvSpPr>
        <p:spPr>
          <a:xfrm>
            <a:off x="5173759" y="579064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63" y="1676"/>
                </a:lnTo>
                <a:lnTo>
                  <a:pt x="0" y="8229"/>
                </a:lnTo>
                <a:lnTo>
                  <a:pt x="1663" y="11887"/>
                </a:lnTo>
                <a:lnTo>
                  <a:pt x="8229" y="14325"/>
                </a:lnTo>
                <a:lnTo>
                  <a:pt x="11887" y="12649"/>
                </a:lnTo>
                <a:lnTo>
                  <a:pt x="14325" y="6108"/>
                </a:lnTo>
                <a:lnTo>
                  <a:pt x="12649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2" name="object 1182"/>
          <p:cNvSpPr/>
          <p:nvPr/>
        </p:nvSpPr>
        <p:spPr>
          <a:xfrm>
            <a:off x="5200481" y="580057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1231" y="4965"/>
                </a:lnTo>
                <a:lnTo>
                  <a:pt x="0" y="8229"/>
                </a:lnTo>
                <a:lnTo>
                  <a:pt x="1663" y="11899"/>
                </a:lnTo>
                <a:lnTo>
                  <a:pt x="8229" y="14325"/>
                </a:lnTo>
                <a:lnTo>
                  <a:pt x="11887" y="12649"/>
                </a:lnTo>
                <a:lnTo>
                  <a:pt x="13093" y="9372"/>
                </a:lnTo>
                <a:lnTo>
                  <a:pt x="14325" y="6108"/>
                </a:lnTo>
                <a:lnTo>
                  <a:pt x="12649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3" name="object 1183"/>
          <p:cNvSpPr/>
          <p:nvPr/>
        </p:nvSpPr>
        <p:spPr>
          <a:xfrm>
            <a:off x="5227216" y="581052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50"/>
                </a:lnTo>
                <a:lnTo>
                  <a:pt x="0" y="8216"/>
                </a:lnTo>
                <a:lnTo>
                  <a:pt x="1651" y="11874"/>
                </a:lnTo>
                <a:lnTo>
                  <a:pt x="8216" y="14312"/>
                </a:lnTo>
                <a:lnTo>
                  <a:pt x="11861" y="12649"/>
                </a:lnTo>
                <a:lnTo>
                  <a:pt x="14300" y="6095"/>
                </a:lnTo>
                <a:lnTo>
                  <a:pt x="12623" y="2425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4" name="object 1184"/>
          <p:cNvSpPr/>
          <p:nvPr/>
        </p:nvSpPr>
        <p:spPr>
          <a:xfrm>
            <a:off x="5253914" y="582046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42"/>
                </a:lnTo>
                <a:lnTo>
                  <a:pt x="1663" y="11887"/>
                </a:lnTo>
                <a:lnTo>
                  <a:pt x="4965" y="13093"/>
                </a:lnTo>
                <a:lnTo>
                  <a:pt x="8242" y="14325"/>
                </a:lnTo>
                <a:lnTo>
                  <a:pt x="11887" y="12661"/>
                </a:lnTo>
                <a:lnTo>
                  <a:pt x="13119" y="9385"/>
                </a:lnTo>
                <a:lnTo>
                  <a:pt x="14325" y="6095"/>
                </a:lnTo>
                <a:lnTo>
                  <a:pt x="12661" y="2463"/>
                </a:lnTo>
                <a:lnTo>
                  <a:pt x="9372" y="1244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5" name="object 1185"/>
          <p:cNvSpPr/>
          <p:nvPr/>
        </p:nvSpPr>
        <p:spPr>
          <a:xfrm>
            <a:off x="5080943" y="5733580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8484" y="0"/>
                </a:moveTo>
                <a:lnTo>
                  <a:pt x="8269" y="159"/>
                </a:lnTo>
                <a:lnTo>
                  <a:pt x="2790" y="3250"/>
                </a:lnTo>
                <a:lnTo>
                  <a:pt x="1799" y="3720"/>
                </a:lnTo>
                <a:lnTo>
                  <a:pt x="0" y="7819"/>
                </a:lnTo>
                <a:lnTo>
                  <a:pt x="2654" y="8796"/>
                </a:lnTo>
                <a:lnTo>
                  <a:pt x="6298" y="7145"/>
                </a:lnTo>
                <a:lnTo>
                  <a:pt x="8750" y="579"/>
                </a:lnTo>
                <a:lnTo>
                  <a:pt x="848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6" name="object 1186"/>
          <p:cNvSpPr/>
          <p:nvPr/>
        </p:nvSpPr>
        <p:spPr>
          <a:xfrm>
            <a:off x="5102091" y="573800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63"/>
                </a:lnTo>
                <a:lnTo>
                  <a:pt x="0" y="8242"/>
                </a:lnTo>
                <a:lnTo>
                  <a:pt x="1663" y="11887"/>
                </a:lnTo>
                <a:lnTo>
                  <a:pt x="8216" y="14312"/>
                </a:lnTo>
                <a:lnTo>
                  <a:pt x="11874" y="12649"/>
                </a:lnTo>
                <a:lnTo>
                  <a:pt x="14325" y="6095"/>
                </a:lnTo>
                <a:lnTo>
                  <a:pt x="12661" y="2438"/>
                </a:lnTo>
                <a:lnTo>
                  <a:pt x="9372" y="123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7" name="object 1187"/>
          <p:cNvSpPr/>
          <p:nvPr/>
        </p:nvSpPr>
        <p:spPr>
          <a:xfrm>
            <a:off x="5128814" y="574795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50"/>
                </a:lnTo>
                <a:lnTo>
                  <a:pt x="0" y="8216"/>
                </a:lnTo>
                <a:lnTo>
                  <a:pt x="1650" y="11861"/>
                </a:lnTo>
                <a:lnTo>
                  <a:pt x="8216" y="14300"/>
                </a:lnTo>
                <a:lnTo>
                  <a:pt x="11874" y="12636"/>
                </a:lnTo>
                <a:lnTo>
                  <a:pt x="14325" y="6095"/>
                </a:lnTo>
                <a:lnTo>
                  <a:pt x="12661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8" name="object 1188"/>
          <p:cNvSpPr/>
          <p:nvPr/>
        </p:nvSpPr>
        <p:spPr>
          <a:xfrm>
            <a:off x="5155524" y="575789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1231" y="4952"/>
                </a:lnTo>
                <a:lnTo>
                  <a:pt x="0" y="8229"/>
                </a:lnTo>
                <a:lnTo>
                  <a:pt x="1676" y="11887"/>
                </a:lnTo>
                <a:lnTo>
                  <a:pt x="8229" y="14312"/>
                </a:lnTo>
                <a:lnTo>
                  <a:pt x="11887" y="12649"/>
                </a:lnTo>
                <a:lnTo>
                  <a:pt x="14312" y="6083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9" name="object 1189"/>
          <p:cNvSpPr/>
          <p:nvPr/>
        </p:nvSpPr>
        <p:spPr>
          <a:xfrm>
            <a:off x="5182246" y="57678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50"/>
                </a:lnTo>
                <a:lnTo>
                  <a:pt x="0" y="8216"/>
                </a:lnTo>
                <a:lnTo>
                  <a:pt x="1676" y="11861"/>
                </a:lnTo>
                <a:lnTo>
                  <a:pt x="8229" y="14300"/>
                </a:lnTo>
                <a:lnTo>
                  <a:pt x="11861" y="12649"/>
                </a:lnTo>
                <a:lnTo>
                  <a:pt x="14325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0" name="object 1190"/>
          <p:cNvSpPr/>
          <p:nvPr/>
        </p:nvSpPr>
        <p:spPr>
          <a:xfrm>
            <a:off x="5208971" y="577776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42"/>
                </a:lnTo>
                <a:lnTo>
                  <a:pt x="1663" y="11874"/>
                </a:lnTo>
                <a:lnTo>
                  <a:pt x="8229" y="14338"/>
                </a:lnTo>
                <a:lnTo>
                  <a:pt x="11874" y="12661"/>
                </a:lnTo>
                <a:lnTo>
                  <a:pt x="14325" y="6083"/>
                </a:lnTo>
                <a:lnTo>
                  <a:pt x="12661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1" name="object 1191"/>
          <p:cNvSpPr/>
          <p:nvPr/>
        </p:nvSpPr>
        <p:spPr>
          <a:xfrm>
            <a:off x="5235679" y="578771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76" y="11887"/>
                </a:lnTo>
                <a:lnTo>
                  <a:pt x="4965" y="13093"/>
                </a:lnTo>
                <a:lnTo>
                  <a:pt x="8229" y="14325"/>
                </a:lnTo>
                <a:lnTo>
                  <a:pt x="11887" y="12636"/>
                </a:lnTo>
                <a:lnTo>
                  <a:pt x="14338" y="6096"/>
                </a:lnTo>
                <a:lnTo>
                  <a:pt x="12649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2" name="object 1192"/>
          <p:cNvSpPr/>
          <p:nvPr/>
        </p:nvSpPr>
        <p:spPr>
          <a:xfrm>
            <a:off x="5262429" y="579765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63"/>
                </a:lnTo>
                <a:lnTo>
                  <a:pt x="0" y="8229"/>
                </a:lnTo>
                <a:lnTo>
                  <a:pt x="1651" y="11887"/>
                </a:lnTo>
                <a:lnTo>
                  <a:pt x="8204" y="14338"/>
                </a:lnTo>
                <a:lnTo>
                  <a:pt x="11861" y="12661"/>
                </a:lnTo>
                <a:lnTo>
                  <a:pt x="13093" y="9372"/>
                </a:lnTo>
                <a:lnTo>
                  <a:pt x="14287" y="6095"/>
                </a:lnTo>
                <a:lnTo>
                  <a:pt x="12623" y="2438"/>
                </a:lnTo>
                <a:lnTo>
                  <a:pt x="9347" y="123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3" name="object 1193"/>
          <p:cNvSpPr/>
          <p:nvPr/>
        </p:nvSpPr>
        <p:spPr>
          <a:xfrm>
            <a:off x="5289139" y="5807593"/>
            <a:ext cx="10160" cy="11430"/>
          </a:xfrm>
          <a:custGeom>
            <a:avLst/>
            <a:gdLst/>
            <a:ahLst/>
            <a:cxnLst/>
            <a:rect l="l" t="t" r="r" b="b"/>
            <a:pathLst>
              <a:path w="10160" h="11429">
                <a:moveTo>
                  <a:pt x="6083" y="0"/>
                </a:moveTo>
                <a:lnTo>
                  <a:pt x="2438" y="1676"/>
                </a:lnTo>
                <a:lnTo>
                  <a:pt x="0" y="8229"/>
                </a:lnTo>
                <a:lnTo>
                  <a:pt x="1327" y="11147"/>
                </a:lnTo>
                <a:lnTo>
                  <a:pt x="9863" y="1407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4" name="object 1194"/>
          <p:cNvSpPr/>
          <p:nvPr/>
        </p:nvSpPr>
        <p:spPr>
          <a:xfrm>
            <a:off x="5137291" y="572511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76"/>
                </a:lnTo>
                <a:lnTo>
                  <a:pt x="0" y="8255"/>
                </a:lnTo>
                <a:lnTo>
                  <a:pt x="1676" y="11899"/>
                </a:lnTo>
                <a:lnTo>
                  <a:pt x="8242" y="14338"/>
                </a:lnTo>
                <a:lnTo>
                  <a:pt x="11887" y="12674"/>
                </a:lnTo>
                <a:lnTo>
                  <a:pt x="13119" y="9398"/>
                </a:lnTo>
                <a:lnTo>
                  <a:pt x="14325" y="6108"/>
                </a:lnTo>
                <a:lnTo>
                  <a:pt x="12674" y="2463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5" name="object 1195"/>
          <p:cNvSpPr/>
          <p:nvPr/>
        </p:nvSpPr>
        <p:spPr>
          <a:xfrm>
            <a:off x="5164013" y="573509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51"/>
                </a:lnTo>
                <a:lnTo>
                  <a:pt x="0" y="8216"/>
                </a:lnTo>
                <a:lnTo>
                  <a:pt x="1676" y="11861"/>
                </a:lnTo>
                <a:lnTo>
                  <a:pt x="8229" y="14300"/>
                </a:lnTo>
                <a:lnTo>
                  <a:pt x="11887" y="12636"/>
                </a:lnTo>
                <a:lnTo>
                  <a:pt x="14325" y="6083"/>
                </a:lnTo>
                <a:lnTo>
                  <a:pt x="12674" y="2425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6" name="object 1196"/>
          <p:cNvSpPr/>
          <p:nvPr/>
        </p:nvSpPr>
        <p:spPr>
          <a:xfrm>
            <a:off x="5190737" y="574501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63"/>
                </a:lnTo>
                <a:lnTo>
                  <a:pt x="0" y="8242"/>
                </a:lnTo>
                <a:lnTo>
                  <a:pt x="1689" y="11874"/>
                </a:lnTo>
                <a:lnTo>
                  <a:pt x="8242" y="14325"/>
                </a:lnTo>
                <a:lnTo>
                  <a:pt x="11874" y="12649"/>
                </a:lnTo>
                <a:lnTo>
                  <a:pt x="14325" y="6095"/>
                </a:lnTo>
                <a:lnTo>
                  <a:pt x="12674" y="2451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7" name="object 1197"/>
          <p:cNvSpPr/>
          <p:nvPr/>
        </p:nvSpPr>
        <p:spPr>
          <a:xfrm>
            <a:off x="5217459" y="575496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16"/>
                </a:lnTo>
                <a:lnTo>
                  <a:pt x="1663" y="11874"/>
                </a:lnTo>
                <a:lnTo>
                  <a:pt x="8229" y="14312"/>
                </a:lnTo>
                <a:lnTo>
                  <a:pt x="11874" y="12636"/>
                </a:lnTo>
                <a:lnTo>
                  <a:pt x="14325" y="6095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8" name="object 1198"/>
          <p:cNvSpPr/>
          <p:nvPr/>
        </p:nvSpPr>
        <p:spPr>
          <a:xfrm>
            <a:off x="5244181" y="576490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63"/>
                </a:lnTo>
                <a:lnTo>
                  <a:pt x="1231" y="4952"/>
                </a:lnTo>
                <a:lnTo>
                  <a:pt x="0" y="8229"/>
                </a:lnTo>
                <a:lnTo>
                  <a:pt x="1663" y="11887"/>
                </a:lnTo>
                <a:lnTo>
                  <a:pt x="8229" y="14312"/>
                </a:lnTo>
                <a:lnTo>
                  <a:pt x="11874" y="12649"/>
                </a:lnTo>
                <a:lnTo>
                  <a:pt x="14325" y="6070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9" name="object 1199"/>
          <p:cNvSpPr/>
          <p:nvPr/>
        </p:nvSpPr>
        <p:spPr>
          <a:xfrm>
            <a:off x="5270905" y="577485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63"/>
                </a:lnTo>
                <a:lnTo>
                  <a:pt x="1206" y="4927"/>
                </a:lnTo>
                <a:lnTo>
                  <a:pt x="0" y="8216"/>
                </a:lnTo>
                <a:lnTo>
                  <a:pt x="1663" y="11861"/>
                </a:lnTo>
                <a:lnTo>
                  <a:pt x="8229" y="14312"/>
                </a:lnTo>
                <a:lnTo>
                  <a:pt x="11874" y="12649"/>
                </a:lnTo>
                <a:lnTo>
                  <a:pt x="14312" y="6083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0" name="object 1200"/>
          <p:cNvSpPr/>
          <p:nvPr/>
        </p:nvSpPr>
        <p:spPr>
          <a:xfrm>
            <a:off x="5297640" y="578478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70" y="0"/>
                </a:moveTo>
                <a:lnTo>
                  <a:pt x="2425" y="1676"/>
                </a:lnTo>
                <a:lnTo>
                  <a:pt x="0" y="8242"/>
                </a:lnTo>
                <a:lnTo>
                  <a:pt x="1650" y="11874"/>
                </a:lnTo>
                <a:lnTo>
                  <a:pt x="8191" y="14338"/>
                </a:lnTo>
                <a:lnTo>
                  <a:pt x="11227" y="12962"/>
                </a:lnTo>
                <a:lnTo>
                  <a:pt x="12135" y="11926"/>
                </a:lnTo>
                <a:lnTo>
                  <a:pt x="13068" y="9372"/>
                </a:lnTo>
                <a:lnTo>
                  <a:pt x="14300" y="6108"/>
                </a:lnTo>
                <a:lnTo>
                  <a:pt x="12623" y="2438"/>
                </a:lnTo>
                <a:lnTo>
                  <a:pt x="9334" y="1231"/>
                </a:lnTo>
                <a:lnTo>
                  <a:pt x="607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1" name="object 1201"/>
          <p:cNvSpPr/>
          <p:nvPr/>
        </p:nvSpPr>
        <p:spPr>
          <a:xfrm>
            <a:off x="5199224" y="572219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63" y="1689"/>
                </a:lnTo>
                <a:lnTo>
                  <a:pt x="0" y="8242"/>
                </a:lnTo>
                <a:lnTo>
                  <a:pt x="1663" y="11887"/>
                </a:lnTo>
                <a:lnTo>
                  <a:pt x="8229" y="14338"/>
                </a:lnTo>
                <a:lnTo>
                  <a:pt x="11887" y="12661"/>
                </a:lnTo>
                <a:lnTo>
                  <a:pt x="13093" y="9385"/>
                </a:lnTo>
                <a:lnTo>
                  <a:pt x="14325" y="6121"/>
                </a:lnTo>
                <a:lnTo>
                  <a:pt x="12661" y="2463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2" name="object 1202"/>
          <p:cNvSpPr/>
          <p:nvPr/>
        </p:nvSpPr>
        <p:spPr>
          <a:xfrm>
            <a:off x="5225948" y="573212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54"/>
                </a:lnTo>
                <a:lnTo>
                  <a:pt x="1676" y="11899"/>
                </a:lnTo>
                <a:lnTo>
                  <a:pt x="8242" y="14338"/>
                </a:lnTo>
                <a:lnTo>
                  <a:pt x="11887" y="12661"/>
                </a:lnTo>
                <a:lnTo>
                  <a:pt x="14325" y="6108"/>
                </a:lnTo>
                <a:lnTo>
                  <a:pt x="12661" y="2463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3" name="object 1203"/>
          <p:cNvSpPr/>
          <p:nvPr/>
        </p:nvSpPr>
        <p:spPr>
          <a:xfrm>
            <a:off x="5252657" y="574209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42"/>
                </a:lnTo>
                <a:lnTo>
                  <a:pt x="1689" y="11874"/>
                </a:lnTo>
                <a:lnTo>
                  <a:pt x="8254" y="14312"/>
                </a:lnTo>
                <a:lnTo>
                  <a:pt x="11874" y="12636"/>
                </a:lnTo>
                <a:lnTo>
                  <a:pt x="14325" y="6108"/>
                </a:lnTo>
                <a:lnTo>
                  <a:pt x="12674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4" name="object 1204"/>
          <p:cNvSpPr/>
          <p:nvPr/>
        </p:nvSpPr>
        <p:spPr>
          <a:xfrm>
            <a:off x="5279381" y="575203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29"/>
                </a:lnTo>
                <a:lnTo>
                  <a:pt x="1676" y="11887"/>
                </a:lnTo>
                <a:lnTo>
                  <a:pt x="4965" y="13093"/>
                </a:lnTo>
                <a:lnTo>
                  <a:pt x="8229" y="14325"/>
                </a:lnTo>
                <a:lnTo>
                  <a:pt x="11887" y="12649"/>
                </a:lnTo>
                <a:lnTo>
                  <a:pt x="14338" y="6095"/>
                </a:lnTo>
                <a:lnTo>
                  <a:pt x="12661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5" name="object 1205"/>
          <p:cNvSpPr/>
          <p:nvPr/>
        </p:nvSpPr>
        <p:spPr>
          <a:xfrm>
            <a:off x="5306103" y="576198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76"/>
                </a:lnTo>
                <a:lnTo>
                  <a:pt x="0" y="8229"/>
                </a:lnTo>
                <a:lnTo>
                  <a:pt x="1663" y="11874"/>
                </a:lnTo>
                <a:lnTo>
                  <a:pt x="8229" y="14312"/>
                </a:lnTo>
                <a:lnTo>
                  <a:pt x="11887" y="12649"/>
                </a:lnTo>
                <a:lnTo>
                  <a:pt x="14338" y="6070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6" name="object 1206"/>
          <p:cNvSpPr/>
          <p:nvPr/>
        </p:nvSpPr>
        <p:spPr>
          <a:xfrm>
            <a:off x="5261160" y="571928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38" y="1650"/>
                </a:lnTo>
                <a:lnTo>
                  <a:pt x="0" y="8216"/>
                </a:lnTo>
                <a:lnTo>
                  <a:pt x="1650" y="11874"/>
                </a:lnTo>
                <a:lnTo>
                  <a:pt x="8229" y="14312"/>
                </a:lnTo>
                <a:lnTo>
                  <a:pt x="11861" y="12661"/>
                </a:lnTo>
                <a:lnTo>
                  <a:pt x="14325" y="6095"/>
                </a:lnTo>
                <a:lnTo>
                  <a:pt x="12649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7" name="object 1207"/>
          <p:cNvSpPr/>
          <p:nvPr/>
        </p:nvSpPr>
        <p:spPr>
          <a:xfrm>
            <a:off x="5287882" y="572920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38" y="1676"/>
                </a:lnTo>
                <a:lnTo>
                  <a:pt x="0" y="8255"/>
                </a:lnTo>
                <a:lnTo>
                  <a:pt x="1663" y="11887"/>
                </a:lnTo>
                <a:lnTo>
                  <a:pt x="8229" y="14338"/>
                </a:lnTo>
                <a:lnTo>
                  <a:pt x="11874" y="12661"/>
                </a:lnTo>
                <a:lnTo>
                  <a:pt x="13106" y="9398"/>
                </a:lnTo>
                <a:lnTo>
                  <a:pt x="14300" y="6096"/>
                </a:lnTo>
                <a:lnTo>
                  <a:pt x="12649" y="2451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8" name="object 1208"/>
          <p:cNvSpPr/>
          <p:nvPr/>
        </p:nvSpPr>
        <p:spPr>
          <a:xfrm>
            <a:off x="5314579" y="573918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38"/>
                </a:lnTo>
                <a:lnTo>
                  <a:pt x="1244" y="4940"/>
                </a:lnTo>
                <a:lnTo>
                  <a:pt x="0" y="8216"/>
                </a:lnTo>
                <a:lnTo>
                  <a:pt x="1689" y="11849"/>
                </a:lnTo>
                <a:lnTo>
                  <a:pt x="4965" y="13093"/>
                </a:lnTo>
                <a:lnTo>
                  <a:pt x="8242" y="14300"/>
                </a:lnTo>
                <a:lnTo>
                  <a:pt x="11887" y="12623"/>
                </a:lnTo>
                <a:lnTo>
                  <a:pt x="14338" y="6070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9" name="object 1209"/>
          <p:cNvSpPr/>
          <p:nvPr/>
        </p:nvSpPr>
        <p:spPr>
          <a:xfrm>
            <a:off x="5341303" y="5749107"/>
            <a:ext cx="6985" cy="8890"/>
          </a:xfrm>
          <a:custGeom>
            <a:avLst/>
            <a:gdLst/>
            <a:ahLst/>
            <a:cxnLst/>
            <a:rect l="l" t="t" r="r" b="b"/>
            <a:pathLst>
              <a:path w="6985" h="8889">
                <a:moveTo>
                  <a:pt x="6095" y="0"/>
                </a:moveTo>
                <a:lnTo>
                  <a:pt x="2451" y="1676"/>
                </a:lnTo>
                <a:lnTo>
                  <a:pt x="0" y="8229"/>
                </a:lnTo>
                <a:lnTo>
                  <a:pt x="208" y="8678"/>
                </a:lnTo>
                <a:lnTo>
                  <a:pt x="6934" y="314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0" name="object 1210"/>
          <p:cNvSpPr/>
          <p:nvPr/>
        </p:nvSpPr>
        <p:spPr>
          <a:xfrm>
            <a:off x="5349803" y="5726294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70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63" y="11874"/>
                </a:lnTo>
                <a:lnTo>
                  <a:pt x="6140" y="13545"/>
                </a:lnTo>
                <a:lnTo>
                  <a:pt x="13528" y="4357"/>
                </a:lnTo>
                <a:lnTo>
                  <a:pt x="12661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1" name="object 1211"/>
          <p:cNvSpPr/>
          <p:nvPr/>
        </p:nvSpPr>
        <p:spPr>
          <a:xfrm>
            <a:off x="4677783" y="5743620"/>
            <a:ext cx="13335" cy="6985"/>
          </a:xfrm>
          <a:custGeom>
            <a:avLst/>
            <a:gdLst/>
            <a:ahLst/>
            <a:cxnLst/>
            <a:rect l="l" t="t" r="r" b="b"/>
            <a:pathLst>
              <a:path w="13335" h="6985">
                <a:moveTo>
                  <a:pt x="12961" y="0"/>
                </a:moveTo>
                <a:lnTo>
                  <a:pt x="0" y="1886"/>
                </a:lnTo>
                <a:lnTo>
                  <a:pt x="969" y="4000"/>
                </a:lnTo>
                <a:lnTo>
                  <a:pt x="7522" y="6451"/>
                </a:lnTo>
                <a:lnTo>
                  <a:pt x="11180" y="4800"/>
                </a:lnTo>
                <a:lnTo>
                  <a:pt x="1296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2" name="object 1212"/>
          <p:cNvSpPr/>
          <p:nvPr/>
        </p:nvSpPr>
        <p:spPr>
          <a:xfrm>
            <a:off x="4742785" y="5745482"/>
            <a:ext cx="6350" cy="1905"/>
          </a:xfrm>
          <a:custGeom>
            <a:avLst/>
            <a:gdLst/>
            <a:ahLst/>
            <a:cxnLst/>
            <a:rect l="l" t="t" r="r" b="b"/>
            <a:pathLst>
              <a:path w="6350" h="1904">
                <a:moveTo>
                  <a:pt x="0" y="0"/>
                </a:moveTo>
                <a:lnTo>
                  <a:pt x="4441" y="1652"/>
                </a:lnTo>
                <a:lnTo>
                  <a:pt x="5721" y="1072"/>
                </a:ln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3" name="object 1213"/>
          <p:cNvSpPr/>
          <p:nvPr/>
        </p:nvSpPr>
        <p:spPr>
          <a:xfrm>
            <a:off x="5080920" y="5733590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8493" y="0"/>
                </a:moveTo>
                <a:lnTo>
                  <a:pt x="8292" y="149"/>
                </a:lnTo>
                <a:lnTo>
                  <a:pt x="2813" y="3240"/>
                </a:lnTo>
                <a:lnTo>
                  <a:pt x="1822" y="3710"/>
                </a:lnTo>
                <a:lnTo>
                  <a:pt x="0" y="7861"/>
                </a:lnTo>
                <a:lnTo>
                  <a:pt x="2677" y="8851"/>
                </a:lnTo>
                <a:lnTo>
                  <a:pt x="6322" y="7213"/>
                </a:lnTo>
                <a:lnTo>
                  <a:pt x="8785" y="634"/>
                </a:lnTo>
                <a:lnTo>
                  <a:pt x="849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4" name="object 1214"/>
          <p:cNvSpPr/>
          <p:nvPr/>
        </p:nvSpPr>
        <p:spPr>
          <a:xfrm>
            <a:off x="5102092" y="573808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76" y="11874"/>
                </a:lnTo>
                <a:lnTo>
                  <a:pt x="8229" y="14312"/>
                </a:lnTo>
                <a:lnTo>
                  <a:pt x="11874" y="12636"/>
                </a:lnTo>
                <a:lnTo>
                  <a:pt x="14325" y="6070"/>
                </a:lnTo>
                <a:lnTo>
                  <a:pt x="12661" y="2425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5" name="object 1215"/>
          <p:cNvSpPr/>
          <p:nvPr/>
        </p:nvSpPr>
        <p:spPr>
          <a:xfrm>
            <a:off x="5110580" y="571526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50"/>
                </a:lnTo>
                <a:lnTo>
                  <a:pt x="1231" y="4952"/>
                </a:lnTo>
                <a:lnTo>
                  <a:pt x="0" y="8229"/>
                </a:lnTo>
                <a:lnTo>
                  <a:pt x="1676" y="11874"/>
                </a:lnTo>
                <a:lnTo>
                  <a:pt x="8229" y="14300"/>
                </a:lnTo>
                <a:lnTo>
                  <a:pt x="11887" y="12636"/>
                </a:lnTo>
                <a:lnTo>
                  <a:pt x="14312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6" name="object 1216"/>
          <p:cNvSpPr/>
          <p:nvPr/>
        </p:nvSpPr>
        <p:spPr>
          <a:xfrm>
            <a:off x="5137302" y="572520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29"/>
                </a:lnTo>
                <a:lnTo>
                  <a:pt x="1676" y="11874"/>
                </a:lnTo>
                <a:lnTo>
                  <a:pt x="8229" y="14312"/>
                </a:lnTo>
                <a:lnTo>
                  <a:pt x="11899" y="12649"/>
                </a:lnTo>
                <a:lnTo>
                  <a:pt x="13093" y="9372"/>
                </a:lnTo>
                <a:lnTo>
                  <a:pt x="14325" y="6070"/>
                </a:lnTo>
                <a:lnTo>
                  <a:pt x="12661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7" name="object 1217"/>
          <p:cNvSpPr/>
          <p:nvPr/>
        </p:nvSpPr>
        <p:spPr>
          <a:xfrm>
            <a:off x="5164025" y="573514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76"/>
                </a:lnTo>
                <a:lnTo>
                  <a:pt x="0" y="8242"/>
                </a:lnTo>
                <a:lnTo>
                  <a:pt x="1651" y="11874"/>
                </a:lnTo>
                <a:lnTo>
                  <a:pt x="8229" y="14312"/>
                </a:lnTo>
                <a:lnTo>
                  <a:pt x="11874" y="12661"/>
                </a:lnTo>
                <a:lnTo>
                  <a:pt x="14325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8" name="object 1218"/>
          <p:cNvSpPr/>
          <p:nvPr/>
        </p:nvSpPr>
        <p:spPr>
          <a:xfrm>
            <a:off x="5119068" y="5692437"/>
            <a:ext cx="10795" cy="13970"/>
          </a:xfrm>
          <a:custGeom>
            <a:avLst/>
            <a:gdLst/>
            <a:ahLst/>
            <a:cxnLst/>
            <a:rect l="l" t="t" r="r" b="b"/>
            <a:pathLst>
              <a:path w="10795" h="13970">
                <a:moveTo>
                  <a:pt x="6108" y="0"/>
                </a:moveTo>
                <a:lnTo>
                  <a:pt x="2451" y="1676"/>
                </a:lnTo>
                <a:lnTo>
                  <a:pt x="0" y="8242"/>
                </a:lnTo>
                <a:lnTo>
                  <a:pt x="1650" y="11887"/>
                </a:lnTo>
                <a:lnTo>
                  <a:pt x="6794" y="13804"/>
                </a:lnTo>
                <a:lnTo>
                  <a:pt x="8775" y="13576"/>
                </a:lnTo>
                <a:lnTo>
                  <a:pt x="10350" y="12649"/>
                </a:lnTo>
                <a:lnTo>
                  <a:pt x="9372" y="1219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9" name="object 1219"/>
          <p:cNvSpPr/>
          <p:nvPr/>
        </p:nvSpPr>
        <p:spPr>
          <a:xfrm>
            <a:off x="5145792" y="570238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42"/>
                </a:lnTo>
                <a:lnTo>
                  <a:pt x="1689" y="11887"/>
                </a:lnTo>
                <a:lnTo>
                  <a:pt x="8229" y="14338"/>
                </a:lnTo>
                <a:lnTo>
                  <a:pt x="11874" y="12649"/>
                </a:lnTo>
                <a:lnTo>
                  <a:pt x="14312" y="6108"/>
                </a:lnTo>
                <a:lnTo>
                  <a:pt x="12649" y="2451"/>
                </a:lnTo>
                <a:lnTo>
                  <a:pt x="9372" y="1244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0" name="object 1220"/>
          <p:cNvSpPr/>
          <p:nvPr/>
        </p:nvSpPr>
        <p:spPr>
          <a:xfrm>
            <a:off x="5172514" y="57123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25" y="1651"/>
                </a:lnTo>
                <a:lnTo>
                  <a:pt x="0" y="8216"/>
                </a:lnTo>
                <a:lnTo>
                  <a:pt x="1663" y="11874"/>
                </a:lnTo>
                <a:lnTo>
                  <a:pt x="8229" y="14312"/>
                </a:lnTo>
                <a:lnTo>
                  <a:pt x="11874" y="12636"/>
                </a:lnTo>
                <a:lnTo>
                  <a:pt x="14325" y="6083"/>
                </a:lnTo>
                <a:lnTo>
                  <a:pt x="12649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1" name="object 1221"/>
          <p:cNvSpPr/>
          <p:nvPr/>
        </p:nvSpPr>
        <p:spPr>
          <a:xfrm>
            <a:off x="5199212" y="572228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1257" y="4952"/>
                </a:lnTo>
                <a:lnTo>
                  <a:pt x="0" y="8229"/>
                </a:lnTo>
                <a:lnTo>
                  <a:pt x="1689" y="11874"/>
                </a:lnTo>
                <a:lnTo>
                  <a:pt x="8255" y="14325"/>
                </a:lnTo>
                <a:lnTo>
                  <a:pt x="11912" y="12636"/>
                </a:lnTo>
                <a:lnTo>
                  <a:pt x="14351" y="6070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2" name="object 1222"/>
          <p:cNvSpPr/>
          <p:nvPr/>
        </p:nvSpPr>
        <p:spPr>
          <a:xfrm>
            <a:off x="5225935" y="573223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63"/>
                </a:lnTo>
                <a:lnTo>
                  <a:pt x="0" y="8216"/>
                </a:lnTo>
                <a:lnTo>
                  <a:pt x="1689" y="11861"/>
                </a:lnTo>
                <a:lnTo>
                  <a:pt x="8229" y="14300"/>
                </a:lnTo>
                <a:lnTo>
                  <a:pt x="11899" y="12636"/>
                </a:lnTo>
                <a:lnTo>
                  <a:pt x="13106" y="9347"/>
                </a:lnTo>
                <a:lnTo>
                  <a:pt x="14338" y="6070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3" name="object 1223"/>
          <p:cNvSpPr/>
          <p:nvPr/>
        </p:nvSpPr>
        <p:spPr>
          <a:xfrm>
            <a:off x="5112756" y="5666950"/>
            <a:ext cx="2540" cy="5080"/>
          </a:xfrm>
          <a:custGeom>
            <a:avLst/>
            <a:gdLst/>
            <a:ahLst/>
            <a:cxnLst/>
            <a:rect l="l" t="t" r="r" b="b"/>
            <a:pathLst>
              <a:path w="2539" h="5079">
                <a:moveTo>
                  <a:pt x="1972" y="0"/>
                </a:moveTo>
                <a:lnTo>
                  <a:pt x="47" y="983"/>
                </a:lnTo>
                <a:lnTo>
                  <a:pt x="0" y="2114"/>
                </a:lnTo>
                <a:lnTo>
                  <a:pt x="239" y="4677"/>
                </a:lnTo>
                <a:lnTo>
                  <a:pt x="197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4" name="object 1224"/>
          <p:cNvSpPr/>
          <p:nvPr/>
        </p:nvSpPr>
        <p:spPr>
          <a:xfrm>
            <a:off x="5127557" y="566963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63"/>
                </a:lnTo>
                <a:lnTo>
                  <a:pt x="0" y="8229"/>
                </a:lnTo>
                <a:lnTo>
                  <a:pt x="1663" y="11887"/>
                </a:lnTo>
                <a:lnTo>
                  <a:pt x="8229" y="14325"/>
                </a:lnTo>
                <a:lnTo>
                  <a:pt x="11887" y="12649"/>
                </a:lnTo>
                <a:lnTo>
                  <a:pt x="13080" y="9372"/>
                </a:lnTo>
                <a:lnTo>
                  <a:pt x="14312" y="6108"/>
                </a:lnTo>
                <a:lnTo>
                  <a:pt x="12649" y="2451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5" name="object 1225"/>
          <p:cNvSpPr/>
          <p:nvPr/>
        </p:nvSpPr>
        <p:spPr>
          <a:xfrm>
            <a:off x="5154281" y="567958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63" y="1650"/>
                </a:lnTo>
                <a:lnTo>
                  <a:pt x="0" y="8216"/>
                </a:lnTo>
                <a:lnTo>
                  <a:pt x="1663" y="11874"/>
                </a:lnTo>
                <a:lnTo>
                  <a:pt x="8216" y="14312"/>
                </a:lnTo>
                <a:lnTo>
                  <a:pt x="11887" y="12649"/>
                </a:lnTo>
                <a:lnTo>
                  <a:pt x="14312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6" name="object 1226"/>
          <p:cNvSpPr/>
          <p:nvPr/>
        </p:nvSpPr>
        <p:spPr>
          <a:xfrm>
            <a:off x="5181003" y="568950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54"/>
                </a:lnTo>
                <a:lnTo>
                  <a:pt x="1676" y="11899"/>
                </a:lnTo>
                <a:lnTo>
                  <a:pt x="8229" y="14338"/>
                </a:lnTo>
                <a:lnTo>
                  <a:pt x="11861" y="12661"/>
                </a:lnTo>
                <a:lnTo>
                  <a:pt x="14312" y="6108"/>
                </a:lnTo>
                <a:lnTo>
                  <a:pt x="12649" y="2476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7" name="object 1227"/>
          <p:cNvSpPr/>
          <p:nvPr/>
        </p:nvSpPr>
        <p:spPr>
          <a:xfrm>
            <a:off x="5207713" y="569947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50"/>
                </a:lnTo>
                <a:lnTo>
                  <a:pt x="1231" y="4952"/>
                </a:lnTo>
                <a:lnTo>
                  <a:pt x="0" y="8229"/>
                </a:lnTo>
                <a:lnTo>
                  <a:pt x="1676" y="11874"/>
                </a:lnTo>
                <a:lnTo>
                  <a:pt x="8242" y="14312"/>
                </a:lnTo>
                <a:lnTo>
                  <a:pt x="11874" y="12649"/>
                </a:lnTo>
                <a:lnTo>
                  <a:pt x="14338" y="6095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8" name="object 1228"/>
          <p:cNvSpPr/>
          <p:nvPr/>
        </p:nvSpPr>
        <p:spPr>
          <a:xfrm>
            <a:off x="5234437" y="570940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63"/>
                </a:lnTo>
                <a:lnTo>
                  <a:pt x="0" y="8242"/>
                </a:lnTo>
                <a:lnTo>
                  <a:pt x="1663" y="11887"/>
                </a:lnTo>
                <a:lnTo>
                  <a:pt x="8229" y="14325"/>
                </a:lnTo>
                <a:lnTo>
                  <a:pt x="11887" y="12649"/>
                </a:lnTo>
                <a:lnTo>
                  <a:pt x="14338" y="6095"/>
                </a:lnTo>
                <a:lnTo>
                  <a:pt x="12661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9" name="object 1229"/>
          <p:cNvSpPr/>
          <p:nvPr/>
        </p:nvSpPr>
        <p:spPr>
          <a:xfrm>
            <a:off x="5261160" y="57193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51" y="1663"/>
                </a:lnTo>
                <a:lnTo>
                  <a:pt x="0" y="8216"/>
                </a:lnTo>
                <a:lnTo>
                  <a:pt x="1676" y="11861"/>
                </a:lnTo>
                <a:lnTo>
                  <a:pt x="8216" y="14312"/>
                </a:lnTo>
                <a:lnTo>
                  <a:pt x="11887" y="12636"/>
                </a:lnTo>
                <a:lnTo>
                  <a:pt x="13080" y="9372"/>
                </a:lnTo>
                <a:lnTo>
                  <a:pt x="14312" y="6095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0" name="object 1230"/>
          <p:cNvSpPr/>
          <p:nvPr/>
        </p:nvSpPr>
        <p:spPr>
          <a:xfrm>
            <a:off x="5287882" y="572929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76"/>
                </a:lnTo>
                <a:lnTo>
                  <a:pt x="0" y="8229"/>
                </a:lnTo>
                <a:lnTo>
                  <a:pt x="1663" y="11874"/>
                </a:lnTo>
                <a:lnTo>
                  <a:pt x="8216" y="14312"/>
                </a:lnTo>
                <a:lnTo>
                  <a:pt x="11887" y="12649"/>
                </a:lnTo>
                <a:lnTo>
                  <a:pt x="13080" y="9372"/>
                </a:lnTo>
                <a:lnTo>
                  <a:pt x="14312" y="6083"/>
                </a:lnTo>
                <a:lnTo>
                  <a:pt x="12661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1" name="object 1231"/>
          <p:cNvSpPr/>
          <p:nvPr/>
        </p:nvSpPr>
        <p:spPr>
          <a:xfrm>
            <a:off x="5136411" y="5649529"/>
            <a:ext cx="13970" cy="12065"/>
          </a:xfrm>
          <a:custGeom>
            <a:avLst/>
            <a:gdLst/>
            <a:ahLst/>
            <a:cxnLst/>
            <a:rect l="l" t="t" r="r" b="b"/>
            <a:pathLst>
              <a:path w="13970" h="12064">
                <a:moveTo>
                  <a:pt x="12420" y="0"/>
                </a:moveTo>
                <a:lnTo>
                  <a:pt x="0" y="6344"/>
                </a:lnTo>
                <a:lnTo>
                  <a:pt x="1310" y="9164"/>
                </a:lnTo>
                <a:lnTo>
                  <a:pt x="7864" y="11627"/>
                </a:lnTo>
                <a:lnTo>
                  <a:pt x="11509" y="9951"/>
                </a:lnTo>
                <a:lnTo>
                  <a:pt x="13960" y="3372"/>
                </a:lnTo>
                <a:lnTo>
                  <a:pt x="1242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2" name="object 1232"/>
          <p:cNvSpPr/>
          <p:nvPr/>
        </p:nvSpPr>
        <p:spPr>
          <a:xfrm>
            <a:off x="5162768" y="565677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51" y="1663"/>
                </a:lnTo>
                <a:lnTo>
                  <a:pt x="0" y="8216"/>
                </a:lnTo>
                <a:lnTo>
                  <a:pt x="1650" y="11874"/>
                </a:lnTo>
                <a:lnTo>
                  <a:pt x="4940" y="13119"/>
                </a:lnTo>
                <a:lnTo>
                  <a:pt x="8229" y="14325"/>
                </a:lnTo>
                <a:lnTo>
                  <a:pt x="11887" y="12636"/>
                </a:lnTo>
                <a:lnTo>
                  <a:pt x="13080" y="9359"/>
                </a:lnTo>
                <a:lnTo>
                  <a:pt x="14325" y="6083"/>
                </a:lnTo>
                <a:lnTo>
                  <a:pt x="12674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3" name="object 1233"/>
          <p:cNvSpPr/>
          <p:nvPr/>
        </p:nvSpPr>
        <p:spPr>
          <a:xfrm>
            <a:off x="5189491" y="566670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42"/>
                </a:lnTo>
                <a:lnTo>
                  <a:pt x="1651" y="11887"/>
                </a:lnTo>
                <a:lnTo>
                  <a:pt x="8216" y="14338"/>
                </a:lnTo>
                <a:lnTo>
                  <a:pt x="11874" y="12649"/>
                </a:lnTo>
                <a:lnTo>
                  <a:pt x="14325" y="6108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4" name="object 1234"/>
          <p:cNvSpPr/>
          <p:nvPr/>
        </p:nvSpPr>
        <p:spPr>
          <a:xfrm>
            <a:off x="5216216" y="567664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1193" y="4965"/>
                </a:lnTo>
                <a:lnTo>
                  <a:pt x="0" y="8229"/>
                </a:lnTo>
                <a:lnTo>
                  <a:pt x="1663" y="11899"/>
                </a:lnTo>
                <a:lnTo>
                  <a:pt x="8229" y="14325"/>
                </a:lnTo>
                <a:lnTo>
                  <a:pt x="11861" y="12649"/>
                </a:lnTo>
                <a:lnTo>
                  <a:pt x="14300" y="6108"/>
                </a:lnTo>
                <a:lnTo>
                  <a:pt x="12649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5" name="object 1235"/>
          <p:cNvSpPr/>
          <p:nvPr/>
        </p:nvSpPr>
        <p:spPr>
          <a:xfrm>
            <a:off x="5242911" y="568659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76"/>
                </a:lnTo>
                <a:lnTo>
                  <a:pt x="0" y="8229"/>
                </a:lnTo>
                <a:lnTo>
                  <a:pt x="1689" y="11874"/>
                </a:lnTo>
                <a:lnTo>
                  <a:pt x="8255" y="14325"/>
                </a:lnTo>
                <a:lnTo>
                  <a:pt x="11887" y="12649"/>
                </a:lnTo>
                <a:lnTo>
                  <a:pt x="14338" y="6095"/>
                </a:lnTo>
                <a:lnTo>
                  <a:pt x="12674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6" name="object 1236"/>
          <p:cNvSpPr/>
          <p:nvPr/>
        </p:nvSpPr>
        <p:spPr>
          <a:xfrm>
            <a:off x="5269636" y="569652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89"/>
                </a:lnTo>
                <a:lnTo>
                  <a:pt x="0" y="8255"/>
                </a:lnTo>
                <a:lnTo>
                  <a:pt x="1689" y="11899"/>
                </a:lnTo>
                <a:lnTo>
                  <a:pt x="8229" y="14338"/>
                </a:lnTo>
                <a:lnTo>
                  <a:pt x="11899" y="12674"/>
                </a:lnTo>
                <a:lnTo>
                  <a:pt x="14338" y="6108"/>
                </a:lnTo>
                <a:lnTo>
                  <a:pt x="12674" y="2463"/>
                </a:lnTo>
                <a:lnTo>
                  <a:pt x="9372" y="1244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7" name="object 1237"/>
          <p:cNvSpPr/>
          <p:nvPr/>
        </p:nvSpPr>
        <p:spPr>
          <a:xfrm>
            <a:off x="5296358" y="570649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38"/>
                </a:lnTo>
                <a:lnTo>
                  <a:pt x="0" y="8229"/>
                </a:lnTo>
                <a:lnTo>
                  <a:pt x="1689" y="11861"/>
                </a:lnTo>
                <a:lnTo>
                  <a:pt x="8229" y="14300"/>
                </a:lnTo>
                <a:lnTo>
                  <a:pt x="11887" y="12623"/>
                </a:lnTo>
                <a:lnTo>
                  <a:pt x="14338" y="6083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8" name="object 1238"/>
          <p:cNvSpPr/>
          <p:nvPr/>
        </p:nvSpPr>
        <p:spPr>
          <a:xfrm>
            <a:off x="5171259" y="5634381"/>
            <a:ext cx="14604" cy="13970"/>
          </a:xfrm>
          <a:custGeom>
            <a:avLst/>
            <a:gdLst/>
            <a:ahLst/>
            <a:cxnLst/>
            <a:rect l="l" t="t" r="r" b="b"/>
            <a:pathLst>
              <a:path w="14604" h="13970">
                <a:moveTo>
                  <a:pt x="7224" y="0"/>
                </a:moveTo>
                <a:lnTo>
                  <a:pt x="1894" y="2722"/>
                </a:lnTo>
                <a:lnTo>
                  <a:pt x="0" y="7805"/>
                </a:lnTo>
                <a:lnTo>
                  <a:pt x="1663" y="11450"/>
                </a:lnTo>
                <a:lnTo>
                  <a:pt x="8229" y="13901"/>
                </a:lnTo>
                <a:lnTo>
                  <a:pt x="11887" y="12224"/>
                </a:lnTo>
                <a:lnTo>
                  <a:pt x="14325" y="5658"/>
                </a:lnTo>
                <a:lnTo>
                  <a:pt x="12649" y="2014"/>
                </a:lnTo>
                <a:lnTo>
                  <a:pt x="722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9" name="object 1239"/>
          <p:cNvSpPr/>
          <p:nvPr/>
        </p:nvSpPr>
        <p:spPr>
          <a:xfrm>
            <a:off x="5197994" y="564389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70" y="0"/>
                </a:moveTo>
                <a:lnTo>
                  <a:pt x="2425" y="1663"/>
                </a:lnTo>
                <a:lnTo>
                  <a:pt x="1193" y="4940"/>
                </a:lnTo>
                <a:lnTo>
                  <a:pt x="0" y="8229"/>
                </a:lnTo>
                <a:lnTo>
                  <a:pt x="1650" y="11874"/>
                </a:lnTo>
                <a:lnTo>
                  <a:pt x="8216" y="14312"/>
                </a:lnTo>
                <a:lnTo>
                  <a:pt x="11849" y="12661"/>
                </a:lnTo>
                <a:lnTo>
                  <a:pt x="14312" y="6083"/>
                </a:lnTo>
                <a:lnTo>
                  <a:pt x="12636" y="2451"/>
                </a:lnTo>
                <a:lnTo>
                  <a:pt x="607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0" name="object 1240"/>
          <p:cNvSpPr/>
          <p:nvPr/>
        </p:nvSpPr>
        <p:spPr>
          <a:xfrm>
            <a:off x="5224703" y="56538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38" y="1676"/>
                </a:lnTo>
                <a:lnTo>
                  <a:pt x="0" y="8216"/>
                </a:lnTo>
                <a:lnTo>
                  <a:pt x="1663" y="11861"/>
                </a:lnTo>
                <a:lnTo>
                  <a:pt x="8229" y="14325"/>
                </a:lnTo>
                <a:lnTo>
                  <a:pt x="11861" y="12661"/>
                </a:lnTo>
                <a:lnTo>
                  <a:pt x="13106" y="9359"/>
                </a:lnTo>
                <a:lnTo>
                  <a:pt x="14312" y="6083"/>
                </a:lnTo>
                <a:lnTo>
                  <a:pt x="12649" y="2425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1" name="object 1241"/>
          <p:cNvSpPr/>
          <p:nvPr/>
        </p:nvSpPr>
        <p:spPr>
          <a:xfrm>
            <a:off x="5251414" y="566378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76" y="11874"/>
                </a:lnTo>
                <a:lnTo>
                  <a:pt x="8216" y="14325"/>
                </a:lnTo>
                <a:lnTo>
                  <a:pt x="11874" y="12661"/>
                </a:lnTo>
                <a:lnTo>
                  <a:pt x="14325" y="6108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2" name="object 1242"/>
          <p:cNvSpPr/>
          <p:nvPr/>
        </p:nvSpPr>
        <p:spPr>
          <a:xfrm>
            <a:off x="5278137" y="567372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29"/>
                </a:lnTo>
                <a:lnTo>
                  <a:pt x="1663" y="11887"/>
                </a:lnTo>
                <a:lnTo>
                  <a:pt x="8229" y="14338"/>
                </a:lnTo>
                <a:lnTo>
                  <a:pt x="11874" y="12649"/>
                </a:lnTo>
                <a:lnTo>
                  <a:pt x="14312" y="6095"/>
                </a:lnTo>
                <a:lnTo>
                  <a:pt x="12661" y="2438"/>
                </a:lnTo>
                <a:lnTo>
                  <a:pt x="9372" y="123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3" name="object 1243"/>
          <p:cNvSpPr/>
          <p:nvPr/>
        </p:nvSpPr>
        <p:spPr>
          <a:xfrm>
            <a:off x="5304847" y="568367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1244" y="4953"/>
                </a:lnTo>
                <a:lnTo>
                  <a:pt x="0" y="8216"/>
                </a:lnTo>
                <a:lnTo>
                  <a:pt x="1676" y="11887"/>
                </a:lnTo>
                <a:lnTo>
                  <a:pt x="4953" y="13119"/>
                </a:lnTo>
                <a:lnTo>
                  <a:pt x="8242" y="14312"/>
                </a:lnTo>
                <a:lnTo>
                  <a:pt x="11899" y="12636"/>
                </a:lnTo>
                <a:lnTo>
                  <a:pt x="13093" y="9359"/>
                </a:lnTo>
                <a:lnTo>
                  <a:pt x="14338" y="6083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4" name="object 1244"/>
          <p:cNvSpPr/>
          <p:nvPr/>
        </p:nvSpPr>
        <p:spPr>
          <a:xfrm>
            <a:off x="5206457" y="562108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42"/>
                </a:lnTo>
                <a:lnTo>
                  <a:pt x="1663" y="11887"/>
                </a:lnTo>
                <a:lnTo>
                  <a:pt x="8229" y="14325"/>
                </a:lnTo>
                <a:lnTo>
                  <a:pt x="11887" y="12649"/>
                </a:lnTo>
                <a:lnTo>
                  <a:pt x="14338" y="6095"/>
                </a:lnTo>
                <a:lnTo>
                  <a:pt x="12674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5" name="object 1245"/>
          <p:cNvSpPr/>
          <p:nvPr/>
        </p:nvSpPr>
        <p:spPr>
          <a:xfrm>
            <a:off x="5233193" y="563103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29"/>
                </a:lnTo>
                <a:lnTo>
                  <a:pt x="1651" y="11874"/>
                </a:lnTo>
                <a:lnTo>
                  <a:pt x="8216" y="14300"/>
                </a:lnTo>
                <a:lnTo>
                  <a:pt x="11874" y="12636"/>
                </a:lnTo>
                <a:lnTo>
                  <a:pt x="14325" y="6095"/>
                </a:lnTo>
                <a:lnTo>
                  <a:pt x="12636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6" name="object 1246"/>
          <p:cNvSpPr/>
          <p:nvPr/>
        </p:nvSpPr>
        <p:spPr>
          <a:xfrm>
            <a:off x="5259915" y="56409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70" y="0"/>
                </a:moveTo>
                <a:lnTo>
                  <a:pt x="2438" y="1676"/>
                </a:lnTo>
                <a:lnTo>
                  <a:pt x="0" y="8242"/>
                </a:lnTo>
                <a:lnTo>
                  <a:pt x="1650" y="11887"/>
                </a:lnTo>
                <a:lnTo>
                  <a:pt x="8216" y="14338"/>
                </a:lnTo>
                <a:lnTo>
                  <a:pt x="11861" y="12661"/>
                </a:lnTo>
                <a:lnTo>
                  <a:pt x="13106" y="9385"/>
                </a:lnTo>
                <a:lnTo>
                  <a:pt x="14300" y="6083"/>
                </a:lnTo>
                <a:lnTo>
                  <a:pt x="12649" y="2463"/>
                </a:lnTo>
                <a:lnTo>
                  <a:pt x="607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7" name="object 1247"/>
          <p:cNvSpPr/>
          <p:nvPr/>
        </p:nvSpPr>
        <p:spPr>
          <a:xfrm>
            <a:off x="5286626" y="565092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16"/>
                </a:lnTo>
                <a:lnTo>
                  <a:pt x="1663" y="11861"/>
                </a:lnTo>
                <a:lnTo>
                  <a:pt x="8242" y="14312"/>
                </a:lnTo>
                <a:lnTo>
                  <a:pt x="11874" y="12649"/>
                </a:lnTo>
                <a:lnTo>
                  <a:pt x="14312" y="6083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8" name="object 1248"/>
          <p:cNvSpPr/>
          <p:nvPr/>
        </p:nvSpPr>
        <p:spPr>
          <a:xfrm>
            <a:off x="5313348" y="56608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1231" y="4965"/>
                </a:lnTo>
                <a:lnTo>
                  <a:pt x="0" y="8242"/>
                </a:lnTo>
                <a:lnTo>
                  <a:pt x="1676" y="11887"/>
                </a:lnTo>
                <a:lnTo>
                  <a:pt x="8229" y="14338"/>
                </a:lnTo>
                <a:lnTo>
                  <a:pt x="11874" y="12661"/>
                </a:lnTo>
                <a:lnTo>
                  <a:pt x="14312" y="6108"/>
                </a:lnTo>
                <a:lnTo>
                  <a:pt x="12661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9" name="object 1249"/>
          <p:cNvSpPr/>
          <p:nvPr/>
        </p:nvSpPr>
        <p:spPr>
          <a:xfrm>
            <a:off x="5220761" y="5605085"/>
            <a:ext cx="8255" cy="7620"/>
          </a:xfrm>
          <a:custGeom>
            <a:avLst/>
            <a:gdLst/>
            <a:ahLst/>
            <a:cxnLst/>
            <a:rect l="l" t="t" r="r" b="b"/>
            <a:pathLst>
              <a:path w="8254" h="7620">
                <a:moveTo>
                  <a:pt x="8253" y="0"/>
                </a:moveTo>
                <a:lnTo>
                  <a:pt x="6896" y="1327"/>
                </a:lnTo>
                <a:lnTo>
                  <a:pt x="0" y="6608"/>
                </a:lnTo>
                <a:lnTo>
                  <a:pt x="2427" y="7511"/>
                </a:lnTo>
                <a:lnTo>
                  <a:pt x="6059" y="5835"/>
                </a:lnTo>
                <a:lnTo>
                  <a:pt x="825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0" name="object 1250"/>
          <p:cNvSpPr/>
          <p:nvPr/>
        </p:nvSpPr>
        <p:spPr>
          <a:xfrm>
            <a:off x="5241655" y="560820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29"/>
                </a:lnTo>
                <a:lnTo>
                  <a:pt x="1689" y="11887"/>
                </a:lnTo>
                <a:lnTo>
                  <a:pt x="8255" y="14338"/>
                </a:lnTo>
                <a:lnTo>
                  <a:pt x="11912" y="12649"/>
                </a:lnTo>
                <a:lnTo>
                  <a:pt x="14338" y="6095"/>
                </a:lnTo>
                <a:lnTo>
                  <a:pt x="12674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1" name="object 1251"/>
          <p:cNvSpPr/>
          <p:nvPr/>
        </p:nvSpPr>
        <p:spPr>
          <a:xfrm>
            <a:off x="5268379" y="561815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63"/>
                </a:lnTo>
                <a:lnTo>
                  <a:pt x="0" y="8242"/>
                </a:lnTo>
                <a:lnTo>
                  <a:pt x="1689" y="11874"/>
                </a:lnTo>
                <a:lnTo>
                  <a:pt x="8229" y="14325"/>
                </a:lnTo>
                <a:lnTo>
                  <a:pt x="11899" y="12636"/>
                </a:lnTo>
                <a:lnTo>
                  <a:pt x="14338" y="6095"/>
                </a:lnTo>
                <a:lnTo>
                  <a:pt x="12661" y="2438"/>
                </a:lnTo>
                <a:lnTo>
                  <a:pt x="9372" y="123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2" name="object 1252"/>
          <p:cNvSpPr/>
          <p:nvPr/>
        </p:nvSpPr>
        <p:spPr>
          <a:xfrm>
            <a:off x="5295115" y="562810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51" y="1663"/>
                </a:lnTo>
                <a:lnTo>
                  <a:pt x="0" y="8216"/>
                </a:lnTo>
                <a:lnTo>
                  <a:pt x="1676" y="11874"/>
                </a:lnTo>
                <a:lnTo>
                  <a:pt x="8216" y="14312"/>
                </a:lnTo>
                <a:lnTo>
                  <a:pt x="11874" y="12636"/>
                </a:lnTo>
                <a:lnTo>
                  <a:pt x="14325" y="6083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3" name="object 1253"/>
          <p:cNvSpPr/>
          <p:nvPr/>
        </p:nvSpPr>
        <p:spPr>
          <a:xfrm>
            <a:off x="5321837" y="563804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25" y="1676"/>
                </a:lnTo>
                <a:lnTo>
                  <a:pt x="0" y="8229"/>
                </a:lnTo>
                <a:lnTo>
                  <a:pt x="1650" y="11874"/>
                </a:lnTo>
                <a:lnTo>
                  <a:pt x="8216" y="14300"/>
                </a:lnTo>
                <a:lnTo>
                  <a:pt x="11874" y="12649"/>
                </a:lnTo>
                <a:lnTo>
                  <a:pt x="14312" y="6095"/>
                </a:lnTo>
                <a:lnTo>
                  <a:pt x="12661" y="2425"/>
                </a:lnTo>
                <a:lnTo>
                  <a:pt x="9372" y="1231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4" name="object 1254"/>
          <p:cNvSpPr/>
          <p:nvPr/>
        </p:nvSpPr>
        <p:spPr>
          <a:xfrm>
            <a:off x="5250158" y="558539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76"/>
                </a:lnTo>
                <a:lnTo>
                  <a:pt x="1231" y="4965"/>
                </a:lnTo>
                <a:lnTo>
                  <a:pt x="0" y="8229"/>
                </a:lnTo>
                <a:lnTo>
                  <a:pt x="1676" y="11887"/>
                </a:lnTo>
                <a:lnTo>
                  <a:pt x="8242" y="14325"/>
                </a:lnTo>
                <a:lnTo>
                  <a:pt x="11874" y="12649"/>
                </a:lnTo>
                <a:lnTo>
                  <a:pt x="14338" y="6108"/>
                </a:lnTo>
                <a:lnTo>
                  <a:pt x="12661" y="2438"/>
                </a:lnTo>
                <a:lnTo>
                  <a:pt x="9372" y="123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5" name="object 1255"/>
          <p:cNvSpPr/>
          <p:nvPr/>
        </p:nvSpPr>
        <p:spPr>
          <a:xfrm>
            <a:off x="5276881" y="559534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50"/>
                </a:lnTo>
                <a:lnTo>
                  <a:pt x="0" y="8216"/>
                </a:lnTo>
                <a:lnTo>
                  <a:pt x="1676" y="11874"/>
                </a:lnTo>
                <a:lnTo>
                  <a:pt x="8229" y="14325"/>
                </a:lnTo>
                <a:lnTo>
                  <a:pt x="11887" y="12649"/>
                </a:lnTo>
                <a:lnTo>
                  <a:pt x="14338" y="6083"/>
                </a:lnTo>
                <a:lnTo>
                  <a:pt x="12661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6" name="object 1256"/>
          <p:cNvSpPr/>
          <p:nvPr/>
        </p:nvSpPr>
        <p:spPr>
          <a:xfrm>
            <a:off x="5303603" y="560528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42"/>
                </a:lnTo>
                <a:lnTo>
                  <a:pt x="1663" y="11887"/>
                </a:lnTo>
                <a:lnTo>
                  <a:pt x="8229" y="14325"/>
                </a:lnTo>
                <a:lnTo>
                  <a:pt x="11887" y="12649"/>
                </a:lnTo>
                <a:lnTo>
                  <a:pt x="14338" y="6095"/>
                </a:lnTo>
                <a:lnTo>
                  <a:pt x="12649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7" name="object 1257"/>
          <p:cNvSpPr/>
          <p:nvPr/>
        </p:nvSpPr>
        <p:spPr>
          <a:xfrm>
            <a:off x="5330325" y="561522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63"/>
                </a:lnTo>
                <a:lnTo>
                  <a:pt x="0" y="8242"/>
                </a:lnTo>
                <a:lnTo>
                  <a:pt x="1663" y="11887"/>
                </a:lnTo>
                <a:lnTo>
                  <a:pt x="8216" y="14325"/>
                </a:lnTo>
                <a:lnTo>
                  <a:pt x="11887" y="12674"/>
                </a:lnTo>
                <a:lnTo>
                  <a:pt x="13080" y="9398"/>
                </a:lnTo>
                <a:lnTo>
                  <a:pt x="14312" y="6108"/>
                </a:lnTo>
                <a:lnTo>
                  <a:pt x="12649" y="2463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8" name="object 1258"/>
          <p:cNvSpPr/>
          <p:nvPr/>
        </p:nvSpPr>
        <p:spPr>
          <a:xfrm>
            <a:off x="5260085" y="5564307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9280" y="0"/>
                </a:moveTo>
                <a:lnTo>
                  <a:pt x="0" y="9632"/>
                </a:lnTo>
                <a:lnTo>
                  <a:pt x="237" y="10151"/>
                </a:lnTo>
                <a:lnTo>
                  <a:pt x="6803" y="12615"/>
                </a:lnTo>
                <a:lnTo>
                  <a:pt x="10435" y="10951"/>
                </a:lnTo>
                <a:lnTo>
                  <a:pt x="12874" y="4373"/>
                </a:lnTo>
                <a:lnTo>
                  <a:pt x="11223" y="715"/>
                </a:lnTo>
                <a:lnTo>
                  <a:pt x="928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9" name="object 1259"/>
          <p:cNvSpPr/>
          <p:nvPr/>
        </p:nvSpPr>
        <p:spPr>
          <a:xfrm>
            <a:off x="5285356" y="55725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50"/>
                </a:lnTo>
                <a:lnTo>
                  <a:pt x="1244" y="4940"/>
                </a:lnTo>
                <a:lnTo>
                  <a:pt x="0" y="8216"/>
                </a:lnTo>
                <a:lnTo>
                  <a:pt x="1689" y="11861"/>
                </a:lnTo>
                <a:lnTo>
                  <a:pt x="8254" y="14312"/>
                </a:lnTo>
                <a:lnTo>
                  <a:pt x="11887" y="12623"/>
                </a:lnTo>
                <a:lnTo>
                  <a:pt x="14338" y="6083"/>
                </a:lnTo>
                <a:lnTo>
                  <a:pt x="12674" y="2425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0" name="object 1260"/>
          <p:cNvSpPr/>
          <p:nvPr/>
        </p:nvSpPr>
        <p:spPr>
          <a:xfrm>
            <a:off x="5312078" y="558247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42"/>
                </a:lnTo>
                <a:lnTo>
                  <a:pt x="1689" y="11887"/>
                </a:lnTo>
                <a:lnTo>
                  <a:pt x="8242" y="14325"/>
                </a:lnTo>
                <a:lnTo>
                  <a:pt x="11899" y="12661"/>
                </a:lnTo>
                <a:lnTo>
                  <a:pt x="13106" y="9372"/>
                </a:lnTo>
                <a:lnTo>
                  <a:pt x="14338" y="6108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1" name="object 1261"/>
          <p:cNvSpPr/>
          <p:nvPr/>
        </p:nvSpPr>
        <p:spPr>
          <a:xfrm>
            <a:off x="5338803" y="559241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76"/>
                </a:lnTo>
                <a:lnTo>
                  <a:pt x="0" y="8242"/>
                </a:lnTo>
                <a:lnTo>
                  <a:pt x="1689" y="11887"/>
                </a:lnTo>
                <a:lnTo>
                  <a:pt x="8242" y="14338"/>
                </a:lnTo>
                <a:lnTo>
                  <a:pt x="11887" y="12649"/>
                </a:lnTo>
                <a:lnTo>
                  <a:pt x="14325" y="6108"/>
                </a:lnTo>
                <a:lnTo>
                  <a:pt x="12674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2" name="object 1262"/>
          <p:cNvSpPr/>
          <p:nvPr/>
        </p:nvSpPr>
        <p:spPr>
          <a:xfrm>
            <a:off x="5270813" y="5539787"/>
            <a:ext cx="10795" cy="9525"/>
          </a:xfrm>
          <a:custGeom>
            <a:avLst/>
            <a:gdLst/>
            <a:ahLst/>
            <a:cxnLst/>
            <a:rect l="l" t="t" r="r" b="b"/>
            <a:pathLst>
              <a:path w="10795" h="9525">
                <a:moveTo>
                  <a:pt x="2430" y="0"/>
                </a:moveTo>
                <a:lnTo>
                  <a:pt x="0" y="1105"/>
                </a:lnTo>
                <a:lnTo>
                  <a:pt x="9381" y="9528"/>
                </a:lnTo>
                <a:lnTo>
                  <a:pt x="10647" y="6095"/>
                </a:lnTo>
                <a:lnTo>
                  <a:pt x="8996" y="2438"/>
                </a:lnTo>
                <a:lnTo>
                  <a:pt x="243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3" name="object 1263"/>
          <p:cNvSpPr/>
          <p:nvPr/>
        </p:nvSpPr>
        <p:spPr>
          <a:xfrm>
            <a:off x="5293857" y="554972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76" y="11887"/>
                </a:lnTo>
                <a:lnTo>
                  <a:pt x="8216" y="14312"/>
                </a:lnTo>
                <a:lnTo>
                  <a:pt x="11874" y="12649"/>
                </a:lnTo>
                <a:lnTo>
                  <a:pt x="14325" y="6083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4" name="object 1264"/>
          <p:cNvSpPr/>
          <p:nvPr/>
        </p:nvSpPr>
        <p:spPr>
          <a:xfrm>
            <a:off x="5320569" y="555967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63" y="1663"/>
                </a:lnTo>
                <a:lnTo>
                  <a:pt x="0" y="8216"/>
                </a:lnTo>
                <a:lnTo>
                  <a:pt x="1689" y="11861"/>
                </a:lnTo>
                <a:lnTo>
                  <a:pt x="8242" y="14312"/>
                </a:lnTo>
                <a:lnTo>
                  <a:pt x="11887" y="12649"/>
                </a:lnTo>
                <a:lnTo>
                  <a:pt x="14338" y="6070"/>
                </a:lnTo>
                <a:lnTo>
                  <a:pt x="12674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5" name="object 1265"/>
          <p:cNvSpPr/>
          <p:nvPr/>
        </p:nvSpPr>
        <p:spPr>
          <a:xfrm>
            <a:off x="5347291" y="556960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1244" y="4978"/>
                </a:lnTo>
                <a:lnTo>
                  <a:pt x="0" y="8242"/>
                </a:lnTo>
                <a:lnTo>
                  <a:pt x="1676" y="11874"/>
                </a:lnTo>
                <a:lnTo>
                  <a:pt x="8242" y="14338"/>
                </a:lnTo>
                <a:lnTo>
                  <a:pt x="11899" y="12661"/>
                </a:lnTo>
                <a:lnTo>
                  <a:pt x="13093" y="9372"/>
                </a:lnTo>
                <a:lnTo>
                  <a:pt x="14338" y="6095"/>
                </a:lnTo>
                <a:lnTo>
                  <a:pt x="12661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6" name="object 1266"/>
          <p:cNvSpPr/>
          <p:nvPr/>
        </p:nvSpPr>
        <p:spPr>
          <a:xfrm>
            <a:off x="5355397" y="554708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1244" y="4978"/>
                </a:lnTo>
                <a:lnTo>
                  <a:pt x="0" y="8242"/>
                </a:lnTo>
                <a:lnTo>
                  <a:pt x="1676" y="11874"/>
                </a:lnTo>
                <a:lnTo>
                  <a:pt x="8242" y="14338"/>
                </a:lnTo>
                <a:lnTo>
                  <a:pt x="11899" y="12661"/>
                </a:lnTo>
                <a:lnTo>
                  <a:pt x="13093" y="9372"/>
                </a:lnTo>
                <a:lnTo>
                  <a:pt x="14338" y="6095"/>
                </a:lnTo>
                <a:lnTo>
                  <a:pt x="12661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7" name="object 1267"/>
          <p:cNvSpPr/>
          <p:nvPr/>
        </p:nvSpPr>
        <p:spPr>
          <a:xfrm>
            <a:off x="5223740" y="5497085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4547" y="0"/>
                </a:moveTo>
                <a:lnTo>
                  <a:pt x="889" y="1663"/>
                </a:lnTo>
                <a:lnTo>
                  <a:pt x="0" y="4073"/>
                </a:lnTo>
                <a:lnTo>
                  <a:pt x="10380" y="12489"/>
                </a:lnTo>
                <a:lnTo>
                  <a:pt x="12777" y="6083"/>
                </a:lnTo>
                <a:lnTo>
                  <a:pt x="11113" y="2438"/>
                </a:lnTo>
                <a:lnTo>
                  <a:pt x="454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8" name="object 1268"/>
          <p:cNvSpPr/>
          <p:nvPr/>
        </p:nvSpPr>
        <p:spPr>
          <a:xfrm>
            <a:off x="5248900" y="550702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63"/>
                </a:lnTo>
                <a:lnTo>
                  <a:pt x="0" y="8229"/>
                </a:lnTo>
                <a:lnTo>
                  <a:pt x="1676" y="11874"/>
                </a:lnTo>
                <a:lnTo>
                  <a:pt x="8242" y="14312"/>
                </a:lnTo>
                <a:lnTo>
                  <a:pt x="11887" y="12649"/>
                </a:lnTo>
                <a:lnTo>
                  <a:pt x="14338" y="6095"/>
                </a:lnTo>
                <a:lnTo>
                  <a:pt x="12649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9" name="object 1269"/>
          <p:cNvSpPr/>
          <p:nvPr/>
        </p:nvSpPr>
        <p:spPr>
          <a:xfrm>
            <a:off x="5275637" y="55169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0" y="8242"/>
                </a:lnTo>
                <a:lnTo>
                  <a:pt x="1663" y="11887"/>
                </a:lnTo>
                <a:lnTo>
                  <a:pt x="4953" y="13093"/>
                </a:lnTo>
                <a:lnTo>
                  <a:pt x="8216" y="14325"/>
                </a:lnTo>
                <a:lnTo>
                  <a:pt x="11874" y="12649"/>
                </a:lnTo>
                <a:lnTo>
                  <a:pt x="14325" y="6095"/>
                </a:lnTo>
                <a:lnTo>
                  <a:pt x="12636" y="2463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0" name="object 1270"/>
          <p:cNvSpPr/>
          <p:nvPr/>
        </p:nvSpPr>
        <p:spPr>
          <a:xfrm>
            <a:off x="5302359" y="552691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63"/>
                </a:lnTo>
                <a:lnTo>
                  <a:pt x="0" y="8242"/>
                </a:lnTo>
                <a:lnTo>
                  <a:pt x="1663" y="11874"/>
                </a:lnTo>
                <a:lnTo>
                  <a:pt x="8216" y="14312"/>
                </a:lnTo>
                <a:lnTo>
                  <a:pt x="11874" y="12649"/>
                </a:lnTo>
                <a:lnTo>
                  <a:pt x="14325" y="6095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1" name="object 1271"/>
          <p:cNvSpPr/>
          <p:nvPr/>
        </p:nvSpPr>
        <p:spPr>
          <a:xfrm>
            <a:off x="5329071" y="553684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42"/>
                </a:lnTo>
                <a:lnTo>
                  <a:pt x="1676" y="11887"/>
                </a:lnTo>
                <a:lnTo>
                  <a:pt x="4978" y="13093"/>
                </a:lnTo>
                <a:lnTo>
                  <a:pt x="8216" y="14312"/>
                </a:lnTo>
                <a:lnTo>
                  <a:pt x="11887" y="12649"/>
                </a:lnTo>
                <a:lnTo>
                  <a:pt x="13119" y="9372"/>
                </a:lnTo>
                <a:lnTo>
                  <a:pt x="14312" y="6095"/>
                </a:lnTo>
                <a:lnTo>
                  <a:pt x="12661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2" name="object 1272"/>
          <p:cNvSpPr/>
          <p:nvPr/>
        </p:nvSpPr>
        <p:spPr>
          <a:xfrm>
            <a:off x="5355794" y="5548205"/>
            <a:ext cx="12065" cy="12700"/>
          </a:xfrm>
          <a:custGeom>
            <a:avLst/>
            <a:gdLst/>
            <a:ahLst/>
            <a:cxnLst/>
            <a:rect l="l" t="t" r="r" b="b"/>
            <a:pathLst>
              <a:path w="12064" h="12700">
                <a:moveTo>
                  <a:pt x="4445" y="0"/>
                </a:moveTo>
                <a:lnTo>
                  <a:pt x="3009" y="698"/>
                </a:lnTo>
                <a:lnTo>
                  <a:pt x="1803" y="1917"/>
                </a:lnTo>
                <a:lnTo>
                  <a:pt x="1231" y="3530"/>
                </a:lnTo>
                <a:lnTo>
                  <a:pt x="0" y="6832"/>
                </a:lnTo>
                <a:lnTo>
                  <a:pt x="1676" y="10452"/>
                </a:lnTo>
                <a:lnTo>
                  <a:pt x="7404" y="12611"/>
                </a:lnTo>
                <a:lnTo>
                  <a:pt x="10083" y="11899"/>
                </a:lnTo>
                <a:lnTo>
                  <a:pt x="11772" y="10096"/>
                </a:lnTo>
                <a:lnTo>
                  <a:pt x="444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3" name="object 1273"/>
          <p:cNvSpPr/>
          <p:nvPr/>
        </p:nvSpPr>
        <p:spPr>
          <a:xfrm>
            <a:off x="5127741" y="5434483"/>
            <a:ext cx="10795" cy="9525"/>
          </a:xfrm>
          <a:custGeom>
            <a:avLst/>
            <a:gdLst/>
            <a:ahLst/>
            <a:cxnLst/>
            <a:rect l="l" t="t" r="r" b="b"/>
            <a:pathLst>
              <a:path w="10795" h="9525">
                <a:moveTo>
                  <a:pt x="2155" y="0"/>
                </a:moveTo>
                <a:lnTo>
                  <a:pt x="0" y="991"/>
                </a:lnTo>
                <a:lnTo>
                  <a:pt x="9111" y="9498"/>
                </a:lnTo>
                <a:lnTo>
                  <a:pt x="10398" y="6108"/>
                </a:lnTo>
                <a:lnTo>
                  <a:pt x="8708" y="2463"/>
                </a:lnTo>
                <a:lnTo>
                  <a:pt x="215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4" name="object 1274"/>
          <p:cNvSpPr/>
          <p:nvPr/>
        </p:nvSpPr>
        <p:spPr>
          <a:xfrm>
            <a:off x="5150511" y="544444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76"/>
                </a:lnTo>
                <a:lnTo>
                  <a:pt x="0" y="8229"/>
                </a:lnTo>
                <a:lnTo>
                  <a:pt x="1372" y="11202"/>
                </a:lnTo>
                <a:lnTo>
                  <a:pt x="3576" y="12573"/>
                </a:lnTo>
                <a:lnTo>
                  <a:pt x="8229" y="14300"/>
                </a:lnTo>
                <a:lnTo>
                  <a:pt x="11887" y="12636"/>
                </a:lnTo>
                <a:lnTo>
                  <a:pt x="14325" y="6095"/>
                </a:lnTo>
                <a:lnTo>
                  <a:pt x="12661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5" name="object 1275"/>
          <p:cNvSpPr/>
          <p:nvPr/>
        </p:nvSpPr>
        <p:spPr>
          <a:xfrm>
            <a:off x="5177233" y="545438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76" y="11887"/>
                </a:lnTo>
                <a:lnTo>
                  <a:pt x="8229" y="14312"/>
                </a:lnTo>
                <a:lnTo>
                  <a:pt x="11887" y="12649"/>
                </a:lnTo>
                <a:lnTo>
                  <a:pt x="14325" y="6070"/>
                </a:lnTo>
                <a:lnTo>
                  <a:pt x="12674" y="2425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6" name="object 1276"/>
          <p:cNvSpPr/>
          <p:nvPr/>
        </p:nvSpPr>
        <p:spPr>
          <a:xfrm>
            <a:off x="5203957" y="546432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63"/>
                </a:lnTo>
                <a:lnTo>
                  <a:pt x="0" y="8229"/>
                </a:lnTo>
                <a:lnTo>
                  <a:pt x="1689" y="11874"/>
                </a:lnTo>
                <a:lnTo>
                  <a:pt x="8229" y="14312"/>
                </a:lnTo>
                <a:lnTo>
                  <a:pt x="11874" y="12649"/>
                </a:lnTo>
                <a:lnTo>
                  <a:pt x="14312" y="6108"/>
                </a:lnTo>
                <a:lnTo>
                  <a:pt x="12674" y="2451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7" name="object 1277"/>
          <p:cNvSpPr/>
          <p:nvPr/>
        </p:nvSpPr>
        <p:spPr>
          <a:xfrm>
            <a:off x="5230679" y="54742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29"/>
                </a:lnTo>
                <a:lnTo>
                  <a:pt x="1663" y="11887"/>
                </a:lnTo>
                <a:lnTo>
                  <a:pt x="4952" y="13093"/>
                </a:lnTo>
                <a:lnTo>
                  <a:pt x="8229" y="14338"/>
                </a:lnTo>
                <a:lnTo>
                  <a:pt x="11874" y="12661"/>
                </a:lnTo>
                <a:lnTo>
                  <a:pt x="13106" y="9385"/>
                </a:lnTo>
                <a:lnTo>
                  <a:pt x="14312" y="6095"/>
                </a:lnTo>
                <a:lnTo>
                  <a:pt x="12649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8" name="object 1278"/>
          <p:cNvSpPr/>
          <p:nvPr/>
        </p:nvSpPr>
        <p:spPr>
          <a:xfrm>
            <a:off x="5257402" y="548421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63"/>
                </a:lnTo>
                <a:lnTo>
                  <a:pt x="1231" y="4952"/>
                </a:lnTo>
                <a:lnTo>
                  <a:pt x="0" y="8216"/>
                </a:lnTo>
                <a:lnTo>
                  <a:pt x="1663" y="11874"/>
                </a:lnTo>
                <a:lnTo>
                  <a:pt x="4953" y="13119"/>
                </a:lnTo>
                <a:lnTo>
                  <a:pt x="8229" y="14325"/>
                </a:lnTo>
                <a:lnTo>
                  <a:pt x="11887" y="12649"/>
                </a:lnTo>
                <a:lnTo>
                  <a:pt x="13093" y="9372"/>
                </a:lnTo>
                <a:lnTo>
                  <a:pt x="14325" y="6108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9" name="object 1279"/>
          <p:cNvSpPr/>
          <p:nvPr/>
        </p:nvSpPr>
        <p:spPr>
          <a:xfrm>
            <a:off x="5284100" y="549414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76"/>
                </a:lnTo>
                <a:lnTo>
                  <a:pt x="0" y="8229"/>
                </a:lnTo>
                <a:lnTo>
                  <a:pt x="1689" y="11899"/>
                </a:lnTo>
                <a:lnTo>
                  <a:pt x="8254" y="14338"/>
                </a:lnTo>
                <a:lnTo>
                  <a:pt x="11899" y="12649"/>
                </a:lnTo>
                <a:lnTo>
                  <a:pt x="13106" y="9372"/>
                </a:lnTo>
                <a:lnTo>
                  <a:pt x="14338" y="6108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0" name="object 1280"/>
          <p:cNvSpPr/>
          <p:nvPr/>
        </p:nvSpPr>
        <p:spPr>
          <a:xfrm>
            <a:off x="5310860" y="550410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70" y="0"/>
                </a:moveTo>
                <a:lnTo>
                  <a:pt x="2425" y="1663"/>
                </a:lnTo>
                <a:lnTo>
                  <a:pt x="1193" y="4953"/>
                </a:lnTo>
                <a:lnTo>
                  <a:pt x="0" y="8216"/>
                </a:lnTo>
                <a:lnTo>
                  <a:pt x="1650" y="11874"/>
                </a:lnTo>
                <a:lnTo>
                  <a:pt x="8191" y="14312"/>
                </a:lnTo>
                <a:lnTo>
                  <a:pt x="11861" y="12636"/>
                </a:lnTo>
                <a:lnTo>
                  <a:pt x="14300" y="6083"/>
                </a:lnTo>
                <a:lnTo>
                  <a:pt x="12623" y="2438"/>
                </a:lnTo>
                <a:lnTo>
                  <a:pt x="607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1" name="object 1281"/>
          <p:cNvSpPr/>
          <p:nvPr/>
        </p:nvSpPr>
        <p:spPr>
          <a:xfrm>
            <a:off x="5337559" y="551403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51" y="1663"/>
                </a:lnTo>
                <a:lnTo>
                  <a:pt x="0" y="8242"/>
                </a:lnTo>
                <a:lnTo>
                  <a:pt x="1676" y="11874"/>
                </a:lnTo>
                <a:lnTo>
                  <a:pt x="8216" y="14338"/>
                </a:lnTo>
                <a:lnTo>
                  <a:pt x="11874" y="12649"/>
                </a:lnTo>
                <a:lnTo>
                  <a:pt x="14325" y="6083"/>
                </a:lnTo>
                <a:lnTo>
                  <a:pt x="12661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2" name="object 1282"/>
          <p:cNvSpPr/>
          <p:nvPr/>
        </p:nvSpPr>
        <p:spPr>
          <a:xfrm>
            <a:off x="5364281" y="55239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25" y="1676"/>
                </a:lnTo>
                <a:lnTo>
                  <a:pt x="0" y="8254"/>
                </a:lnTo>
                <a:lnTo>
                  <a:pt x="1650" y="11899"/>
                </a:lnTo>
                <a:lnTo>
                  <a:pt x="8216" y="14338"/>
                </a:lnTo>
                <a:lnTo>
                  <a:pt x="11874" y="12661"/>
                </a:lnTo>
                <a:lnTo>
                  <a:pt x="14312" y="6108"/>
                </a:lnTo>
                <a:lnTo>
                  <a:pt x="12661" y="2463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3" name="object 1283"/>
          <p:cNvSpPr/>
          <p:nvPr/>
        </p:nvSpPr>
        <p:spPr>
          <a:xfrm>
            <a:off x="5132277" y="541168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16"/>
                </a:lnTo>
                <a:lnTo>
                  <a:pt x="1676" y="11874"/>
                </a:lnTo>
                <a:lnTo>
                  <a:pt x="8229" y="14325"/>
                </a:lnTo>
                <a:lnTo>
                  <a:pt x="11874" y="12649"/>
                </a:lnTo>
                <a:lnTo>
                  <a:pt x="14338" y="6095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4" name="object 1284"/>
          <p:cNvSpPr/>
          <p:nvPr/>
        </p:nvSpPr>
        <p:spPr>
          <a:xfrm>
            <a:off x="5158999" y="542162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63"/>
                </a:lnTo>
                <a:lnTo>
                  <a:pt x="0" y="8242"/>
                </a:lnTo>
                <a:lnTo>
                  <a:pt x="1676" y="11887"/>
                </a:lnTo>
                <a:lnTo>
                  <a:pt x="8229" y="14325"/>
                </a:lnTo>
                <a:lnTo>
                  <a:pt x="11887" y="12649"/>
                </a:lnTo>
                <a:lnTo>
                  <a:pt x="14338" y="6095"/>
                </a:lnTo>
                <a:lnTo>
                  <a:pt x="12661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5" name="object 1285"/>
          <p:cNvSpPr/>
          <p:nvPr/>
        </p:nvSpPr>
        <p:spPr>
          <a:xfrm>
            <a:off x="5185722" y="54315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63" y="1676"/>
                </a:lnTo>
                <a:lnTo>
                  <a:pt x="0" y="8242"/>
                </a:lnTo>
                <a:lnTo>
                  <a:pt x="1676" y="11874"/>
                </a:lnTo>
                <a:lnTo>
                  <a:pt x="8229" y="14338"/>
                </a:lnTo>
                <a:lnTo>
                  <a:pt x="11887" y="12649"/>
                </a:lnTo>
                <a:lnTo>
                  <a:pt x="14338" y="6108"/>
                </a:lnTo>
                <a:lnTo>
                  <a:pt x="12661" y="2451"/>
                </a:lnTo>
                <a:lnTo>
                  <a:pt x="9372" y="1244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6" name="object 1286"/>
          <p:cNvSpPr/>
          <p:nvPr/>
        </p:nvSpPr>
        <p:spPr>
          <a:xfrm>
            <a:off x="5212444" y="544152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38"/>
                </a:lnTo>
                <a:lnTo>
                  <a:pt x="1231" y="4940"/>
                </a:lnTo>
                <a:lnTo>
                  <a:pt x="0" y="8216"/>
                </a:lnTo>
                <a:lnTo>
                  <a:pt x="1663" y="11874"/>
                </a:lnTo>
                <a:lnTo>
                  <a:pt x="8229" y="14312"/>
                </a:lnTo>
                <a:lnTo>
                  <a:pt x="11887" y="12623"/>
                </a:lnTo>
                <a:lnTo>
                  <a:pt x="13080" y="9372"/>
                </a:lnTo>
                <a:lnTo>
                  <a:pt x="14325" y="6057"/>
                </a:lnTo>
                <a:lnTo>
                  <a:pt x="12674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7" name="object 1287"/>
          <p:cNvSpPr/>
          <p:nvPr/>
        </p:nvSpPr>
        <p:spPr>
          <a:xfrm>
            <a:off x="5239167" y="54514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29"/>
                </a:lnTo>
                <a:lnTo>
                  <a:pt x="1663" y="11861"/>
                </a:lnTo>
                <a:lnTo>
                  <a:pt x="8229" y="14300"/>
                </a:lnTo>
                <a:lnTo>
                  <a:pt x="11887" y="12649"/>
                </a:lnTo>
                <a:lnTo>
                  <a:pt x="14325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8" name="object 1288"/>
          <p:cNvSpPr/>
          <p:nvPr/>
        </p:nvSpPr>
        <p:spPr>
          <a:xfrm>
            <a:off x="5265892" y="546139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0" y="8229"/>
                </a:lnTo>
                <a:lnTo>
                  <a:pt x="1676" y="11874"/>
                </a:lnTo>
                <a:lnTo>
                  <a:pt x="8242" y="14325"/>
                </a:lnTo>
                <a:lnTo>
                  <a:pt x="11861" y="12649"/>
                </a:lnTo>
                <a:lnTo>
                  <a:pt x="14312" y="6083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9" name="object 1289"/>
          <p:cNvSpPr/>
          <p:nvPr/>
        </p:nvSpPr>
        <p:spPr>
          <a:xfrm>
            <a:off x="5292600" y="547134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76" y="11861"/>
                </a:lnTo>
                <a:lnTo>
                  <a:pt x="8229" y="14312"/>
                </a:lnTo>
                <a:lnTo>
                  <a:pt x="11874" y="12649"/>
                </a:lnTo>
                <a:lnTo>
                  <a:pt x="14338" y="6083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0" name="object 1290"/>
          <p:cNvSpPr/>
          <p:nvPr/>
        </p:nvSpPr>
        <p:spPr>
          <a:xfrm>
            <a:off x="5319325" y="548127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51" y="1676"/>
                </a:lnTo>
                <a:lnTo>
                  <a:pt x="0" y="8242"/>
                </a:lnTo>
                <a:lnTo>
                  <a:pt x="1676" y="11887"/>
                </a:lnTo>
                <a:lnTo>
                  <a:pt x="8229" y="14338"/>
                </a:lnTo>
                <a:lnTo>
                  <a:pt x="11887" y="12661"/>
                </a:lnTo>
                <a:lnTo>
                  <a:pt x="14338" y="6070"/>
                </a:lnTo>
                <a:lnTo>
                  <a:pt x="12661" y="2438"/>
                </a:lnTo>
                <a:lnTo>
                  <a:pt x="9359" y="1231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1" name="object 1291"/>
          <p:cNvSpPr/>
          <p:nvPr/>
        </p:nvSpPr>
        <p:spPr>
          <a:xfrm>
            <a:off x="5346061" y="549122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70" y="0"/>
                </a:moveTo>
                <a:lnTo>
                  <a:pt x="2438" y="1663"/>
                </a:lnTo>
                <a:lnTo>
                  <a:pt x="0" y="8216"/>
                </a:lnTo>
                <a:lnTo>
                  <a:pt x="1651" y="11887"/>
                </a:lnTo>
                <a:lnTo>
                  <a:pt x="8216" y="14312"/>
                </a:lnTo>
                <a:lnTo>
                  <a:pt x="11874" y="12661"/>
                </a:lnTo>
                <a:lnTo>
                  <a:pt x="14300" y="6108"/>
                </a:lnTo>
                <a:lnTo>
                  <a:pt x="12636" y="2438"/>
                </a:lnTo>
                <a:lnTo>
                  <a:pt x="607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2" name="object 1292"/>
          <p:cNvSpPr/>
          <p:nvPr/>
        </p:nvSpPr>
        <p:spPr>
          <a:xfrm>
            <a:off x="5372771" y="55011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76"/>
                </a:lnTo>
                <a:lnTo>
                  <a:pt x="0" y="8242"/>
                </a:lnTo>
                <a:lnTo>
                  <a:pt x="1663" y="11899"/>
                </a:lnTo>
                <a:lnTo>
                  <a:pt x="8216" y="14338"/>
                </a:lnTo>
                <a:lnTo>
                  <a:pt x="11887" y="12649"/>
                </a:lnTo>
                <a:lnTo>
                  <a:pt x="13080" y="9372"/>
                </a:lnTo>
                <a:lnTo>
                  <a:pt x="14312" y="6095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3" name="object 1293"/>
          <p:cNvSpPr/>
          <p:nvPr/>
        </p:nvSpPr>
        <p:spPr>
          <a:xfrm>
            <a:off x="5140777" y="538887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76"/>
                </a:lnTo>
                <a:lnTo>
                  <a:pt x="1231" y="4965"/>
                </a:lnTo>
                <a:lnTo>
                  <a:pt x="0" y="8242"/>
                </a:lnTo>
                <a:lnTo>
                  <a:pt x="1663" y="11874"/>
                </a:lnTo>
                <a:lnTo>
                  <a:pt x="8229" y="14325"/>
                </a:lnTo>
                <a:lnTo>
                  <a:pt x="11874" y="12674"/>
                </a:lnTo>
                <a:lnTo>
                  <a:pt x="14338" y="6095"/>
                </a:lnTo>
                <a:lnTo>
                  <a:pt x="12649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4" name="object 1294"/>
          <p:cNvSpPr/>
          <p:nvPr/>
        </p:nvSpPr>
        <p:spPr>
          <a:xfrm>
            <a:off x="5167500" y="539881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76"/>
                </a:lnTo>
                <a:lnTo>
                  <a:pt x="0" y="8229"/>
                </a:lnTo>
                <a:lnTo>
                  <a:pt x="1663" y="11887"/>
                </a:lnTo>
                <a:lnTo>
                  <a:pt x="8229" y="14325"/>
                </a:lnTo>
                <a:lnTo>
                  <a:pt x="11861" y="12649"/>
                </a:lnTo>
                <a:lnTo>
                  <a:pt x="13106" y="9372"/>
                </a:lnTo>
                <a:lnTo>
                  <a:pt x="14312" y="6108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5" name="object 1295"/>
          <p:cNvSpPr/>
          <p:nvPr/>
        </p:nvSpPr>
        <p:spPr>
          <a:xfrm>
            <a:off x="5194212" y="540876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1231" y="4952"/>
                </a:lnTo>
                <a:lnTo>
                  <a:pt x="0" y="8216"/>
                </a:lnTo>
                <a:lnTo>
                  <a:pt x="1676" y="11887"/>
                </a:lnTo>
                <a:lnTo>
                  <a:pt x="8242" y="14312"/>
                </a:lnTo>
                <a:lnTo>
                  <a:pt x="11887" y="12649"/>
                </a:lnTo>
                <a:lnTo>
                  <a:pt x="14325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6" name="object 1296"/>
          <p:cNvSpPr/>
          <p:nvPr/>
        </p:nvSpPr>
        <p:spPr>
          <a:xfrm>
            <a:off x="5220948" y="541869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63"/>
                </a:lnTo>
                <a:lnTo>
                  <a:pt x="0" y="8216"/>
                </a:lnTo>
                <a:lnTo>
                  <a:pt x="1663" y="11887"/>
                </a:lnTo>
                <a:lnTo>
                  <a:pt x="8216" y="14325"/>
                </a:lnTo>
                <a:lnTo>
                  <a:pt x="11874" y="12661"/>
                </a:lnTo>
                <a:lnTo>
                  <a:pt x="13080" y="9359"/>
                </a:lnTo>
                <a:lnTo>
                  <a:pt x="14312" y="6108"/>
                </a:lnTo>
                <a:lnTo>
                  <a:pt x="12649" y="2451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7" name="object 1297"/>
          <p:cNvSpPr/>
          <p:nvPr/>
        </p:nvSpPr>
        <p:spPr>
          <a:xfrm>
            <a:off x="5247669" y="542863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70" y="0"/>
                </a:moveTo>
                <a:lnTo>
                  <a:pt x="2438" y="1663"/>
                </a:lnTo>
                <a:lnTo>
                  <a:pt x="0" y="8242"/>
                </a:lnTo>
                <a:lnTo>
                  <a:pt x="1663" y="11887"/>
                </a:lnTo>
                <a:lnTo>
                  <a:pt x="8204" y="14325"/>
                </a:lnTo>
                <a:lnTo>
                  <a:pt x="11861" y="12661"/>
                </a:lnTo>
                <a:lnTo>
                  <a:pt x="14312" y="6096"/>
                </a:lnTo>
                <a:lnTo>
                  <a:pt x="12623" y="2451"/>
                </a:lnTo>
                <a:lnTo>
                  <a:pt x="607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8" name="object 1298"/>
          <p:cNvSpPr/>
          <p:nvPr/>
        </p:nvSpPr>
        <p:spPr>
          <a:xfrm>
            <a:off x="5274381" y="543858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38" y="1663"/>
                </a:lnTo>
                <a:lnTo>
                  <a:pt x="0" y="8229"/>
                </a:lnTo>
                <a:lnTo>
                  <a:pt x="1650" y="11874"/>
                </a:lnTo>
                <a:lnTo>
                  <a:pt x="8216" y="14325"/>
                </a:lnTo>
                <a:lnTo>
                  <a:pt x="11874" y="12636"/>
                </a:lnTo>
                <a:lnTo>
                  <a:pt x="14325" y="6095"/>
                </a:lnTo>
                <a:lnTo>
                  <a:pt x="12649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9" name="object 1299"/>
          <p:cNvSpPr/>
          <p:nvPr/>
        </p:nvSpPr>
        <p:spPr>
          <a:xfrm>
            <a:off x="5301103" y="544853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0" y="8216"/>
                </a:lnTo>
                <a:lnTo>
                  <a:pt x="1663" y="11874"/>
                </a:lnTo>
                <a:lnTo>
                  <a:pt x="8229" y="14312"/>
                </a:lnTo>
                <a:lnTo>
                  <a:pt x="11874" y="12623"/>
                </a:lnTo>
                <a:lnTo>
                  <a:pt x="14338" y="6057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0" name="object 1300"/>
          <p:cNvSpPr/>
          <p:nvPr/>
        </p:nvSpPr>
        <p:spPr>
          <a:xfrm>
            <a:off x="5327801" y="545847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1244" y="4952"/>
                </a:lnTo>
                <a:lnTo>
                  <a:pt x="0" y="8242"/>
                </a:lnTo>
                <a:lnTo>
                  <a:pt x="1689" y="11861"/>
                </a:lnTo>
                <a:lnTo>
                  <a:pt x="8242" y="14300"/>
                </a:lnTo>
                <a:lnTo>
                  <a:pt x="11887" y="12649"/>
                </a:lnTo>
                <a:lnTo>
                  <a:pt x="14338" y="6083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1" name="object 1301"/>
          <p:cNvSpPr/>
          <p:nvPr/>
        </p:nvSpPr>
        <p:spPr>
          <a:xfrm>
            <a:off x="5354524" y="546842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16"/>
                </a:lnTo>
                <a:lnTo>
                  <a:pt x="1663" y="11861"/>
                </a:lnTo>
                <a:lnTo>
                  <a:pt x="8242" y="14312"/>
                </a:lnTo>
                <a:lnTo>
                  <a:pt x="11899" y="12636"/>
                </a:lnTo>
                <a:lnTo>
                  <a:pt x="14338" y="6070"/>
                </a:lnTo>
                <a:lnTo>
                  <a:pt x="12674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2" name="object 1302"/>
          <p:cNvSpPr/>
          <p:nvPr/>
        </p:nvSpPr>
        <p:spPr>
          <a:xfrm>
            <a:off x="5381246" y="547836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63"/>
                </a:lnTo>
                <a:lnTo>
                  <a:pt x="0" y="8229"/>
                </a:lnTo>
                <a:lnTo>
                  <a:pt x="1663" y="11861"/>
                </a:lnTo>
                <a:lnTo>
                  <a:pt x="8242" y="14312"/>
                </a:lnTo>
                <a:lnTo>
                  <a:pt x="11887" y="12649"/>
                </a:lnTo>
                <a:lnTo>
                  <a:pt x="14325" y="6083"/>
                </a:lnTo>
                <a:lnTo>
                  <a:pt x="12649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3" name="object 1303"/>
          <p:cNvSpPr/>
          <p:nvPr/>
        </p:nvSpPr>
        <p:spPr>
          <a:xfrm>
            <a:off x="5149279" y="536607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25" y="1663"/>
                </a:lnTo>
                <a:lnTo>
                  <a:pt x="1193" y="4940"/>
                </a:lnTo>
                <a:lnTo>
                  <a:pt x="0" y="8204"/>
                </a:lnTo>
                <a:lnTo>
                  <a:pt x="1663" y="11861"/>
                </a:lnTo>
                <a:lnTo>
                  <a:pt x="8229" y="14300"/>
                </a:lnTo>
                <a:lnTo>
                  <a:pt x="11861" y="12611"/>
                </a:lnTo>
                <a:lnTo>
                  <a:pt x="13093" y="9359"/>
                </a:lnTo>
                <a:lnTo>
                  <a:pt x="14300" y="6070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4" name="object 1304"/>
          <p:cNvSpPr/>
          <p:nvPr/>
        </p:nvSpPr>
        <p:spPr>
          <a:xfrm>
            <a:off x="5175977" y="537599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42"/>
                </a:lnTo>
                <a:lnTo>
                  <a:pt x="1689" y="11874"/>
                </a:lnTo>
                <a:lnTo>
                  <a:pt x="8229" y="14338"/>
                </a:lnTo>
                <a:lnTo>
                  <a:pt x="11887" y="12674"/>
                </a:lnTo>
                <a:lnTo>
                  <a:pt x="14338" y="6095"/>
                </a:lnTo>
                <a:lnTo>
                  <a:pt x="12661" y="2438"/>
                </a:lnTo>
                <a:lnTo>
                  <a:pt x="9372" y="123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5" name="object 1305"/>
          <p:cNvSpPr/>
          <p:nvPr/>
        </p:nvSpPr>
        <p:spPr>
          <a:xfrm>
            <a:off x="5202701" y="538596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50"/>
                </a:lnTo>
                <a:lnTo>
                  <a:pt x="0" y="8204"/>
                </a:lnTo>
                <a:lnTo>
                  <a:pt x="1689" y="11861"/>
                </a:lnTo>
                <a:lnTo>
                  <a:pt x="8229" y="14312"/>
                </a:lnTo>
                <a:lnTo>
                  <a:pt x="11874" y="12623"/>
                </a:lnTo>
                <a:lnTo>
                  <a:pt x="14325" y="6070"/>
                </a:lnTo>
                <a:lnTo>
                  <a:pt x="12661" y="2425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6" name="object 1306"/>
          <p:cNvSpPr/>
          <p:nvPr/>
        </p:nvSpPr>
        <p:spPr>
          <a:xfrm>
            <a:off x="5229423" y="539588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63" y="1676"/>
                </a:lnTo>
                <a:lnTo>
                  <a:pt x="0" y="8229"/>
                </a:lnTo>
                <a:lnTo>
                  <a:pt x="1663" y="11887"/>
                </a:lnTo>
                <a:lnTo>
                  <a:pt x="8229" y="14325"/>
                </a:lnTo>
                <a:lnTo>
                  <a:pt x="11887" y="12649"/>
                </a:lnTo>
                <a:lnTo>
                  <a:pt x="14325" y="6108"/>
                </a:lnTo>
                <a:lnTo>
                  <a:pt x="12649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7" name="object 1307"/>
          <p:cNvSpPr/>
          <p:nvPr/>
        </p:nvSpPr>
        <p:spPr>
          <a:xfrm>
            <a:off x="5256146" y="540582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1231" y="4965"/>
                </a:lnTo>
                <a:lnTo>
                  <a:pt x="0" y="8229"/>
                </a:lnTo>
                <a:lnTo>
                  <a:pt x="1663" y="11899"/>
                </a:lnTo>
                <a:lnTo>
                  <a:pt x="8229" y="14325"/>
                </a:lnTo>
                <a:lnTo>
                  <a:pt x="11887" y="12649"/>
                </a:lnTo>
                <a:lnTo>
                  <a:pt x="13093" y="9372"/>
                </a:lnTo>
                <a:lnTo>
                  <a:pt x="14325" y="6108"/>
                </a:lnTo>
                <a:lnTo>
                  <a:pt x="12649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8" name="object 1308"/>
          <p:cNvSpPr/>
          <p:nvPr/>
        </p:nvSpPr>
        <p:spPr>
          <a:xfrm>
            <a:off x="5282881" y="541577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50"/>
                </a:lnTo>
                <a:lnTo>
                  <a:pt x="0" y="8216"/>
                </a:lnTo>
                <a:lnTo>
                  <a:pt x="1651" y="11874"/>
                </a:lnTo>
                <a:lnTo>
                  <a:pt x="8216" y="14312"/>
                </a:lnTo>
                <a:lnTo>
                  <a:pt x="11861" y="12649"/>
                </a:lnTo>
                <a:lnTo>
                  <a:pt x="14300" y="6095"/>
                </a:lnTo>
                <a:lnTo>
                  <a:pt x="12623" y="2425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9" name="object 1309"/>
          <p:cNvSpPr/>
          <p:nvPr/>
        </p:nvSpPr>
        <p:spPr>
          <a:xfrm>
            <a:off x="5309579" y="542571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0" y="8242"/>
                </a:lnTo>
                <a:lnTo>
                  <a:pt x="1663" y="11887"/>
                </a:lnTo>
                <a:lnTo>
                  <a:pt x="4965" y="13093"/>
                </a:lnTo>
                <a:lnTo>
                  <a:pt x="8242" y="14325"/>
                </a:lnTo>
                <a:lnTo>
                  <a:pt x="11887" y="12661"/>
                </a:lnTo>
                <a:lnTo>
                  <a:pt x="13119" y="9385"/>
                </a:lnTo>
                <a:lnTo>
                  <a:pt x="14325" y="6095"/>
                </a:lnTo>
                <a:lnTo>
                  <a:pt x="12661" y="2463"/>
                </a:lnTo>
                <a:lnTo>
                  <a:pt x="9372" y="1244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0" name="object 1310"/>
          <p:cNvSpPr/>
          <p:nvPr/>
        </p:nvSpPr>
        <p:spPr>
          <a:xfrm>
            <a:off x="5336302" y="543566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50"/>
                </a:lnTo>
                <a:lnTo>
                  <a:pt x="0" y="8229"/>
                </a:lnTo>
                <a:lnTo>
                  <a:pt x="1676" y="11874"/>
                </a:lnTo>
                <a:lnTo>
                  <a:pt x="8216" y="14312"/>
                </a:lnTo>
                <a:lnTo>
                  <a:pt x="11874" y="12649"/>
                </a:lnTo>
                <a:lnTo>
                  <a:pt x="14325" y="6095"/>
                </a:lnTo>
                <a:lnTo>
                  <a:pt x="12661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1" name="object 1311"/>
          <p:cNvSpPr/>
          <p:nvPr/>
        </p:nvSpPr>
        <p:spPr>
          <a:xfrm>
            <a:off x="5363011" y="544560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63" y="1663"/>
                </a:lnTo>
                <a:lnTo>
                  <a:pt x="1244" y="4952"/>
                </a:lnTo>
                <a:lnTo>
                  <a:pt x="0" y="8229"/>
                </a:lnTo>
                <a:lnTo>
                  <a:pt x="1689" y="11887"/>
                </a:lnTo>
                <a:lnTo>
                  <a:pt x="4978" y="13093"/>
                </a:lnTo>
                <a:lnTo>
                  <a:pt x="8242" y="14325"/>
                </a:lnTo>
                <a:lnTo>
                  <a:pt x="11887" y="12636"/>
                </a:lnTo>
                <a:lnTo>
                  <a:pt x="14338" y="6095"/>
                </a:lnTo>
                <a:lnTo>
                  <a:pt x="12674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2" name="object 1312"/>
          <p:cNvSpPr/>
          <p:nvPr/>
        </p:nvSpPr>
        <p:spPr>
          <a:xfrm>
            <a:off x="5389735" y="545555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38" y="1663"/>
                </a:lnTo>
                <a:lnTo>
                  <a:pt x="1244" y="4940"/>
                </a:lnTo>
                <a:lnTo>
                  <a:pt x="0" y="8229"/>
                </a:lnTo>
                <a:lnTo>
                  <a:pt x="1676" y="11861"/>
                </a:lnTo>
                <a:lnTo>
                  <a:pt x="8242" y="14312"/>
                </a:lnTo>
                <a:lnTo>
                  <a:pt x="11899" y="12636"/>
                </a:lnTo>
                <a:lnTo>
                  <a:pt x="14338" y="6095"/>
                </a:lnTo>
                <a:lnTo>
                  <a:pt x="12661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3" name="object 1313"/>
          <p:cNvSpPr/>
          <p:nvPr/>
        </p:nvSpPr>
        <p:spPr>
          <a:xfrm>
            <a:off x="5157755" y="534324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63"/>
                </a:lnTo>
                <a:lnTo>
                  <a:pt x="0" y="8242"/>
                </a:lnTo>
                <a:lnTo>
                  <a:pt x="1663" y="11887"/>
                </a:lnTo>
                <a:lnTo>
                  <a:pt x="8216" y="14312"/>
                </a:lnTo>
                <a:lnTo>
                  <a:pt x="11874" y="12636"/>
                </a:lnTo>
                <a:lnTo>
                  <a:pt x="14325" y="6095"/>
                </a:lnTo>
                <a:lnTo>
                  <a:pt x="12661" y="2438"/>
                </a:lnTo>
                <a:lnTo>
                  <a:pt x="9372" y="123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4" name="object 1314"/>
          <p:cNvSpPr/>
          <p:nvPr/>
        </p:nvSpPr>
        <p:spPr>
          <a:xfrm>
            <a:off x="5184479" y="535319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50"/>
                </a:lnTo>
                <a:lnTo>
                  <a:pt x="0" y="8216"/>
                </a:lnTo>
                <a:lnTo>
                  <a:pt x="1650" y="11861"/>
                </a:lnTo>
                <a:lnTo>
                  <a:pt x="8216" y="14300"/>
                </a:lnTo>
                <a:lnTo>
                  <a:pt x="11874" y="12636"/>
                </a:lnTo>
                <a:lnTo>
                  <a:pt x="14325" y="6095"/>
                </a:lnTo>
                <a:lnTo>
                  <a:pt x="12661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5" name="object 1315"/>
          <p:cNvSpPr/>
          <p:nvPr/>
        </p:nvSpPr>
        <p:spPr>
          <a:xfrm>
            <a:off x="5211188" y="536313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1231" y="4952"/>
                </a:lnTo>
                <a:lnTo>
                  <a:pt x="0" y="8229"/>
                </a:lnTo>
                <a:lnTo>
                  <a:pt x="1676" y="11887"/>
                </a:lnTo>
                <a:lnTo>
                  <a:pt x="8229" y="14312"/>
                </a:lnTo>
                <a:lnTo>
                  <a:pt x="11887" y="12649"/>
                </a:lnTo>
                <a:lnTo>
                  <a:pt x="14312" y="6083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6" name="object 1316"/>
          <p:cNvSpPr/>
          <p:nvPr/>
        </p:nvSpPr>
        <p:spPr>
          <a:xfrm>
            <a:off x="5237911" y="537308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50"/>
                </a:lnTo>
                <a:lnTo>
                  <a:pt x="0" y="8216"/>
                </a:lnTo>
                <a:lnTo>
                  <a:pt x="1676" y="11861"/>
                </a:lnTo>
                <a:lnTo>
                  <a:pt x="8229" y="14300"/>
                </a:lnTo>
                <a:lnTo>
                  <a:pt x="11861" y="12649"/>
                </a:lnTo>
                <a:lnTo>
                  <a:pt x="14325" y="6083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7" name="object 1317"/>
          <p:cNvSpPr/>
          <p:nvPr/>
        </p:nvSpPr>
        <p:spPr>
          <a:xfrm>
            <a:off x="5264635" y="538301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42"/>
                </a:lnTo>
                <a:lnTo>
                  <a:pt x="1663" y="11874"/>
                </a:lnTo>
                <a:lnTo>
                  <a:pt x="8229" y="14338"/>
                </a:lnTo>
                <a:lnTo>
                  <a:pt x="11874" y="12661"/>
                </a:lnTo>
                <a:lnTo>
                  <a:pt x="14325" y="6083"/>
                </a:lnTo>
                <a:lnTo>
                  <a:pt x="12661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8" name="object 1318"/>
          <p:cNvSpPr/>
          <p:nvPr/>
        </p:nvSpPr>
        <p:spPr>
          <a:xfrm>
            <a:off x="5291344" y="539296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29"/>
                </a:lnTo>
                <a:lnTo>
                  <a:pt x="1676" y="11887"/>
                </a:lnTo>
                <a:lnTo>
                  <a:pt x="4965" y="13093"/>
                </a:lnTo>
                <a:lnTo>
                  <a:pt x="8229" y="14325"/>
                </a:lnTo>
                <a:lnTo>
                  <a:pt x="11887" y="12636"/>
                </a:lnTo>
                <a:lnTo>
                  <a:pt x="14338" y="6096"/>
                </a:lnTo>
                <a:lnTo>
                  <a:pt x="12649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9" name="object 1319"/>
          <p:cNvSpPr/>
          <p:nvPr/>
        </p:nvSpPr>
        <p:spPr>
          <a:xfrm>
            <a:off x="5318093" y="540290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63"/>
                </a:lnTo>
                <a:lnTo>
                  <a:pt x="0" y="8229"/>
                </a:lnTo>
                <a:lnTo>
                  <a:pt x="1651" y="11887"/>
                </a:lnTo>
                <a:lnTo>
                  <a:pt x="8204" y="14338"/>
                </a:lnTo>
                <a:lnTo>
                  <a:pt x="11861" y="12661"/>
                </a:lnTo>
                <a:lnTo>
                  <a:pt x="13093" y="9372"/>
                </a:lnTo>
                <a:lnTo>
                  <a:pt x="14287" y="6095"/>
                </a:lnTo>
                <a:lnTo>
                  <a:pt x="12623" y="2438"/>
                </a:lnTo>
                <a:lnTo>
                  <a:pt x="9347" y="123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0" name="object 1320"/>
          <p:cNvSpPr/>
          <p:nvPr/>
        </p:nvSpPr>
        <p:spPr>
          <a:xfrm>
            <a:off x="5344803" y="541283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76"/>
                </a:lnTo>
                <a:lnTo>
                  <a:pt x="0" y="8229"/>
                </a:lnTo>
                <a:lnTo>
                  <a:pt x="1663" y="11887"/>
                </a:lnTo>
                <a:lnTo>
                  <a:pt x="8216" y="14325"/>
                </a:lnTo>
                <a:lnTo>
                  <a:pt x="11874" y="12649"/>
                </a:lnTo>
                <a:lnTo>
                  <a:pt x="14300" y="6108"/>
                </a:lnTo>
                <a:lnTo>
                  <a:pt x="12649" y="2451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1" name="object 1321"/>
          <p:cNvSpPr/>
          <p:nvPr/>
        </p:nvSpPr>
        <p:spPr>
          <a:xfrm>
            <a:off x="5371514" y="542279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63"/>
                </a:lnTo>
                <a:lnTo>
                  <a:pt x="0" y="8242"/>
                </a:lnTo>
                <a:lnTo>
                  <a:pt x="1676" y="11874"/>
                </a:lnTo>
                <a:lnTo>
                  <a:pt x="8216" y="14325"/>
                </a:lnTo>
                <a:lnTo>
                  <a:pt x="11887" y="12649"/>
                </a:lnTo>
                <a:lnTo>
                  <a:pt x="13119" y="9385"/>
                </a:lnTo>
                <a:lnTo>
                  <a:pt x="14312" y="6083"/>
                </a:lnTo>
                <a:lnTo>
                  <a:pt x="12661" y="2451"/>
                </a:lnTo>
                <a:lnTo>
                  <a:pt x="9372" y="1206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2" name="object 1322"/>
          <p:cNvSpPr/>
          <p:nvPr/>
        </p:nvSpPr>
        <p:spPr>
          <a:xfrm>
            <a:off x="5398237" y="5433607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70">
                <a:moveTo>
                  <a:pt x="4174" y="0"/>
                </a:moveTo>
                <a:lnTo>
                  <a:pt x="2438" y="783"/>
                </a:lnTo>
                <a:lnTo>
                  <a:pt x="0" y="7362"/>
                </a:lnTo>
                <a:lnTo>
                  <a:pt x="1676" y="11019"/>
                </a:lnTo>
                <a:lnTo>
                  <a:pt x="8229" y="13445"/>
                </a:lnTo>
                <a:lnTo>
                  <a:pt x="11887" y="11768"/>
                </a:lnTo>
                <a:lnTo>
                  <a:pt x="13923" y="6281"/>
                </a:lnTo>
                <a:lnTo>
                  <a:pt x="417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3" name="object 1323"/>
          <p:cNvSpPr/>
          <p:nvPr/>
        </p:nvSpPr>
        <p:spPr>
          <a:xfrm>
            <a:off x="5192955" y="5337366"/>
            <a:ext cx="12700" cy="7620"/>
          </a:xfrm>
          <a:custGeom>
            <a:avLst/>
            <a:gdLst/>
            <a:ahLst/>
            <a:cxnLst/>
            <a:rect l="l" t="t" r="r" b="b"/>
            <a:pathLst>
              <a:path w="12700" h="7620">
                <a:moveTo>
                  <a:pt x="463" y="0"/>
                </a:moveTo>
                <a:lnTo>
                  <a:pt x="0" y="1250"/>
                </a:lnTo>
                <a:lnTo>
                  <a:pt x="1676" y="4895"/>
                </a:lnTo>
                <a:lnTo>
                  <a:pt x="8242" y="7334"/>
                </a:lnTo>
                <a:lnTo>
                  <a:pt x="11887" y="5657"/>
                </a:lnTo>
                <a:lnTo>
                  <a:pt x="12486" y="4071"/>
                </a:lnTo>
                <a:lnTo>
                  <a:pt x="11074" y="3338"/>
                </a:lnTo>
                <a:lnTo>
                  <a:pt x="46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4" name="object 1324"/>
          <p:cNvSpPr/>
          <p:nvPr/>
        </p:nvSpPr>
        <p:spPr>
          <a:xfrm>
            <a:off x="5219841" y="5348911"/>
            <a:ext cx="10160" cy="6350"/>
          </a:xfrm>
          <a:custGeom>
            <a:avLst/>
            <a:gdLst/>
            <a:ahLst/>
            <a:cxnLst/>
            <a:rect l="l" t="t" r="r" b="b"/>
            <a:pathLst>
              <a:path w="10160" h="6350">
                <a:moveTo>
                  <a:pt x="0" y="0"/>
                </a:moveTo>
                <a:lnTo>
                  <a:pt x="1511" y="3287"/>
                </a:lnTo>
                <a:lnTo>
                  <a:pt x="8065" y="5725"/>
                </a:lnTo>
                <a:lnTo>
                  <a:pt x="9568" y="5042"/>
                </a:lnTo>
                <a:lnTo>
                  <a:pt x="9191" y="4770"/>
                </a:ln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5" name="object 1325"/>
          <p:cNvSpPr/>
          <p:nvPr/>
        </p:nvSpPr>
        <p:spPr>
          <a:xfrm>
            <a:off x="5322338" y="57176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51"/>
                </a:lnTo>
                <a:lnTo>
                  <a:pt x="0" y="8216"/>
                </a:lnTo>
                <a:lnTo>
                  <a:pt x="1676" y="11861"/>
                </a:lnTo>
                <a:lnTo>
                  <a:pt x="8242" y="14300"/>
                </a:lnTo>
                <a:lnTo>
                  <a:pt x="11887" y="12623"/>
                </a:lnTo>
                <a:lnTo>
                  <a:pt x="14338" y="6083"/>
                </a:lnTo>
                <a:lnTo>
                  <a:pt x="12661" y="2438"/>
                </a:lnTo>
                <a:lnTo>
                  <a:pt x="9385" y="1193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6" name="object 1326"/>
          <p:cNvSpPr/>
          <p:nvPr/>
        </p:nvSpPr>
        <p:spPr>
          <a:xfrm>
            <a:off x="5349062" y="5727565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70">
                <a:moveTo>
                  <a:pt x="6095" y="0"/>
                </a:moveTo>
                <a:lnTo>
                  <a:pt x="2438" y="1676"/>
                </a:lnTo>
                <a:lnTo>
                  <a:pt x="0" y="8242"/>
                </a:lnTo>
                <a:lnTo>
                  <a:pt x="1676" y="11887"/>
                </a:lnTo>
                <a:lnTo>
                  <a:pt x="5931" y="13456"/>
                </a:lnTo>
                <a:lnTo>
                  <a:pt x="13431" y="4130"/>
                </a:lnTo>
                <a:lnTo>
                  <a:pt x="12661" y="2438"/>
                </a:lnTo>
                <a:lnTo>
                  <a:pt x="9359" y="1231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7" name="object 1327"/>
          <p:cNvSpPr/>
          <p:nvPr/>
        </p:nvSpPr>
        <p:spPr>
          <a:xfrm>
            <a:off x="5330840" y="569479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89"/>
                </a:lnTo>
                <a:lnTo>
                  <a:pt x="0" y="8255"/>
                </a:lnTo>
                <a:lnTo>
                  <a:pt x="1676" y="11912"/>
                </a:lnTo>
                <a:lnTo>
                  <a:pt x="8229" y="14351"/>
                </a:lnTo>
                <a:lnTo>
                  <a:pt x="11861" y="12674"/>
                </a:lnTo>
                <a:lnTo>
                  <a:pt x="14312" y="6121"/>
                </a:lnTo>
                <a:lnTo>
                  <a:pt x="12661" y="2476"/>
                </a:lnTo>
                <a:lnTo>
                  <a:pt x="9372" y="1257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8" name="object 1328"/>
          <p:cNvSpPr/>
          <p:nvPr/>
        </p:nvSpPr>
        <p:spPr>
          <a:xfrm>
            <a:off x="5357549" y="570476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63"/>
                </a:lnTo>
                <a:lnTo>
                  <a:pt x="0" y="8216"/>
                </a:lnTo>
                <a:lnTo>
                  <a:pt x="1663" y="11861"/>
                </a:lnTo>
                <a:lnTo>
                  <a:pt x="8242" y="14300"/>
                </a:lnTo>
                <a:lnTo>
                  <a:pt x="11874" y="12636"/>
                </a:lnTo>
                <a:lnTo>
                  <a:pt x="14338" y="6070"/>
                </a:lnTo>
                <a:lnTo>
                  <a:pt x="12649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9" name="object 1329"/>
          <p:cNvSpPr/>
          <p:nvPr/>
        </p:nvSpPr>
        <p:spPr>
          <a:xfrm>
            <a:off x="5339327" y="567200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25" y="1663"/>
                </a:lnTo>
                <a:lnTo>
                  <a:pt x="1219" y="4965"/>
                </a:lnTo>
                <a:lnTo>
                  <a:pt x="0" y="8216"/>
                </a:lnTo>
                <a:lnTo>
                  <a:pt x="1650" y="11887"/>
                </a:lnTo>
                <a:lnTo>
                  <a:pt x="8216" y="14325"/>
                </a:lnTo>
                <a:lnTo>
                  <a:pt x="11874" y="12636"/>
                </a:lnTo>
                <a:lnTo>
                  <a:pt x="13106" y="9372"/>
                </a:lnTo>
                <a:lnTo>
                  <a:pt x="14312" y="6095"/>
                </a:lnTo>
                <a:lnTo>
                  <a:pt x="12636" y="2438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0" name="object 1330"/>
          <p:cNvSpPr/>
          <p:nvPr/>
        </p:nvSpPr>
        <p:spPr>
          <a:xfrm>
            <a:off x="5366051" y="568194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63"/>
                </a:lnTo>
                <a:lnTo>
                  <a:pt x="0" y="8216"/>
                </a:lnTo>
                <a:lnTo>
                  <a:pt x="1651" y="11887"/>
                </a:lnTo>
                <a:lnTo>
                  <a:pt x="8216" y="14325"/>
                </a:lnTo>
                <a:lnTo>
                  <a:pt x="11874" y="12661"/>
                </a:lnTo>
                <a:lnTo>
                  <a:pt x="14300" y="6083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1" name="object 1331"/>
          <p:cNvSpPr/>
          <p:nvPr/>
        </p:nvSpPr>
        <p:spPr>
          <a:xfrm>
            <a:off x="5347804" y="564919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63"/>
                </a:lnTo>
                <a:lnTo>
                  <a:pt x="0" y="8242"/>
                </a:lnTo>
                <a:lnTo>
                  <a:pt x="1676" y="11874"/>
                </a:lnTo>
                <a:lnTo>
                  <a:pt x="8229" y="14325"/>
                </a:lnTo>
                <a:lnTo>
                  <a:pt x="11899" y="12649"/>
                </a:lnTo>
                <a:lnTo>
                  <a:pt x="13093" y="9372"/>
                </a:lnTo>
                <a:lnTo>
                  <a:pt x="14325" y="6095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2" name="object 1332"/>
          <p:cNvSpPr/>
          <p:nvPr/>
        </p:nvSpPr>
        <p:spPr>
          <a:xfrm>
            <a:off x="5374528" y="565912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76"/>
                </a:lnTo>
                <a:lnTo>
                  <a:pt x="0" y="8229"/>
                </a:lnTo>
                <a:lnTo>
                  <a:pt x="1663" y="11874"/>
                </a:lnTo>
                <a:lnTo>
                  <a:pt x="8229" y="14325"/>
                </a:lnTo>
                <a:lnTo>
                  <a:pt x="11874" y="12649"/>
                </a:lnTo>
                <a:lnTo>
                  <a:pt x="14325" y="6083"/>
                </a:lnTo>
                <a:lnTo>
                  <a:pt x="12674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3" name="object 1333"/>
          <p:cNvSpPr/>
          <p:nvPr/>
        </p:nvSpPr>
        <p:spPr>
          <a:xfrm>
            <a:off x="5401251" y="5669066"/>
            <a:ext cx="9525" cy="11430"/>
          </a:xfrm>
          <a:custGeom>
            <a:avLst/>
            <a:gdLst/>
            <a:ahLst/>
            <a:cxnLst/>
            <a:rect l="l" t="t" r="r" b="b"/>
            <a:pathLst>
              <a:path w="9525" h="11429">
                <a:moveTo>
                  <a:pt x="6108" y="0"/>
                </a:moveTo>
                <a:lnTo>
                  <a:pt x="2438" y="1663"/>
                </a:lnTo>
                <a:lnTo>
                  <a:pt x="0" y="8229"/>
                </a:lnTo>
                <a:lnTo>
                  <a:pt x="1346" y="11190"/>
                </a:lnTo>
                <a:lnTo>
                  <a:pt x="9237" y="116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4" name="object 1334"/>
          <p:cNvSpPr/>
          <p:nvPr/>
        </p:nvSpPr>
        <p:spPr>
          <a:xfrm>
            <a:off x="5356292" y="562637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5" y="0"/>
                </a:moveTo>
                <a:lnTo>
                  <a:pt x="2463" y="1663"/>
                </a:lnTo>
                <a:lnTo>
                  <a:pt x="0" y="8216"/>
                </a:lnTo>
                <a:lnTo>
                  <a:pt x="1663" y="11874"/>
                </a:lnTo>
                <a:lnTo>
                  <a:pt x="4965" y="13081"/>
                </a:lnTo>
                <a:lnTo>
                  <a:pt x="8229" y="14312"/>
                </a:lnTo>
                <a:lnTo>
                  <a:pt x="11887" y="12623"/>
                </a:lnTo>
                <a:lnTo>
                  <a:pt x="14338" y="6083"/>
                </a:lnTo>
                <a:lnTo>
                  <a:pt x="12649" y="2451"/>
                </a:lnTo>
                <a:lnTo>
                  <a:pt x="609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5" name="object 1335"/>
          <p:cNvSpPr/>
          <p:nvPr/>
        </p:nvSpPr>
        <p:spPr>
          <a:xfrm>
            <a:off x="5383011" y="5637702"/>
            <a:ext cx="11430" cy="12700"/>
          </a:xfrm>
          <a:custGeom>
            <a:avLst/>
            <a:gdLst/>
            <a:ahLst/>
            <a:cxnLst/>
            <a:rect l="l" t="t" r="r" b="b"/>
            <a:pathLst>
              <a:path w="11429" h="12700">
                <a:moveTo>
                  <a:pt x="4533" y="0"/>
                </a:moveTo>
                <a:lnTo>
                  <a:pt x="3060" y="698"/>
                </a:lnTo>
                <a:lnTo>
                  <a:pt x="1854" y="1917"/>
                </a:lnTo>
                <a:lnTo>
                  <a:pt x="0" y="6845"/>
                </a:lnTo>
                <a:lnTo>
                  <a:pt x="1676" y="10490"/>
                </a:lnTo>
                <a:lnTo>
                  <a:pt x="7137" y="12522"/>
                </a:lnTo>
                <a:lnTo>
                  <a:pt x="9486" y="12065"/>
                </a:lnTo>
                <a:lnTo>
                  <a:pt x="11163" y="10706"/>
                </a:lnTo>
                <a:lnTo>
                  <a:pt x="453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6" name="object 1336"/>
          <p:cNvSpPr/>
          <p:nvPr/>
        </p:nvSpPr>
        <p:spPr>
          <a:xfrm>
            <a:off x="5409751" y="564626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70" y="0"/>
                </a:moveTo>
                <a:lnTo>
                  <a:pt x="2438" y="1651"/>
                </a:lnTo>
                <a:lnTo>
                  <a:pt x="1193" y="4940"/>
                </a:lnTo>
                <a:lnTo>
                  <a:pt x="0" y="8216"/>
                </a:lnTo>
                <a:lnTo>
                  <a:pt x="1651" y="11874"/>
                </a:lnTo>
                <a:lnTo>
                  <a:pt x="4940" y="13081"/>
                </a:lnTo>
                <a:lnTo>
                  <a:pt x="8216" y="14325"/>
                </a:lnTo>
                <a:lnTo>
                  <a:pt x="8391" y="14244"/>
                </a:lnTo>
                <a:lnTo>
                  <a:pt x="13846" y="7315"/>
                </a:lnTo>
                <a:lnTo>
                  <a:pt x="14300" y="6083"/>
                </a:lnTo>
                <a:lnTo>
                  <a:pt x="12636" y="2438"/>
                </a:lnTo>
                <a:lnTo>
                  <a:pt x="607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7" name="object 1337"/>
          <p:cNvSpPr/>
          <p:nvPr/>
        </p:nvSpPr>
        <p:spPr>
          <a:xfrm>
            <a:off x="5364793" y="56035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63"/>
                </a:lnTo>
                <a:lnTo>
                  <a:pt x="1231" y="4965"/>
                </a:lnTo>
                <a:lnTo>
                  <a:pt x="0" y="8242"/>
                </a:lnTo>
                <a:lnTo>
                  <a:pt x="1663" y="11899"/>
                </a:lnTo>
                <a:lnTo>
                  <a:pt x="8229" y="14338"/>
                </a:lnTo>
                <a:lnTo>
                  <a:pt x="11887" y="12649"/>
                </a:lnTo>
                <a:lnTo>
                  <a:pt x="14325" y="6108"/>
                </a:lnTo>
                <a:lnTo>
                  <a:pt x="12649" y="2463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8" name="object 1338"/>
          <p:cNvSpPr/>
          <p:nvPr/>
        </p:nvSpPr>
        <p:spPr>
          <a:xfrm>
            <a:off x="5391517" y="561351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38"/>
                </a:lnTo>
                <a:lnTo>
                  <a:pt x="0" y="8216"/>
                </a:lnTo>
                <a:lnTo>
                  <a:pt x="1663" y="11861"/>
                </a:lnTo>
                <a:lnTo>
                  <a:pt x="8229" y="14300"/>
                </a:lnTo>
                <a:lnTo>
                  <a:pt x="11861" y="12636"/>
                </a:lnTo>
                <a:lnTo>
                  <a:pt x="14312" y="6070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9" name="object 1339"/>
          <p:cNvSpPr/>
          <p:nvPr/>
        </p:nvSpPr>
        <p:spPr>
          <a:xfrm>
            <a:off x="5382872" y="563661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38"/>
                </a:lnTo>
                <a:lnTo>
                  <a:pt x="0" y="8216"/>
                </a:lnTo>
                <a:lnTo>
                  <a:pt x="1663" y="11861"/>
                </a:lnTo>
                <a:lnTo>
                  <a:pt x="8229" y="14300"/>
                </a:lnTo>
                <a:lnTo>
                  <a:pt x="11861" y="12636"/>
                </a:lnTo>
                <a:lnTo>
                  <a:pt x="14312" y="6070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0" name="object 1340"/>
          <p:cNvSpPr/>
          <p:nvPr/>
        </p:nvSpPr>
        <p:spPr>
          <a:xfrm>
            <a:off x="5418227" y="562345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51"/>
                </a:lnTo>
                <a:lnTo>
                  <a:pt x="0" y="8229"/>
                </a:lnTo>
                <a:lnTo>
                  <a:pt x="1663" y="11874"/>
                </a:lnTo>
                <a:lnTo>
                  <a:pt x="8216" y="14312"/>
                </a:lnTo>
                <a:lnTo>
                  <a:pt x="11874" y="12623"/>
                </a:lnTo>
                <a:lnTo>
                  <a:pt x="14325" y="6083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1" name="object 1341"/>
          <p:cNvSpPr/>
          <p:nvPr/>
        </p:nvSpPr>
        <p:spPr>
          <a:xfrm>
            <a:off x="5373283" y="558074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76"/>
                </a:lnTo>
                <a:lnTo>
                  <a:pt x="0" y="8242"/>
                </a:lnTo>
                <a:lnTo>
                  <a:pt x="1663" y="11887"/>
                </a:lnTo>
                <a:lnTo>
                  <a:pt x="8229" y="14338"/>
                </a:lnTo>
                <a:lnTo>
                  <a:pt x="11861" y="12661"/>
                </a:lnTo>
                <a:lnTo>
                  <a:pt x="14312" y="6095"/>
                </a:lnTo>
                <a:lnTo>
                  <a:pt x="12636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2" name="object 1342"/>
          <p:cNvSpPr/>
          <p:nvPr/>
        </p:nvSpPr>
        <p:spPr>
          <a:xfrm>
            <a:off x="5399994" y="559067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76"/>
                </a:lnTo>
                <a:lnTo>
                  <a:pt x="1231" y="4978"/>
                </a:lnTo>
                <a:lnTo>
                  <a:pt x="0" y="8229"/>
                </a:lnTo>
                <a:lnTo>
                  <a:pt x="1676" y="11899"/>
                </a:lnTo>
                <a:lnTo>
                  <a:pt x="4965" y="13106"/>
                </a:lnTo>
                <a:lnTo>
                  <a:pt x="8229" y="14338"/>
                </a:lnTo>
                <a:lnTo>
                  <a:pt x="11874" y="12649"/>
                </a:lnTo>
                <a:lnTo>
                  <a:pt x="14338" y="6108"/>
                </a:lnTo>
                <a:lnTo>
                  <a:pt x="12649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3" name="object 1343"/>
          <p:cNvSpPr/>
          <p:nvPr/>
        </p:nvSpPr>
        <p:spPr>
          <a:xfrm>
            <a:off x="5426716" y="560063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76"/>
                </a:lnTo>
                <a:lnTo>
                  <a:pt x="1231" y="4965"/>
                </a:lnTo>
                <a:lnTo>
                  <a:pt x="0" y="8242"/>
                </a:lnTo>
                <a:lnTo>
                  <a:pt x="1663" y="11887"/>
                </a:lnTo>
                <a:lnTo>
                  <a:pt x="8229" y="14325"/>
                </a:lnTo>
                <a:lnTo>
                  <a:pt x="11887" y="12661"/>
                </a:lnTo>
                <a:lnTo>
                  <a:pt x="14338" y="6095"/>
                </a:lnTo>
                <a:lnTo>
                  <a:pt x="12649" y="2451"/>
                </a:lnTo>
                <a:lnTo>
                  <a:pt x="9372" y="1206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4" name="object 1344"/>
          <p:cNvSpPr/>
          <p:nvPr/>
        </p:nvSpPr>
        <p:spPr>
          <a:xfrm>
            <a:off x="5381772" y="555794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63"/>
                </a:lnTo>
                <a:lnTo>
                  <a:pt x="0" y="8216"/>
                </a:lnTo>
                <a:lnTo>
                  <a:pt x="1651" y="11861"/>
                </a:lnTo>
                <a:lnTo>
                  <a:pt x="8216" y="14312"/>
                </a:lnTo>
                <a:lnTo>
                  <a:pt x="11874" y="12649"/>
                </a:lnTo>
                <a:lnTo>
                  <a:pt x="14312" y="6095"/>
                </a:lnTo>
                <a:lnTo>
                  <a:pt x="12649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5" name="object 1345"/>
          <p:cNvSpPr/>
          <p:nvPr/>
        </p:nvSpPr>
        <p:spPr>
          <a:xfrm>
            <a:off x="5408494" y="556788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63"/>
                </a:lnTo>
                <a:lnTo>
                  <a:pt x="0" y="8229"/>
                </a:lnTo>
                <a:lnTo>
                  <a:pt x="1663" y="11861"/>
                </a:lnTo>
                <a:lnTo>
                  <a:pt x="8229" y="14325"/>
                </a:lnTo>
                <a:lnTo>
                  <a:pt x="11861" y="12649"/>
                </a:lnTo>
                <a:lnTo>
                  <a:pt x="13093" y="9372"/>
                </a:lnTo>
                <a:lnTo>
                  <a:pt x="14300" y="6083"/>
                </a:lnTo>
                <a:lnTo>
                  <a:pt x="12649" y="2425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6" name="object 1346"/>
          <p:cNvSpPr/>
          <p:nvPr/>
        </p:nvSpPr>
        <p:spPr>
          <a:xfrm>
            <a:off x="5435217" y="557783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25" y="1650"/>
                </a:lnTo>
                <a:lnTo>
                  <a:pt x="0" y="8216"/>
                </a:lnTo>
                <a:lnTo>
                  <a:pt x="1663" y="11874"/>
                </a:lnTo>
                <a:lnTo>
                  <a:pt x="8229" y="14312"/>
                </a:lnTo>
                <a:lnTo>
                  <a:pt x="11861" y="12623"/>
                </a:lnTo>
                <a:lnTo>
                  <a:pt x="13093" y="9372"/>
                </a:lnTo>
                <a:lnTo>
                  <a:pt x="14300" y="6095"/>
                </a:lnTo>
                <a:lnTo>
                  <a:pt x="12649" y="2438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7" name="object 1347"/>
          <p:cNvSpPr/>
          <p:nvPr/>
        </p:nvSpPr>
        <p:spPr>
          <a:xfrm>
            <a:off x="5390262" y="553511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83" y="0"/>
                </a:moveTo>
                <a:lnTo>
                  <a:pt x="2438" y="1676"/>
                </a:lnTo>
                <a:lnTo>
                  <a:pt x="0" y="8242"/>
                </a:lnTo>
                <a:lnTo>
                  <a:pt x="1663" y="11887"/>
                </a:lnTo>
                <a:lnTo>
                  <a:pt x="8229" y="14325"/>
                </a:lnTo>
                <a:lnTo>
                  <a:pt x="11887" y="12649"/>
                </a:lnTo>
                <a:lnTo>
                  <a:pt x="13080" y="9372"/>
                </a:lnTo>
                <a:lnTo>
                  <a:pt x="14325" y="6095"/>
                </a:lnTo>
                <a:lnTo>
                  <a:pt x="12649" y="2451"/>
                </a:lnTo>
                <a:lnTo>
                  <a:pt x="608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8" name="object 1348"/>
          <p:cNvSpPr/>
          <p:nvPr/>
        </p:nvSpPr>
        <p:spPr>
          <a:xfrm>
            <a:off x="5416971" y="554508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16"/>
                </a:lnTo>
                <a:lnTo>
                  <a:pt x="1663" y="11861"/>
                </a:lnTo>
                <a:lnTo>
                  <a:pt x="8216" y="14300"/>
                </a:lnTo>
                <a:lnTo>
                  <a:pt x="11874" y="12636"/>
                </a:lnTo>
                <a:lnTo>
                  <a:pt x="14325" y="6083"/>
                </a:lnTo>
                <a:lnTo>
                  <a:pt x="12674" y="2425"/>
                </a:lnTo>
                <a:lnTo>
                  <a:pt x="9359" y="1219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9" name="object 1349"/>
          <p:cNvSpPr/>
          <p:nvPr/>
        </p:nvSpPr>
        <p:spPr>
          <a:xfrm>
            <a:off x="5443693" y="5555006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76"/>
                </a:lnTo>
                <a:lnTo>
                  <a:pt x="0" y="8242"/>
                </a:lnTo>
                <a:lnTo>
                  <a:pt x="1663" y="11887"/>
                </a:lnTo>
                <a:lnTo>
                  <a:pt x="4952" y="13093"/>
                </a:lnTo>
                <a:lnTo>
                  <a:pt x="8216" y="14338"/>
                </a:lnTo>
                <a:lnTo>
                  <a:pt x="11874" y="12649"/>
                </a:lnTo>
                <a:lnTo>
                  <a:pt x="14325" y="6083"/>
                </a:lnTo>
                <a:lnTo>
                  <a:pt x="12661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0" name="object 1350"/>
          <p:cNvSpPr/>
          <p:nvPr/>
        </p:nvSpPr>
        <p:spPr>
          <a:xfrm>
            <a:off x="5398738" y="551230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63" y="1676"/>
                </a:lnTo>
                <a:lnTo>
                  <a:pt x="0" y="8242"/>
                </a:lnTo>
                <a:lnTo>
                  <a:pt x="1663" y="11899"/>
                </a:lnTo>
                <a:lnTo>
                  <a:pt x="8229" y="14338"/>
                </a:lnTo>
                <a:lnTo>
                  <a:pt x="11887" y="12649"/>
                </a:lnTo>
                <a:lnTo>
                  <a:pt x="13093" y="9385"/>
                </a:lnTo>
                <a:lnTo>
                  <a:pt x="14338" y="6108"/>
                </a:lnTo>
                <a:lnTo>
                  <a:pt x="12649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1" name="object 1351"/>
          <p:cNvSpPr/>
          <p:nvPr/>
        </p:nvSpPr>
        <p:spPr>
          <a:xfrm>
            <a:off x="5425460" y="5522269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51" y="1638"/>
                </a:lnTo>
                <a:lnTo>
                  <a:pt x="0" y="8216"/>
                </a:lnTo>
                <a:lnTo>
                  <a:pt x="1663" y="11861"/>
                </a:lnTo>
                <a:lnTo>
                  <a:pt x="8229" y="14300"/>
                </a:lnTo>
                <a:lnTo>
                  <a:pt x="11874" y="12623"/>
                </a:lnTo>
                <a:lnTo>
                  <a:pt x="14338" y="6095"/>
                </a:lnTo>
                <a:lnTo>
                  <a:pt x="12649" y="2425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2" name="object 1352"/>
          <p:cNvSpPr/>
          <p:nvPr/>
        </p:nvSpPr>
        <p:spPr>
          <a:xfrm>
            <a:off x="5452196" y="553220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70" y="0"/>
                </a:moveTo>
                <a:lnTo>
                  <a:pt x="2438" y="1676"/>
                </a:lnTo>
                <a:lnTo>
                  <a:pt x="0" y="8229"/>
                </a:lnTo>
                <a:lnTo>
                  <a:pt x="1651" y="11861"/>
                </a:lnTo>
                <a:lnTo>
                  <a:pt x="8216" y="14312"/>
                </a:lnTo>
                <a:lnTo>
                  <a:pt x="11861" y="12623"/>
                </a:lnTo>
                <a:lnTo>
                  <a:pt x="14325" y="6095"/>
                </a:lnTo>
                <a:lnTo>
                  <a:pt x="12636" y="2425"/>
                </a:lnTo>
                <a:lnTo>
                  <a:pt x="607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3" name="object 1353"/>
          <p:cNvSpPr/>
          <p:nvPr/>
        </p:nvSpPr>
        <p:spPr>
          <a:xfrm>
            <a:off x="5407238" y="548949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25" y="1676"/>
                </a:lnTo>
                <a:lnTo>
                  <a:pt x="1231" y="4978"/>
                </a:lnTo>
                <a:lnTo>
                  <a:pt x="0" y="8242"/>
                </a:lnTo>
                <a:lnTo>
                  <a:pt x="1663" y="11887"/>
                </a:lnTo>
                <a:lnTo>
                  <a:pt x="8229" y="14325"/>
                </a:lnTo>
                <a:lnTo>
                  <a:pt x="11887" y="12674"/>
                </a:lnTo>
                <a:lnTo>
                  <a:pt x="13093" y="9372"/>
                </a:lnTo>
                <a:lnTo>
                  <a:pt x="14325" y="6108"/>
                </a:lnTo>
                <a:lnTo>
                  <a:pt x="12649" y="2451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4" name="object 1354"/>
          <p:cNvSpPr/>
          <p:nvPr/>
        </p:nvSpPr>
        <p:spPr>
          <a:xfrm>
            <a:off x="5433936" y="549944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51" y="1663"/>
                </a:lnTo>
                <a:lnTo>
                  <a:pt x="0" y="8216"/>
                </a:lnTo>
                <a:lnTo>
                  <a:pt x="1689" y="11887"/>
                </a:lnTo>
                <a:lnTo>
                  <a:pt x="8255" y="14325"/>
                </a:lnTo>
                <a:lnTo>
                  <a:pt x="11887" y="12636"/>
                </a:lnTo>
                <a:lnTo>
                  <a:pt x="14338" y="6095"/>
                </a:lnTo>
                <a:lnTo>
                  <a:pt x="12674" y="2425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5" name="object 1355"/>
          <p:cNvSpPr/>
          <p:nvPr/>
        </p:nvSpPr>
        <p:spPr>
          <a:xfrm>
            <a:off x="5460659" y="550938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63" y="1663"/>
                </a:lnTo>
                <a:lnTo>
                  <a:pt x="0" y="8229"/>
                </a:lnTo>
                <a:lnTo>
                  <a:pt x="1676" y="11887"/>
                </a:lnTo>
                <a:lnTo>
                  <a:pt x="8229" y="14325"/>
                </a:lnTo>
                <a:lnTo>
                  <a:pt x="11887" y="12649"/>
                </a:lnTo>
                <a:lnTo>
                  <a:pt x="14338" y="6095"/>
                </a:lnTo>
                <a:lnTo>
                  <a:pt x="12661" y="2451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6" name="object 1356"/>
          <p:cNvSpPr/>
          <p:nvPr/>
        </p:nvSpPr>
        <p:spPr>
          <a:xfrm>
            <a:off x="5415727" y="546669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096" y="0"/>
                </a:moveTo>
                <a:lnTo>
                  <a:pt x="2438" y="1663"/>
                </a:lnTo>
                <a:lnTo>
                  <a:pt x="0" y="8216"/>
                </a:lnTo>
                <a:lnTo>
                  <a:pt x="1676" y="11874"/>
                </a:lnTo>
                <a:lnTo>
                  <a:pt x="4953" y="13081"/>
                </a:lnTo>
                <a:lnTo>
                  <a:pt x="8229" y="14325"/>
                </a:lnTo>
                <a:lnTo>
                  <a:pt x="11861" y="12636"/>
                </a:lnTo>
                <a:lnTo>
                  <a:pt x="14312" y="6070"/>
                </a:lnTo>
                <a:lnTo>
                  <a:pt x="12661" y="2438"/>
                </a:lnTo>
                <a:lnTo>
                  <a:pt x="60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7" name="object 1357"/>
          <p:cNvSpPr/>
          <p:nvPr/>
        </p:nvSpPr>
        <p:spPr>
          <a:xfrm>
            <a:off x="5442437" y="547663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6108" y="0"/>
                </a:moveTo>
                <a:lnTo>
                  <a:pt x="2438" y="1663"/>
                </a:lnTo>
                <a:lnTo>
                  <a:pt x="1231" y="4965"/>
                </a:lnTo>
                <a:lnTo>
                  <a:pt x="0" y="8229"/>
                </a:lnTo>
                <a:lnTo>
                  <a:pt x="1676" y="11861"/>
                </a:lnTo>
                <a:lnTo>
                  <a:pt x="8242" y="14325"/>
                </a:lnTo>
                <a:lnTo>
                  <a:pt x="11874" y="12649"/>
                </a:lnTo>
                <a:lnTo>
                  <a:pt x="14338" y="6095"/>
                </a:lnTo>
                <a:lnTo>
                  <a:pt x="12649" y="2438"/>
                </a:lnTo>
                <a:lnTo>
                  <a:pt x="610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8" name="object 1358"/>
          <p:cNvSpPr/>
          <p:nvPr/>
        </p:nvSpPr>
        <p:spPr>
          <a:xfrm>
            <a:off x="5469161" y="5487130"/>
            <a:ext cx="8890" cy="13970"/>
          </a:xfrm>
          <a:custGeom>
            <a:avLst/>
            <a:gdLst/>
            <a:ahLst/>
            <a:cxnLst/>
            <a:rect l="l" t="t" r="r" b="b"/>
            <a:pathLst>
              <a:path w="8889" h="13970">
                <a:moveTo>
                  <a:pt x="4884" y="0"/>
                </a:moveTo>
                <a:lnTo>
                  <a:pt x="2438" y="1116"/>
                </a:lnTo>
                <a:lnTo>
                  <a:pt x="0" y="7669"/>
                </a:lnTo>
                <a:lnTo>
                  <a:pt x="1676" y="11327"/>
                </a:lnTo>
                <a:lnTo>
                  <a:pt x="8229" y="13765"/>
                </a:lnTo>
                <a:lnTo>
                  <a:pt x="6210" y="2458"/>
                </a:lnTo>
                <a:lnTo>
                  <a:pt x="488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9" name="object 1359"/>
          <p:cNvSpPr/>
          <p:nvPr/>
        </p:nvSpPr>
        <p:spPr>
          <a:xfrm>
            <a:off x="5424216" y="5449397"/>
            <a:ext cx="11430" cy="8890"/>
          </a:xfrm>
          <a:custGeom>
            <a:avLst/>
            <a:gdLst/>
            <a:ahLst/>
            <a:cxnLst/>
            <a:rect l="l" t="t" r="r" b="b"/>
            <a:pathLst>
              <a:path w="11429" h="8889">
                <a:moveTo>
                  <a:pt x="1010" y="0"/>
                </a:moveTo>
                <a:lnTo>
                  <a:pt x="0" y="2715"/>
                </a:lnTo>
                <a:lnTo>
                  <a:pt x="1650" y="6360"/>
                </a:lnTo>
                <a:lnTo>
                  <a:pt x="4952" y="7566"/>
                </a:lnTo>
                <a:lnTo>
                  <a:pt x="8216" y="8798"/>
                </a:lnTo>
                <a:lnTo>
                  <a:pt x="11195" y="7433"/>
                </a:lnTo>
                <a:lnTo>
                  <a:pt x="101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0" name="object 1360"/>
          <p:cNvSpPr/>
          <p:nvPr/>
        </p:nvSpPr>
        <p:spPr>
          <a:xfrm>
            <a:off x="4721994" y="5585136"/>
            <a:ext cx="225425" cy="220979"/>
          </a:xfrm>
          <a:custGeom>
            <a:avLst/>
            <a:gdLst/>
            <a:ahLst/>
            <a:cxnLst/>
            <a:rect l="l" t="t" r="r" b="b"/>
            <a:pathLst>
              <a:path w="225425" h="220979">
                <a:moveTo>
                  <a:pt x="188318" y="0"/>
                </a:moveTo>
                <a:lnTo>
                  <a:pt x="146791" y="9700"/>
                </a:lnTo>
                <a:lnTo>
                  <a:pt x="101411" y="34249"/>
                </a:lnTo>
                <a:lnTo>
                  <a:pt x="69567" y="71630"/>
                </a:lnTo>
                <a:lnTo>
                  <a:pt x="58013" y="84175"/>
                </a:lnTo>
                <a:lnTo>
                  <a:pt x="51063" y="90669"/>
                </a:lnTo>
                <a:lnTo>
                  <a:pt x="42703" y="100699"/>
                </a:lnTo>
                <a:lnTo>
                  <a:pt x="27495" y="121342"/>
                </a:lnTo>
                <a:lnTo>
                  <a:pt x="0" y="159676"/>
                </a:lnTo>
                <a:lnTo>
                  <a:pt x="626" y="162396"/>
                </a:lnTo>
                <a:lnTo>
                  <a:pt x="27198" y="207425"/>
                </a:lnTo>
                <a:lnTo>
                  <a:pt x="45999" y="220979"/>
                </a:lnTo>
                <a:lnTo>
                  <a:pt x="67906" y="216966"/>
                </a:lnTo>
                <a:lnTo>
                  <a:pt x="107854" y="198576"/>
                </a:lnTo>
                <a:lnTo>
                  <a:pt x="118186" y="190321"/>
                </a:lnTo>
                <a:lnTo>
                  <a:pt x="127050" y="187286"/>
                </a:lnTo>
                <a:lnTo>
                  <a:pt x="149051" y="183799"/>
                </a:lnTo>
                <a:lnTo>
                  <a:pt x="154705" y="182553"/>
                </a:lnTo>
                <a:lnTo>
                  <a:pt x="160443" y="180667"/>
                </a:lnTo>
                <a:lnTo>
                  <a:pt x="168897" y="177418"/>
                </a:lnTo>
                <a:lnTo>
                  <a:pt x="180492" y="177418"/>
                </a:lnTo>
                <a:lnTo>
                  <a:pt x="225183" y="161949"/>
                </a:lnTo>
                <a:lnTo>
                  <a:pt x="219675" y="156529"/>
                </a:lnTo>
                <a:lnTo>
                  <a:pt x="202027" y="156529"/>
                </a:lnTo>
                <a:lnTo>
                  <a:pt x="185075" y="155255"/>
                </a:lnTo>
                <a:lnTo>
                  <a:pt x="169969" y="152702"/>
                </a:lnTo>
                <a:lnTo>
                  <a:pt x="160159" y="149491"/>
                </a:lnTo>
                <a:lnTo>
                  <a:pt x="158737" y="148703"/>
                </a:lnTo>
                <a:lnTo>
                  <a:pt x="157695" y="148094"/>
                </a:lnTo>
                <a:lnTo>
                  <a:pt x="138811" y="148094"/>
                </a:lnTo>
                <a:lnTo>
                  <a:pt x="136664" y="146430"/>
                </a:lnTo>
                <a:lnTo>
                  <a:pt x="133536" y="142639"/>
                </a:lnTo>
                <a:lnTo>
                  <a:pt x="129252" y="135365"/>
                </a:lnTo>
                <a:lnTo>
                  <a:pt x="126604" y="127010"/>
                </a:lnTo>
                <a:lnTo>
                  <a:pt x="128384" y="119976"/>
                </a:lnTo>
                <a:lnTo>
                  <a:pt x="130695" y="119823"/>
                </a:lnTo>
                <a:lnTo>
                  <a:pt x="136461" y="119722"/>
                </a:lnTo>
                <a:lnTo>
                  <a:pt x="197345" y="119722"/>
                </a:lnTo>
                <a:lnTo>
                  <a:pt x="196824" y="115112"/>
                </a:lnTo>
                <a:lnTo>
                  <a:pt x="160159" y="94487"/>
                </a:lnTo>
                <a:lnTo>
                  <a:pt x="150842" y="91045"/>
                </a:lnTo>
                <a:lnTo>
                  <a:pt x="112166" y="91045"/>
                </a:lnTo>
                <a:lnTo>
                  <a:pt x="120764" y="80657"/>
                </a:lnTo>
                <a:lnTo>
                  <a:pt x="131927" y="76008"/>
                </a:lnTo>
                <a:lnTo>
                  <a:pt x="137566" y="74713"/>
                </a:lnTo>
                <a:lnTo>
                  <a:pt x="143344" y="73169"/>
                </a:lnTo>
                <a:lnTo>
                  <a:pt x="151892" y="71630"/>
                </a:lnTo>
                <a:lnTo>
                  <a:pt x="221520" y="71630"/>
                </a:lnTo>
                <a:lnTo>
                  <a:pt x="220700" y="70420"/>
                </a:lnTo>
                <a:lnTo>
                  <a:pt x="218103" y="67360"/>
                </a:lnTo>
                <a:lnTo>
                  <a:pt x="211975" y="63697"/>
                </a:lnTo>
                <a:lnTo>
                  <a:pt x="197579" y="57056"/>
                </a:lnTo>
                <a:lnTo>
                  <a:pt x="170180" y="45059"/>
                </a:lnTo>
                <a:lnTo>
                  <a:pt x="220725" y="45059"/>
                </a:lnTo>
                <a:lnTo>
                  <a:pt x="194462" y="22376"/>
                </a:lnTo>
                <a:lnTo>
                  <a:pt x="193814" y="21424"/>
                </a:lnTo>
                <a:lnTo>
                  <a:pt x="195541" y="21424"/>
                </a:lnTo>
                <a:lnTo>
                  <a:pt x="204558" y="12394"/>
                </a:lnTo>
                <a:lnTo>
                  <a:pt x="204990" y="6666"/>
                </a:lnTo>
                <a:lnTo>
                  <a:pt x="203318" y="2923"/>
                </a:lnTo>
                <a:lnTo>
                  <a:pt x="197724" y="562"/>
                </a:lnTo>
                <a:lnTo>
                  <a:pt x="188318" y="0"/>
                </a:lnTo>
                <a:close/>
              </a:path>
              <a:path w="225425" h="220979">
                <a:moveTo>
                  <a:pt x="180492" y="177418"/>
                </a:moveTo>
                <a:lnTo>
                  <a:pt x="168897" y="177418"/>
                </a:lnTo>
                <a:lnTo>
                  <a:pt x="172326" y="178282"/>
                </a:lnTo>
                <a:lnTo>
                  <a:pt x="180492" y="177418"/>
                </a:lnTo>
                <a:close/>
              </a:path>
              <a:path w="225425" h="220979">
                <a:moveTo>
                  <a:pt x="218808" y="155676"/>
                </a:moveTo>
                <a:lnTo>
                  <a:pt x="217373" y="155904"/>
                </a:lnTo>
                <a:lnTo>
                  <a:pt x="202027" y="156529"/>
                </a:lnTo>
                <a:lnTo>
                  <a:pt x="219675" y="156529"/>
                </a:lnTo>
                <a:lnTo>
                  <a:pt x="218808" y="155676"/>
                </a:lnTo>
                <a:close/>
              </a:path>
              <a:path w="225425" h="220979">
                <a:moveTo>
                  <a:pt x="155257" y="146430"/>
                </a:moveTo>
                <a:lnTo>
                  <a:pt x="138811" y="148094"/>
                </a:lnTo>
                <a:lnTo>
                  <a:pt x="157695" y="148094"/>
                </a:lnTo>
                <a:lnTo>
                  <a:pt x="157391" y="147916"/>
                </a:lnTo>
                <a:lnTo>
                  <a:pt x="156121" y="147052"/>
                </a:lnTo>
                <a:lnTo>
                  <a:pt x="155257" y="146430"/>
                </a:lnTo>
                <a:close/>
              </a:path>
              <a:path w="225425" h="220979">
                <a:moveTo>
                  <a:pt x="197345" y="119722"/>
                </a:moveTo>
                <a:lnTo>
                  <a:pt x="136461" y="119722"/>
                </a:lnTo>
                <a:lnTo>
                  <a:pt x="142303" y="120801"/>
                </a:lnTo>
                <a:lnTo>
                  <a:pt x="145910" y="121665"/>
                </a:lnTo>
                <a:lnTo>
                  <a:pt x="191870" y="129008"/>
                </a:lnTo>
                <a:lnTo>
                  <a:pt x="196608" y="128001"/>
                </a:lnTo>
                <a:lnTo>
                  <a:pt x="197803" y="123771"/>
                </a:lnTo>
                <a:lnTo>
                  <a:pt x="197345" y="119722"/>
                </a:lnTo>
                <a:close/>
              </a:path>
              <a:path w="225425" h="220979">
                <a:moveTo>
                  <a:pt x="139263" y="88256"/>
                </a:moveTo>
                <a:lnTo>
                  <a:pt x="128739" y="88684"/>
                </a:lnTo>
                <a:lnTo>
                  <a:pt x="112166" y="91045"/>
                </a:lnTo>
                <a:lnTo>
                  <a:pt x="150842" y="91045"/>
                </a:lnTo>
                <a:lnTo>
                  <a:pt x="148236" y="90083"/>
                </a:lnTo>
                <a:lnTo>
                  <a:pt x="139263" y="88256"/>
                </a:lnTo>
                <a:close/>
              </a:path>
              <a:path w="225425" h="220979">
                <a:moveTo>
                  <a:pt x="221520" y="71630"/>
                </a:moveTo>
                <a:lnTo>
                  <a:pt x="151892" y="71630"/>
                </a:lnTo>
                <a:lnTo>
                  <a:pt x="162687" y="71848"/>
                </a:lnTo>
                <a:lnTo>
                  <a:pt x="175209" y="75577"/>
                </a:lnTo>
                <a:lnTo>
                  <a:pt x="184329" y="79345"/>
                </a:lnTo>
                <a:lnTo>
                  <a:pt x="194740" y="82806"/>
                </a:lnTo>
                <a:lnTo>
                  <a:pt x="205300" y="85339"/>
                </a:lnTo>
                <a:lnTo>
                  <a:pt x="214871" y="86321"/>
                </a:lnTo>
                <a:lnTo>
                  <a:pt x="221665" y="86321"/>
                </a:lnTo>
                <a:lnTo>
                  <a:pt x="223901" y="75145"/>
                </a:lnTo>
                <a:lnTo>
                  <a:pt x="221520" y="71630"/>
                </a:lnTo>
                <a:close/>
              </a:path>
              <a:path w="225425" h="220979">
                <a:moveTo>
                  <a:pt x="220725" y="45059"/>
                </a:moveTo>
                <a:lnTo>
                  <a:pt x="170180" y="45059"/>
                </a:lnTo>
                <a:lnTo>
                  <a:pt x="178165" y="46883"/>
                </a:lnTo>
                <a:lnTo>
                  <a:pt x="185707" y="49308"/>
                </a:lnTo>
                <a:lnTo>
                  <a:pt x="193327" y="51650"/>
                </a:lnTo>
                <a:lnTo>
                  <a:pt x="201549" y="53225"/>
                </a:lnTo>
                <a:lnTo>
                  <a:pt x="213156" y="54520"/>
                </a:lnTo>
                <a:lnTo>
                  <a:pt x="220891" y="50647"/>
                </a:lnTo>
                <a:lnTo>
                  <a:pt x="220725" y="45059"/>
                </a:lnTo>
                <a:close/>
              </a:path>
              <a:path w="225425" h="220979">
                <a:moveTo>
                  <a:pt x="195541" y="21424"/>
                </a:moveTo>
                <a:lnTo>
                  <a:pt x="193814" y="21424"/>
                </a:lnTo>
                <a:lnTo>
                  <a:pt x="195110" y="21856"/>
                </a:lnTo>
                <a:lnTo>
                  <a:pt x="195541" y="214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1" name="object 1361"/>
          <p:cNvSpPr/>
          <p:nvPr/>
        </p:nvSpPr>
        <p:spPr>
          <a:xfrm>
            <a:off x="4690349" y="5744030"/>
            <a:ext cx="78105" cy="90170"/>
          </a:xfrm>
          <a:custGeom>
            <a:avLst/>
            <a:gdLst/>
            <a:ahLst/>
            <a:cxnLst/>
            <a:rect l="l" t="t" r="r" b="b"/>
            <a:pathLst>
              <a:path w="78104" h="90170">
                <a:moveTo>
                  <a:pt x="31639" y="0"/>
                </a:moveTo>
                <a:lnTo>
                  <a:pt x="702" y="17754"/>
                </a:lnTo>
                <a:lnTo>
                  <a:pt x="0" y="46795"/>
                </a:lnTo>
                <a:lnTo>
                  <a:pt x="4749" y="63966"/>
                </a:lnTo>
                <a:lnTo>
                  <a:pt x="19435" y="76008"/>
                </a:lnTo>
                <a:lnTo>
                  <a:pt x="48543" y="89662"/>
                </a:lnTo>
                <a:lnTo>
                  <a:pt x="61308" y="86952"/>
                </a:lnTo>
                <a:lnTo>
                  <a:pt x="70397" y="77017"/>
                </a:lnTo>
                <a:lnTo>
                  <a:pt x="75832" y="66318"/>
                </a:lnTo>
                <a:lnTo>
                  <a:pt x="77639" y="61315"/>
                </a:lnTo>
                <a:lnTo>
                  <a:pt x="70792" y="59328"/>
                </a:lnTo>
                <a:lnTo>
                  <a:pt x="65445" y="55895"/>
                </a:lnTo>
                <a:lnTo>
                  <a:pt x="39740" y="21549"/>
                </a:lnTo>
                <a:lnTo>
                  <a:pt x="32268" y="2842"/>
                </a:lnTo>
                <a:lnTo>
                  <a:pt x="31639" y="0"/>
                </a:lnTo>
                <a:close/>
              </a:path>
            </a:pathLst>
          </a:custGeom>
          <a:solidFill>
            <a:srgbClr val="D2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2" name="object 1362"/>
          <p:cNvSpPr/>
          <p:nvPr/>
        </p:nvSpPr>
        <p:spPr>
          <a:xfrm>
            <a:off x="4885019" y="5763321"/>
            <a:ext cx="113664" cy="21590"/>
          </a:xfrm>
          <a:custGeom>
            <a:avLst/>
            <a:gdLst/>
            <a:ahLst/>
            <a:cxnLst/>
            <a:rect l="l" t="t" r="r" b="b"/>
            <a:pathLst>
              <a:path w="113664" h="21589">
                <a:moveTo>
                  <a:pt x="1536" y="0"/>
                </a:moveTo>
                <a:lnTo>
                  <a:pt x="36779" y="15855"/>
                </a:lnTo>
                <a:lnTo>
                  <a:pt x="86131" y="21361"/>
                </a:lnTo>
                <a:lnTo>
                  <a:pt x="92946" y="21254"/>
                </a:lnTo>
                <a:lnTo>
                  <a:pt x="99815" y="20928"/>
                </a:lnTo>
                <a:lnTo>
                  <a:pt x="106723" y="20370"/>
                </a:lnTo>
                <a:lnTo>
                  <a:pt x="113652" y="19570"/>
                </a:lnTo>
                <a:lnTo>
                  <a:pt x="113460" y="18161"/>
                </a:lnTo>
                <a:lnTo>
                  <a:pt x="86131" y="18161"/>
                </a:lnTo>
                <a:lnTo>
                  <a:pt x="60756" y="16696"/>
                </a:lnTo>
                <a:lnTo>
                  <a:pt x="37485" y="12733"/>
                </a:lnTo>
                <a:lnTo>
                  <a:pt x="17388" y="6943"/>
                </a:lnTo>
                <a:lnTo>
                  <a:pt x="1536" y="0"/>
                </a:lnTo>
                <a:close/>
              </a:path>
              <a:path w="113664" h="21589">
                <a:moveTo>
                  <a:pt x="113220" y="16395"/>
                </a:moveTo>
                <a:lnTo>
                  <a:pt x="106410" y="17185"/>
                </a:lnTo>
                <a:lnTo>
                  <a:pt x="99614" y="17735"/>
                </a:lnTo>
                <a:lnTo>
                  <a:pt x="92848" y="18056"/>
                </a:lnTo>
                <a:lnTo>
                  <a:pt x="86131" y="18161"/>
                </a:lnTo>
                <a:lnTo>
                  <a:pt x="113460" y="18161"/>
                </a:lnTo>
                <a:lnTo>
                  <a:pt x="113220" y="16395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3" name="object 1363"/>
          <p:cNvSpPr/>
          <p:nvPr/>
        </p:nvSpPr>
        <p:spPr>
          <a:xfrm>
            <a:off x="4895571" y="5267259"/>
            <a:ext cx="201930" cy="120650"/>
          </a:xfrm>
          <a:custGeom>
            <a:avLst/>
            <a:gdLst/>
            <a:ahLst/>
            <a:cxnLst/>
            <a:rect l="l" t="t" r="r" b="b"/>
            <a:pathLst>
              <a:path w="201929" h="120650">
                <a:moveTo>
                  <a:pt x="10198" y="109473"/>
                </a:moveTo>
                <a:lnTo>
                  <a:pt x="7772" y="109473"/>
                </a:lnTo>
                <a:lnTo>
                  <a:pt x="6908" y="110820"/>
                </a:lnTo>
                <a:lnTo>
                  <a:pt x="9042" y="112699"/>
                </a:lnTo>
                <a:lnTo>
                  <a:pt x="14745" y="117093"/>
                </a:lnTo>
                <a:lnTo>
                  <a:pt x="17843" y="119367"/>
                </a:lnTo>
                <a:lnTo>
                  <a:pt x="20256" y="120154"/>
                </a:lnTo>
                <a:lnTo>
                  <a:pt x="21196" y="117093"/>
                </a:lnTo>
                <a:lnTo>
                  <a:pt x="19811" y="116700"/>
                </a:lnTo>
                <a:lnTo>
                  <a:pt x="16484" y="114439"/>
                </a:lnTo>
                <a:lnTo>
                  <a:pt x="11087" y="110235"/>
                </a:lnTo>
                <a:lnTo>
                  <a:pt x="10198" y="109473"/>
                </a:lnTo>
                <a:close/>
              </a:path>
              <a:path w="201929" h="120650">
                <a:moveTo>
                  <a:pt x="6861" y="110794"/>
                </a:moveTo>
                <a:close/>
              </a:path>
              <a:path w="201929" h="120650">
                <a:moveTo>
                  <a:pt x="7772" y="109473"/>
                </a:moveTo>
                <a:lnTo>
                  <a:pt x="6730" y="110680"/>
                </a:lnTo>
                <a:lnTo>
                  <a:pt x="6908" y="110820"/>
                </a:lnTo>
                <a:lnTo>
                  <a:pt x="7772" y="109473"/>
                </a:lnTo>
                <a:close/>
              </a:path>
              <a:path w="201929" h="120650">
                <a:moveTo>
                  <a:pt x="81648" y="0"/>
                </a:moveTo>
                <a:lnTo>
                  <a:pt x="40716" y="21932"/>
                </a:lnTo>
                <a:lnTo>
                  <a:pt x="8432" y="44449"/>
                </a:lnTo>
                <a:lnTo>
                  <a:pt x="165" y="89623"/>
                </a:lnTo>
                <a:lnTo>
                  <a:pt x="0" y="106095"/>
                </a:lnTo>
                <a:lnTo>
                  <a:pt x="6650" y="110680"/>
                </a:lnTo>
                <a:lnTo>
                  <a:pt x="6861" y="110794"/>
                </a:lnTo>
                <a:lnTo>
                  <a:pt x="6752" y="110655"/>
                </a:lnTo>
                <a:lnTo>
                  <a:pt x="7772" y="109473"/>
                </a:lnTo>
                <a:lnTo>
                  <a:pt x="10198" y="109473"/>
                </a:lnTo>
                <a:lnTo>
                  <a:pt x="8496" y="108013"/>
                </a:lnTo>
                <a:lnTo>
                  <a:pt x="7619" y="107302"/>
                </a:lnTo>
                <a:lnTo>
                  <a:pt x="3263" y="103517"/>
                </a:lnTo>
                <a:lnTo>
                  <a:pt x="7755" y="60591"/>
                </a:lnTo>
                <a:lnTo>
                  <a:pt x="36907" y="28049"/>
                </a:lnTo>
                <a:lnTo>
                  <a:pt x="71884" y="7351"/>
                </a:lnTo>
                <a:lnTo>
                  <a:pt x="81648" y="3200"/>
                </a:lnTo>
                <a:lnTo>
                  <a:pt x="95644" y="3200"/>
                </a:lnTo>
                <a:lnTo>
                  <a:pt x="88968" y="1116"/>
                </a:lnTo>
                <a:lnTo>
                  <a:pt x="81648" y="0"/>
                </a:lnTo>
                <a:close/>
              </a:path>
              <a:path w="201929" h="120650">
                <a:moveTo>
                  <a:pt x="95644" y="3200"/>
                </a:moveTo>
                <a:lnTo>
                  <a:pt x="81648" y="3200"/>
                </a:lnTo>
                <a:lnTo>
                  <a:pt x="88210" y="4220"/>
                </a:lnTo>
                <a:lnTo>
                  <a:pt x="98192" y="7353"/>
                </a:lnTo>
                <a:lnTo>
                  <a:pt x="111193" y="12556"/>
                </a:lnTo>
                <a:lnTo>
                  <a:pt x="136651" y="24347"/>
                </a:lnTo>
                <a:lnTo>
                  <a:pt x="147188" y="28860"/>
                </a:lnTo>
                <a:lnTo>
                  <a:pt x="178604" y="41494"/>
                </a:lnTo>
                <a:lnTo>
                  <a:pt x="187494" y="45177"/>
                </a:lnTo>
                <a:lnTo>
                  <a:pt x="194913" y="48513"/>
                </a:lnTo>
                <a:lnTo>
                  <a:pt x="200037" y="51231"/>
                </a:lnTo>
                <a:lnTo>
                  <a:pt x="201714" y="48513"/>
                </a:lnTo>
                <a:lnTo>
                  <a:pt x="196172" y="45567"/>
                </a:lnTo>
                <a:lnTo>
                  <a:pt x="188742" y="42232"/>
                </a:lnTo>
                <a:lnTo>
                  <a:pt x="179806" y="38535"/>
                </a:lnTo>
                <a:lnTo>
                  <a:pt x="148415" y="25906"/>
                </a:lnTo>
                <a:lnTo>
                  <a:pt x="137945" y="21424"/>
                </a:lnTo>
                <a:lnTo>
                  <a:pt x="112446" y="9626"/>
                </a:lnTo>
                <a:lnTo>
                  <a:pt x="99296" y="4340"/>
                </a:lnTo>
                <a:lnTo>
                  <a:pt x="95644" y="320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4" name="object 1364"/>
          <p:cNvSpPr/>
          <p:nvPr/>
        </p:nvSpPr>
        <p:spPr>
          <a:xfrm>
            <a:off x="5012494" y="5356213"/>
            <a:ext cx="13970" cy="24130"/>
          </a:xfrm>
          <a:custGeom>
            <a:avLst/>
            <a:gdLst/>
            <a:ahLst/>
            <a:cxnLst/>
            <a:rect l="l" t="t" r="r" b="b"/>
            <a:pathLst>
              <a:path w="13970" h="24129">
                <a:moveTo>
                  <a:pt x="13474" y="0"/>
                </a:moveTo>
                <a:lnTo>
                  <a:pt x="0" y="22351"/>
                </a:lnTo>
                <a:lnTo>
                  <a:pt x="2971" y="23545"/>
                </a:lnTo>
                <a:lnTo>
                  <a:pt x="5098" y="18237"/>
                </a:lnTo>
                <a:lnTo>
                  <a:pt x="8902" y="10337"/>
                </a:lnTo>
                <a:lnTo>
                  <a:pt x="10274" y="7708"/>
                </a:lnTo>
                <a:lnTo>
                  <a:pt x="11493" y="5803"/>
                </a:lnTo>
                <a:lnTo>
                  <a:pt x="13131" y="3632"/>
                </a:lnTo>
                <a:lnTo>
                  <a:pt x="13614" y="3200"/>
                </a:lnTo>
                <a:lnTo>
                  <a:pt x="13474" y="3200"/>
                </a:lnTo>
                <a:lnTo>
                  <a:pt x="13474" y="0"/>
                </a:lnTo>
                <a:close/>
              </a:path>
              <a:path w="13970" h="24129">
                <a:moveTo>
                  <a:pt x="13474" y="2641"/>
                </a:moveTo>
                <a:lnTo>
                  <a:pt x="13474" y="3200"/>
                </a:lnTo>
                <a:lnTo>
                  <a:pt x="13665" y="3174"/>
                </a:lnTo>
                <a:lnTo>
                  <a:pt x="13474" y="2641"/>
                </a:lnTo>
                <a:close/>
              </a:path>
              <a:path w="13970" h="24129">
                <a:moveTo>
                  <a:pt x="13665" y="3174"/>
                </a:moveTo>
                <a:lnTo>
                  <a:pt x="13474" y="3200"/>
                </a:lnTo>
                <a:lnTo>
                  <a:pt x="13614" y="320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5" name="object 1365"/>
          <p:cNvSpPr/>
          <p:nvPr/>
        </p:nvSpPr>
        <p:spPr>
          <a:xfrm>
            <a:off x="4922093" y="5294726"/>
            <a:ext cx="37465" cy="87630"/>
          </a:xfrm>
          <a:custGeom>
            <a:avLst/>
            <a:gdLst/>
            <a:ahLst/>
            <a:cxnLst/>
            <a:rect l="l" t="t" r="r" b="b"/>
            <a:pathLst>
              <a:path w="37464" h="87629">
                <a:moveTo>
                  <a:pt x="8660" y="78854"/>
                </a:moveTo>
                <a:lnTo>
                  <a:pt x="6756" y="78854"/>
                </a:lnTo>
                <a:lnTo>
                  <a:pt x="5689" y="80035"/>
                </a:lnTo>
                <a:lnTo>
                  <a:pt x="10375" y="87376"/>
                </a:lnTo>
                <a:lnTo>
                  <a:pt x="13055" y="85623"/>
                </a:lnTo>
                <a:lnTo>
                  <a:pt x="8660" y="78854"/>
                </a:lnTo>
                <a:close/>
              </a:path>
              <a:path w="37464" h="87629">
                <a:moveTo>
                  <a:pt x="5504" y="79862"/>
                </a:moveTo>
                <a:lnTo>
                  <a:pt x="5616" y="80035"/>
                </a:lnTo>
                <a:lnTo>
                  <a:pt x="5504" y="79862"/>
                </a:lnTo>
                <a:close/>
              </a:path>
              <a:path w="37464" h="87629">
                <a:moveTo>
                  <a:pt x="6756" y="78854"/>
                </a:moveTo>
                <a:lnTo>
                  <a:pt x="5410" y="79717"/>
                </a:lnTo>
                <a:lnTo>
                  <a:pt x="5504" y="79862"/>
                </a:lnTo>
                <a:lnTo>
                  <a:pt x="5689" y="80035"/>
                </a:lnTo>
                <a:lnTo>
                  <a:pt x="6756" y="78854"/>
                </a:lnTo>
                <a:close/>
              </a:path>
              <a:path w="37464" h="87629">
                <a:moveTo>
                  <a:pt x="34671" y="0"/>
                </a:moveTo>
                <a:lnTo>
                  <a:pt x="28803" y="8305"/>
                </a:lnTo>
                <a:lnTo>
                  <a:pt x="9588" y="35267"/>
                </a:lnTo>
                <a:lnTo>
                  <a:pt x="8077" y="37185"/>
                </a:lnTo>
                <a:lnTo>
                  <a:pt x="6159" y="39687"/>
                </a:lnTo>
                <a:lnTo>
                  <a:pt x="0" y="65798"/>
                </a:lnTo>
                <a:lnTo>
                  <a:pt x="622" y="69088"/>
                </a:lnTo>
                <a:lnTo>
                  <a:pt x="1600" y="72237"/>
                </a:lnTo>
                <a:lnTo>
                  <a:pt x="2616" y="75399"/>
                </a:lnTo>
                <a:lnTo>
                  <a:pt x="3848" y="78320"/>
                </a:lnTo>
                <a:lnTo>
                  <a:pt x="5504" y="79862"/>
                </a:lnTo>
                <a:lnTo>
                  <a:pt x="5410" y="79717"/>
                </a:lnTo>
                <a:lnTo>
                  <a:pt x="6756" y="78854"/>
                </a:lnTo>
                <a:lnTo>
                  <a:pt x="8660" y="78854"/>
                </a:lnTo>
                <a:lnTo>
                  <a:pt x="7975" y="77800"/>
                </a:lnTo>
                <a:lnTo>
                  <a:pt x="6883" y="76873"/>
                </a:lnTo>
                <a:lnTo>
                  <a:pt x="5524" y="74168"/>
                </a:lnTo>
                <a:lnTo>
                  <a:pt x="4660" y="71285"/>
                </a:lnTo>
                <a:lnTo>
                  <a:pt x="3746" y="68402"/>
                </a:lnTo>
                <a:lnTo>
                  <a:pt x="3286" y="65798"/>
                </a:lnTo>
                <a:lnTo>
                  <a:pt x="10591" y="39154"/>
                </a:lnTo>
                <a:lnTo>
                  <a:pt x="16125" y="31591"/>
                </a:lnTo>
                <a:lnTo>
                  <a:pt x="25144" y="18964"/>
                </a:lnTo>
                <a:lnTo>
                  <a:pt x="37287" y="1841"/>
                </a:lnTo>
                <a:lnTo>
                  <a:pt x="34671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6" name="object 1366"/>
          <p:cNvSpPr/>
          <p:nvPr/>
        </p:nvSpPr>
        <p:spPr>
          <a:xfrm>
            <a:off x="4947008" y="5310904"/>
            <a:ext cx="34290" cy="67945"/>
          </a:xfrm>
          <a:custGeom>
            <a:avLst/>
            <a:gdLst/>
            <a:ahLst/>
            <a:cxnLst/>
            <a:rect l="l" t="t" r="r" b="b"/>
            <a:pathLst>
              <a:path w="34289" h="67945">
                <a:moveTo>
                  <a:pt x="31445" y="0"/>
                </a:moveTo>
                <a:lnTo>
                  <a:pt x="8474" y="40992"/>
                </a:lnTo>
                <a:lnTo>
                  <a:pt x="0" y="60515"/>
                </a:lnTo>
                <a:lnTo>
                  <a:pt x="20" y="65824"/>
                </a:lnTo>
                <a:lnTo>
                  <a:pt x="317" y="67322"/>
                </a:lnTo>
                <a:lnTo>
                  <a:pt x="3454" y="66675"/>
                </a:lnTo>
                <a:lnTo>
                  <a:pt x="3318" y="65722"/>
                </a:lnTo>
                <a:lnTo>
                  <a:pt x="3200" y="64401"/>
                </a:lnTo>
                <a:lnTo>
                  <a:pt x="25979" y="16189"/>
                </a:lnTo>
                <a:lnTo>
                  <a:pt x="34226" y="1574"/>
                </a:lnTo>
                <a:lnTo>
                  <a:pt x="31445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7" name="object 1367"/>
          <p:cNvSpPr/>
          <p:nvPr/>
        </p:nvSpPr>
        <p:spPr>
          <a:xfrm>
            <a:off x="4979389" y="5333679"/>
            <a:ext cx="19685" cy="42545"/>
          </a:xfrm>
          <a:custGeom>
            <a:avLst/>
            <a:gdLst/>
            <a:ahLst/>
            <a:cxnLst/>
            <a:rect l="l" t="t" r="r" b="b"/>
            <a:pathLst>
              <a:path w="19685" h="42545">
                <a:moveTo>
                  <a:pt x="16713" y="0"/>
                </a:moveTo>
                <a:lnTo>
                  <a:pt x="0" y="36106"/>
                </a:lnTo>
                <a:lnTo>
                  <a:pt x="0" y="42468"/>
                </a:lnTo>
                <a:lnTo>
                  <a:pt x="3200" y="42468"/>
                </a:lnTo>
                <a:lnTo>
                  <a:pt x="3200" y="36245"/>
                </a:lnTo>
                <a:lnTo>
                  <a:pt x="1600" y="36169"/>
                </a:lnTo>
                <a:lnTo>
                  <a:pt x="3203" y="36169"/>
                </a:lnTo>
                <a:lnTo>
                  <a:pt x="3428" y="30213"/>
                </a:lnTo>
                <a:lnTo>
                  <a:pt x="7416" y="21450"/>
                </a:lnTo>
                <a:lnTo>
                  <a:pt x="11417" y="14401"/>
                </a:lnTo>
                <a:lnTo>
                  <a:pt x="15405" y="7315"/>
                </a:lnTo>
                <a:lnTo>
                  <a:pt x="19316" y="1866"/>
                </a:lnTo>
                <a:lnTo>
                  <a:pt x="16713" y="0"/>
                </a:lnTo>
                <a:close/>
              </a:path>
              <a:path w="19685" h="42545">
                <a:moveTo>
                  <a:pt x="3200" y="36169"/>
                </a:moveTo>
                <a:lnTo>
                  <a:pt x="1600" y="36169"/>
                </a:lnTo>
                <a:lnTo>
                  <a:pt x="3200" y="36245"/>
                </a:lnTo>
                <a:close/>
              </a:path>
              <a:path w="19685" h="42545">
                <a:moveTo>
                  <a:pt x="3203" y="36169"/>
                </a:move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8" name="object 1368"/>
          <p:cNvSpPr/>
          <p:nvPr/>
        </p:nvSpPr>
        <p:spPr>
          <a:xfrm>
            <a:off x="4833416" y="5348584"/>
            <a:ext cx="66675" cy="259715"/>
          </a:xfrm>
          <a:custGeom>
            <a:avLst/>
            <a:gdLst/>
            <a:ahLst/>
            <a:cxnLst/>
            <a:rect l="l" t="t" r="r" b="b"/>
            <a:pathLst>
              <a:path w="66675" h="259714">
                <a:moveTo>
                  <a:pt x="63512" y="0"/>
                </a:moveTo>
                <a:lnTo>
                  <a:pt x="42481" y="49229"/>
                </a:lnTo>
                <a:lnTo>
                  <a:pt x="30627" y="88384"/>
                </a:lnTo>
                <a:lnTo>
                  <a:pt x="18495" y="137296"/>
                </a:lnTo>
                <a:lnTo>
                  <a:pt x="6143" y="194661"/>
                </a:lnTo>
                <a:lnTo>
                  <a:pt x="0" y="240753"/>
                </a:lnTo>
                <a:lnTo>
                  <a:pt x="0" y="259346"/>
                </a:lnTo>
                <a:lnTo>
                  <a:pt x="3200" y="259346"/>
                </a:lnTo>
                <a:lnTo>
                  <a:pt x="3200" y="240830"/>
                </a:lnTo>
                <a:lnTo>
                  <a:pt x="1600" y="240792"/>
                </a:lnTo>
                <a:lnTo>
                  <a:pt x="3203" y="240792"/>
                </a:lnTo>
                <a:lnTo>
                  <a:pt x="9293" y="195248"/>
                </a:lnTo>
                <a:lnTo>
                  <a:pt x="21615" y="138036"/>
                </a:lnTo>
                <a:lnTo>
                  <a:pt x="31073" y="99524"/>
                </a:lnTo>
                <a:lnTo>
                  <a:pt x="41729" y="60443"/>
                </a:lnTo>
                <a:lnTo>
                  <a:pt x="59073" y="17806"/>
                </a:lnTo>
                <a:lnTo>
                  <a:pt x="66420" y="1333"/>
                </a:lnTo>
                <a:lnTo>
                  <a:pt x="63512" y="0"/>
                </a:lnTo>
                <a:close/>
              </a:path>
              <a:path w="66675" h="259714">
                <a:moveTo>
                  <a:pt x="3200" y="240792"/>
                </a:moveTo>
                <a:lnTo>
                  <a:pt x="1600" y="240792"/>
                </a:lnTo>
                <a:lnTo>
                  <a:pt x="3200" y="240830"/>
                </a:lnTo>
                <a:close/>
              </a:path>
              <a:path w="66675" h="259714">
                <a:moveTo>
                  <a:pt x="3203" y="240792"/>
                </a:moveTo>
                <a:close/>
              </a:path>
              <a:path w="66675" h="259714">
                <a:moveTo>
                  <a:pt x="36106" y="67652"/>
                </a:move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9" name="object 1369"/>
          <p:cNvSpPr/>
          <p:nvPr/>
        </p:nvSpPr>
        <p:spPr>
          <a:xfrm>
            <a:off x="5019405" y="5363545"/>
            <a:ext cx="55244" cy="29845"/>
          </a:xfrm>
          <a:custGeom>
            <a:avLst/>
            <a:gdLst/>
            <a:ahLst/>
            <a:cxnLst/>
            <a:rect l="l" t="t" r="r" b="b"/>
            <a:pathLst>
              <a:path w="55245" h="29845">
                <a:moveTo>
                  <a:pt x="2705" y="0"/>
                </a:moveTo>
                <a:lnTo>
                  <a:pt x="42300" y="26566"/>
                </a:lnTo>
                <a:lnTo>
                  <a:pt x="54292" y="29413"/>
                </a:lnTo>
                <a:lnTo>
                  <a:pt x="54952" y="26276"/>
                </a:lnTo>
                <a:lnTo>
                  <a:pt x="45846" y="24333"/>
                </a:lnTo>
                <a:lnTo>
                  <a:pt x="30975" y="20154"/>
                </a:lnTo>
                <a:lnTo>
                  <a:pt x="25819" y="18554"/>
                </a:lnTo>
                <a:lnTo>
                  <a:pt x="17271" y="15240"/>
                </a:lnTo>
                <a:lnTo>
                  <a:pt x="13842" y="13423"/>
                </a:lnTo>
                <a:lnTo>
                  <a:pt x="12598" y="12077"/>
                </a:lnTo>
                <a:lnTo>
                  <a:pt x="9347" y="8686"/>
                </a:lnTo>
                <a:lnTo>
                  <a:pt x="6857" y="5651"/>
                </a:lnTo>
                <a:lnTo>
                  <a:pt x="3530" y="1295"/>
                </a:lnTo>
                <a:lnTo>
                  <a:pt x="2705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0" name="object 1370"/>
          <p:cNvSpPr/>
          <p:nvPr/>
        </p:nvSpPr>
        <p:spPr>
          <a:xfrm>
            <a:off x="5148977" y="5333820"/>
            <a:ext cx="330200" cy="790575"/>
          </a:xfrm>
          <a:custGeom>
            <a:avLst/>
            <a:gdLst/>
            <a:ahLst/>
            <a:cxnLst/>
            <a:rect l="l" t="t" r="r" b="b"/>
            <a:pathLst>
              <a:path w="330200" h="790575">
                <a:moveTo>
                  <a:pt x="39045" y="3200"/>
                </a:moveTo>
                <a:lnTo>
                  <a:pt x="18618" y="3200"/>
                </a:lnTo>
                <a:lnTo>
                  <a:pt x="33665" y="4845"/>
                </a:lnTo>
                <a:lnTo>
                  <a:pt x="53554" y="11106"/>
                </a:lnTo>
                <a:lnTo>
                  <a:pt x="78327" y="23967"/>
                </a:lnTo>
                <a:lnTo>
                  <a:pt x="108026" y="45415"/>
                </a:lnTo>
                <a:lnTo>
                  <a:pt x="122126" y="53975"/>
                </a:lnTo>
                <a:lnTo>
                  <a:pt x="140028" y="60893"/>
                </a:lnTo>
                <a:lnTo>
                  <a:pt x="160595" y="66967"/>
                </a:lnTo>
                <a:lnTo>
                  <a:pt x="182689" y="72999"/>
                </a:lnTo>
                <a:lnTo>
                  <a:pt x="205149" y="79702"/>
                </a:lnTo>
                <a:lnTo>
                  <a:pt x="226788" y="87817"/>
                </a:lnTo>
                <a:lnTo>
                  <a:pt x="246434" y="98042"/>
                </a:lnTo>
                <a:lnTo>
                  <a:pt x="263093" y="111226"/>
                </a:lnTo>
                <a:lnTo>
                  <a:pt x="269760" y="116216"/>
                </a:lnTo>
                <a:lnTo>
                  <a:pt x="306984" y="142290"/>
                </a:lnTo>
                <a:lnTo>
                  <a:pt x="315988" y="146113"/>
                </a:lnTo>
                <a:lnTo>
                  <a:pt x="319468" y="149250"/>
                </a:lnTo>
                <a:lnTo>
                  <a:pt x="324853" y="160045"/>
                </a:lnTo>
                <a:lnTo>
                  <a:pt x="326718" y="167170"/>
                </a:lnTo>
                <a:lnTo>
                  <a:pt x="326812" y="181838"/>
                </a:lnTo>
                <a:lnTo>
                  <a:pt x="326351" y="186677"/>
                </a:lnTo>
                <a:lnTo>
                  <a:pt x="325234" y="192138"/>
                </a:lnTo>
                <a:lnTo>
                  <a:pt x="320448" y="219066"/>
                </a:lnTo>
                <a:lnTo>
                  <a:pt x="309410" y="257333"/>
                </a:lnTo>
                <a:lnTo>
                  <a:pt x="284036" y="306859"/>
                </a:lnTo>
                <a:lnTo>
                  <a:pt x="236131" y="367703"/>
                </a:lnTo>
                <a:lnTo>
                  <a:pt x="230454" y="375164"/>
                </a:lnTo>
                <a:lnTo>
                  <a:pt x="186768" y="430722"/>
                </a:lnTo>
                <a:lnTo>
                  <a:pt x="151822" y="473094"/>
                </a:lnTo>
                <a:lnTo>
                  <a:pt x="114226" y="516101"/>
                </a:lnTo>
                <a:lnTo>
                  <a:pt x="78057" y="553569"/>
                </a:lnTo>
                <a:lnTo>
                  <a:pt x="47396" y="579323"/>
                </a:lnTo>
                <a:lnTo>
                  <a:pt x="46583" y="579882"/>
                </a:lnTo>
                <a:lnTo>
                  <a:pt x="46984" y="582599"/>
                </a:lnTo>
                <a:lnTo>
                  <a:pt x="47722" y="587273"/>
                </a:lnTo>
                <a:lnTo>
                  <a:pt x="51325" y="605359"/>
                </a:lnTo>
                <a:lnTo>
                  <a:pt x="58374" y="633553"/>
                </a:lnTo>
                <a:lnTo>
                  <a:pt x="69722" y="670293"/>
                </a:lnTo>
                <a:lnTo>
                  <a:pt x="79321" y="707551"/>
                </a:lnTo>
                <a:lnTo>
                  <a:pt x="83251" y="739521"/>
                </a:lnTo>
                <a:lnTo>
                  <a:pt x="85282" y="766937"/>
                </a:lnTo>
                <a:lnTo>
                  <a:pt x="89179" y="790536"/>
                </a:lnTo>
                <a:lnTo>
                  <a:pt x="92265" y="789673"/>
                </a:lnTo>
                <a:lnTo>
                  <a:pt x="88465" y="766642"/>
                </a:lnTo>
                <a:lnTo>
                  <a:pt x="86450" y="739263"/>
                </a:lnTo>
                <a:lnTo>
                  <a:pt x="82466" y="706984"/>
                </a:lnTo>
                <a:lnTo>
                  <a:pt x="72758" y="669251"/>
                </a:lnTo>
                <a:lnTo>
                  <a:pt x="66523" y="650008"/>
                </a:lnTo>
                <a:lnTo>
                  <a:pt x="61464" y="632699"/>
                </a:lnTo>
                <a:lnTo>
                  <a:pt x="51587" y="590854"/>
                </a:lnTo>
                <a:lnTo>
                  <a:pt x="50083" y="581977"/>
                </a:lnTo>
                <a:lnTo>
                  <a:pt x="49187" y="581977"/>
                </a:lnTo>
                <a:lnTo>
                  <a:pt x="48298" y="580656"/>
                </a:lnTo>
                <a:lnTo>
                  <a:pt x="49885" y="580440"/>
                </a:lnTo>
                <a:lnTo>
                  <a:pt x="51067" y="580440"/>
                </a:lnTo>
                <a:lnTo>
                  <a:pt x="74611" y="561200"/>
                </a:lnTo>
                <a:lnTo>
                  <a:pt x="104152" y="531701"/>
                </a:lnTo>
                <a:lnTo>
                  <a:pt x="135522" y="497006"/>
                </a:lnTo>
                <a:lnTo>
                  <a:pt x="166433" y="460641"/>
                </a:lnTo>
                <a:lnTo>
                  <a:pt x="194535" y="426163"/>
                </a:lnTo>
                <a:lnTo>
                  <a:pt x="233004" y="377095"/>
                </a:lnTo>
                <a:lnTo>
                  <a:pt x="238599" y="369747"/>
                </a:lnTo>
                <a:lnTo>
                  <a:pt x="237413" y="368655"/>
                </a:lnTo>
                <a:lnTo>
                  <a:pt x="239442" y="368655"/>
                </a:lnTo>
                <a:lnTo>
                  <a:pt x="286732" y="308600"/>
                </a:lnTo>
                <a:lnTo>
                  <a:pt x="312389" y="258454"/>
                </a:lnTo>
                <a:lnTo>
                  <a:pt x="323591" y="219714"/>
                </a:lnTo>
                <a:lnTo>
                  <a:pt x="328371" y="192786"/>
                </a:lnTo>
                <a:lnTo>
                  <a:pt x="329526" y="187121"/>
                </a:lnTo>
                <a:lnTo>
                  <a:pt x="330034" y="181838"/>
                </a:lnTo>
                <a:lnTo>
                  <a:pt x="330034" y="167170"/>
                </a:lnTo>
                <a:lnTo>
                  <a:pt x="312800" y="141947"/>
                </a:lnTo>
                <a:lnTo>
                  <a:pt x="308584" y="139547"/>
                </a:lnTo>
                <a:lnTo>
                  <a:pt x="270890" y="113118"/>
                </a:lnTo>
                <a:lnTo>
                  <a:pt x="266699" y="109943"/>
                </a:lnTo>
                <a:lnTo>
                  <a:pt x="264058" y="109943"/>
                </a:lnTo>
                <a:lnTo>
                  <a:pt x="264907" y="108826"/>
                </a:lnTo>
                <a:lnTo>
                  <a:pt x="264996" y="108673"/>
                </a:lnTo>
                <a:lnTo>
                  <a:pt x="248145" y="95339"/>
                </a:lnTo>
                <a:lnTo>
                  <a:pt x="228071" y="84878"/>
                </a:lnTo>
                <a:lnTo>
                  <a:pt x="206147" y="76663"/>
                </a:lnTo>
                <a:lnTo>
                  <a:pt x="183553" y="69913"/>
                </a:lnTo>
                <a:lnTo>
                  <a:pt x="161450" y="63887"/>
                </a:lnTo>
                <a:lnTo>
                  <a:pt x="141023" y="57835"/>
                </a:lnTo>
                <a:lnTo>
                  <a:pt x="123488" y="51079"/>
                </a:lnTo>
                <a:lnTo>
                  <a:pt x="110058" y="42938"/>
                </a:lnTo>
                <a:lnTo>
                  <a:pt x="80011" y="21243"/>
                </a:lnTo>
                <a:lnTo>
                  <a:pt x="54775" y="8148"/>
                </a:lnTo>
                <a:lnTo>
                  <a:pt x="39045" y="3200"/>
                </a:lnTo>
                <a:close/>
              </a:path>
              <a:path w="330200" h="790575">
                <a:moveTo>
                  <a:pt x="49885" y="580440"/>
                </a:moveTo>
                <a:lnTo>
                  <a:pt x="48298" y="580656"/>
                </a:lnTo>
                <a:lnTo>
                  <a:pt x="49187" y="581977"/>
                </a:lnTo>
                <a:lnTo>
                  <a:pt x="49997" y="581315"/>
                </a:lnTo>
                <a:lnTo>
                  <a:pt x="49885" y="580440"/>
                </a:lnTo>
                <a:close/>
              </a:path>
              <a:path w="330200" h="790575">
                <a:moveTo>
                  <a:pt x="49997" y="581315"/>
                </a:moveTo>
                <a:lnTo>
                  <a:pt x="49187" y="581977"/>
                </a:lnTo>
                <a:lnTo>
                  <a:pt x="50083" y="581977"/>
                </a:lnTo>
                <a:lnTo>
                  <a:pt x="49997" y="581315"/>
                </a:lnTo>
                <a:close/>
              </a:path>
              <a:path w="330200" h="790575">
                <a:moveTo>
                  <a:pt x="51067" y="580440"/>
                </a:moveTo>
                <a:lnTo>
                  <a:pt x="49885" y="580440"/>
                </a:lnTo>
                <a:lnTo>
                  <a:pt x="49997" y="581315"/>
                </a:lnTo>
                <a:lnTo>
                  <a:pt x="51067" y="580440"/>
                </a:lnTo>
                <a:close/>
              </a:path>
              <a:path w="330200" h="790575">
                <a:moveTo>
                  <a:pt x="237413" y="368655"/>
                </a:moveTo>
                <a:lnTo>
                  <a:pt x="238582" y="369747"/>
                </a:lnTo>
                <a:lnTo>
                  <a:pt x="238687" y="369614"/>
                </a:lnTo>
                <a:lnTo>
                  <a:pt x="237413" y="368655"/>
                </a:lnTo>
                <a:close/>
              </a:path>
              <a:path w="330200" h="790575">
                <a:moveTo>
                  <a:pt x="238687" y="369614"/>
                </a:moveTo>
                <a:lnTo>
                  <a:pt x="238582" y="369747"/>
                </a:lnTo>
                <a:lnTo>
                  <a:pt x="238687" y="369614"/>
                </a:lnTo>
                <a:close/>
              </a:path>
              <a:path w="330200" h="790575">
                <a:moveTo>
                  <a:pt x="239442" y="368655"/>
                </a:moveTo>
                <a:lnTo>
                  <a:pt x="237413" y="368655"/>
                </a:lnTo>
                <a:lnTo>
                  <a:pt x="238687" y="369614"/>
                </a:lnTo>
                <a:lnTo>
                  <a:pt x="239442" y="368655"/>
                </a:lnTo>
                <a:close/>
              </a:path>
              <a:path w="330200" h="790575">
                <a:moveTo>
                  <a:pt x="265013" y="108687"/>
                </a:moveTo>
                <a:lnTo>
                  <a:pt x="264058" y="109943"/>
                </a:lnTo>
                <a:lnTo>
                  <a:pt x="265188" y="108826"/>
                </a:lnTo>
                <a:lnTo>
                  <a:pt x="265013" y="108687"/>
                </a:lnTo>
                <a:close/>
              </a:path>
              <a:path w="330200" h="790575">
                <a:moveTo>
                  <a:pt x="265023" y="108673"/>
                </a:moveTo>
                <a:lnTo>
                  <a:pt x="265188" y="108826"/>
                </a:lnTo>
                <a:lnTo>
                  <a:pt x="264058" y="109943"/>
                </a:lnTo>
                <a:lnTo>
                  <a:pt x="266699" y="109943"/>
                </a:lnTo>
                <a:lnTo>
                  <a:pt x="265023" y="108673"/>
                </a:lnTo>
                <a:close/>
              </a:path>
              <a:path w="330200" h="790575">
                <a:moveTo>
                  <a:pt x="18618" y="0"/>
                </a:moveTo>
                <a:lnTo>
                  <a:pt x="6388" y="0"/>
                </a:lnTo>
                <a:lnTo>
                  <a:pt x="0" y="3632"/>
                </a:lnTo>
                <a:lnTo>
                  <a:pt x="1600" y="6400"/>
                </a:lnTo>
                <a:lnTo>
                  <a:pt x="2895" y="5740"/>
                </a:lnTo>
                <a:lnTo>
                  <a:pt x="8458" y="3200"/>
                </a:lnTo>
                <a:lnTo>
                  <a:pt x="39045" y="3200"/>
                </a:lnTo>
                <a:lnTo>
                  <a:pt x="34320" y="1713"/>
                </a:lnTo>
                <a:lnTo>
                  <a:pt x="18618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1" name="object 1371"/>
          <p:cNvSpPr/>
          <p:nvPr/>
        </p:nvSpPr>
        <p:spPr>
          <a:xfrm>
            <a:off x="5067764" y="5314316"/>
            <a:ext cx="215783" cy="35778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2" name="object 1372"/>
          <p:cNvSpPr/>
          <p:nvPr/>
        </p:nvSpPr>
        <p:spPr>
          <a:xfrm>
            <a:off x="4853763" y="5378490"/>
            <a:ext cx="55244" cy="220345"/>
          </a:xfrm>
          <a:custGeom>
            <a:avLst/>
            <a:gdLst/>
            <a:ahLst/>
            <a:cxnLst/>
            <a:rect l="l" t="t" r="r" b="b"/>
            <a:pathLst>
              <a:path w="55245" h="220345">
                <a:moveTo>
                  <a:pt x="52146" y="0"/>
                </a:moveTo>
                <a:lnTo>
                  <a:pt x="33886" y="51349"/>
                </a:lnTo>
                <a:lnTo>
                  <a:pt x="24307" y="88417"/>
                </a:lnTo>
                <a:lnTo>
                  <a:pt x="15280" y="132178"/>
                </a:lnTo>
                <a:lnTo>
                  <a:pt x="7413" y="175285"/>
                </a:lnTo>
                <a:lnTo>
                  <a:pt x="0" y="219748"/>
                </a:lnTo>
                <a:lnTo>
                  <a:pt x="3162" y="220243"/>
                </a:lnTo>
                <a:lnTo>
                  <a:pt x="5296" y="206969"/>
                </a:lnTo>
                <a:lnTo>
                  <a:pt x="7577" y="193240"/>
                </a:lnTo>
                <a:lnTo>
                  <a:pt x="14314" y="154754"/>
                </a:lnTo>
                <a:lnTo>
                  <a:pt x="22837" y="110530"/>
                </a:lnTo>
                <a:lnTo>
                  <a:pt x="32163" y="69600"/>
                </a:lnTo>
                <a:lnTo>
                  <a:pt x="45885" y="24625"/>
                </a:lnTo>
                <a:lnTo>
                  <a:pt x="55054" y="1346"/>
                </a:lnTo>
                <a:lnTo>
                  <a:pt x="52146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3" name="object 1373"/>
          <p:cNvSpPr/>
          <p:nvPr/>
        </p:nvSpPr>
        <p:spPr>
          <a:xfrm>
            <a:off x="4545632" y="5742442"/>
            <a:ext cx="174002" cy="10454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4" name="object 1374"/>
          <p:cNvSpPr/>
          <p:nvPr/>
        </p:nvSpPr>
        <p:spPr>
          <a:xfrm>
            <a:off x="4366308" y="5759894"/>
            <a:ext cx="375920" cy="388620"/>
          </a:xfrm>
          <a:custGeom>
            <a:avLst/>
            <a:gdLst/>
            <a:ahLst/>
            <a:cxnLst/>
            <a:rect l="l" t="t" r="r" b="b"/>
            <a:pathLst>
              <a:path w="375920" h="388620">
                <a:moveTo>
                  <a:pt x="123092" y="123286"/>
                </a:moveTo>
                <a:lnTo>
                  <a:pt x="114888" y="126999"/>
                </a:lnTo>
                <a:lnTo>
                  <a:pt x="94189" y="135889"/>
                </a:lnTo>
                <a:lnTo>
                  <a:pt x="67890" y="149859"/>
                </a:lnTo>
                <a:lnTo>
                  <a:pt x="32533" y="179069"/>
                </a:lnTo>
                <a:lnTo>
                  <a:pt x="14693" y="227329"/>
                </a:lnTo>
                <a:lnTo>
                  <a:pt x="8562" y="261619"/>
                </a:lnTo>
                <a:lnTo>
                  <a:pt x="5921" y="275589"/>
                </a:lnTo>
                <a:lnTo>
                  <a:pt x="3022" y="285749"/>
                </a:lnTo>
                <a:lnTo>
                  <a:pt x="863" y="290829"/>
                </a:lnTo>
                <a:lnTo>
                  <a:pt x="0" y="297179"/>
                </a:lnTo>
                <a:lnTo>
                  <a:pt x="0" y="303529"/>
                </a:lnTo>
                <a:lnTo>
                  <a:pt x="385" y="311149"/>
                </a:lnTo>
                <a:lnTo>
                  <a:pt x="9486" y="339089"/>
                </a:lnTo>
                <a:lnTo>
                  <a:pt x="11074" y="341629"/>
                </a:lnTo>
                <a:lnTo>
                  <a:pt x="12496" y="344169"/>
                </a:lnTo>
                <a:lnTo>
                  <a:pt x="14363" y="344169"/>
                </a:lnTo>
                <a:lnTo>
                  <a:pt x="14947" y="345439"/>
                </a:lnTo>
                <a:lnTo>
                  <a:pt x="15392" y="346709"/>
                </a:lnTo>
                <a:lnTo>
                  <a:pt x="15455" y="349249"/>
                </a:lnTo>
                <a:lnTo>
                  <a:pt x="15786" y="355599"/>
                </a:lnTo>
                <a:lnTo>
                  <a:pt x="42367" y="379729"/>
                </a:lnTo>
                <a:lnTo>
                  <a:pt x="63283" y="382269"/>
                </a:lnTo>
                <a:lnTo>
                  <a:pt x="78058" y="384809"/>
                </a:lnTo>
                <a:lnTo>
                  <a:pt x="91632" y="387349"/>
                </a:lnTo>
                <a:lnTo>
                  <a:pt x="108940" y="388619"/>
                </a:lnTo>
                <a:lnTo>
                  <a:pt x="112242" y="388619"/>
                </a:lnTo>
                <a:lnTo>
                  <a:pt x="132311" y="387349"/>
                </a:lnTo>
                <a:lnTo>
                  <a:pt x="136216" y="386079"/>
                </a:lnTo>
                <a:lnTo>
                  <a:pt x="109080" y="386079"/>
                </a:lnTo>
                <a:lnTo>
                  <a:pt x="92082" y="384809"/>
                </a:lnTo>
                <a:lnTo>
                  <a:pt x="78654" y="382269"/>
                </a:lnTo>
                <a:lnTo>
                  <a:pt x="42722" y="375919"/>
                </a:lnTo>
                <a:lnTo>
                  <a:pt x="32333" y="373379"/>
                </a:lnTo>
                <a:lnTo>
                  <a:pt x="18821" y="351789"/>
                </a:lnTo>
                <a:lnTo>
                  <a:pt x="18516" y="346709"/>
                </a:lnTo>
                <a:lnTo>
                  <a:pt x="18389" y="345439"/>
                </a:lnTo>
                <a:lnTo>
                  <a:pt x="17665" y="342899"/>
                </a:lnTo>
                <a:lnTo>
                  <a:pt x="16903" y="341629"/>
                </a:lnTo>
                <a:lnTo>
                  <a:pt x="14973" y="341629"/>
                </a:lnTo>
                <a:lnTo>
                  <a:pt x="13550" y="340359"/>
                </a:lnTo>
                <a:lnTo>
                  <a:pt x="3200" y="303529"/>
                </a:lnTo>
                <a:lnTo>
                  <a:pt x="3200" y="297179"/>
                </a:lnTo>
                <a:lnTo>
                  <a:pt x="4025" y="292099"/>
                </a:lnTo>
                <a:lnTo>
                  <a:pt x="6019" y="287019"/>
                </a:lnTo>
                <a:lnTo>
                  <a:pt x="9047" y="275589"/>
                </a:lnTo>
                <a:lnTo>
                  <a:pt x="11723" y="261619"/>
                </a:lnTo>
                <a:lnTo>
                  <a:pt x="14497" y="246379"/>
                </a:lnTo>
                <a:lnTo>
                  <a:pt x="17818" y="228599"/>
                </a:lnTo>
                <a:lnTo>
                  <a:pt x="35188" y="180339"/>
                </a:lnTo>
                <a:lnTo>
                  <a:pt x="69537" y="153669"/>
                </a:lnTo>
                <a:lnTo>
                  <a:pt x="95618" y="139699"/>
                </a:lnTo>
                <a:lnTo>
                  <a:pt x="103759" y="134619"/>
                </a:lnTo>
                <a:lnTo>
                  <a:pt x="110998" y="132079"/>
                </a:lnTo>
                <a:lnTo>
                  <a:pt x="121373" y="126999"/>
                </a:lnTo>
                <a:lnTo>
                  <a:pt x="124663" y="125729"/>
                </a:lnTo>
                <a:lnTo>
                  <a:pt x="126597" y="124459"/>
                </a:lnTo>
                <a:lnTo>
                  <a:pt x="123913" y="124459"/>
                </a:lnTo>
                <a:lnTo>
                  <a:pt x="123092" y="123286"/>
                </a:lnTo>
                <a:close/>
              </a:path>
              <a:path w="375920" h="388620">
                <a:moveTo>
                  <a:pt x="374116" y="73659"/>
                </a:moveTo>
                <a:lnTo>
                  <a:pt x="371055" y="74929"/>
                </a:lnTo>
                <a:lnTo>
                  <a:pt x="371525" y="76199"/>
                </a:lnTo>
                <a:lnTo>
                  <a:pt x="372160" y="80009"/>
                </a:lnTo>
                <a:lnTo>
                  <a:pt x="372160" y="83819"/>
                </a:lnTo>
                <a:lnTo>
                  <a:pt x="371170" y="92709"/>
                </a:lnTo>
                <a:lnTo>
                  <a:pt x="367282" y="104139"/>
                </a:lnTo>
                <a:lnTo>
                  <a:pt x="359010" y="115569"/>
                </a:lnTo>
                <a:lnTo>
                  <a:pt x="344868" y="125729"/>
                </a:lnTo>
                <a:lnTo>
                  <a:pt x="335026" y="130809"/>
                </a:lnTo>
                <a:lnTo>
                  <a:pt x="330733" y="137159"/>
                </a:lnTo>
                <a:lnTo>
                  <a:pt x="327494" y="143509"/>
                </a:lnTo>
                <a:lnTo>
                  <a:pt x="325129" y="149859"/>
                </a:lnTo>
                <a:lnTo>
                  <a:pt x="322584" y="156209"/>
                </a:lnTo>
                <a:lnTo>
                  <a:pt x="305442" y="190499"/>
                </a:lnTo>
                <a:lnTo>
                  <a:pt x="301019" y="195579"/>
                </a:lnTo>
                <a:lnTo>
                  <a:pt x="296697" y="200659"/>
                </a:lnTo>
                <a:lnTo>
                  <a:pt x="292334" y="204469"/>
                </a:lnTo>
                <a:lnTo>
                  <a:pt x="287828" y="208279"/>
                </a:lnTo>
                <a:lnTo>
                  <a:pt x="283104" y="212089"/>
                </a:lnTo>
                <a:lnTo>
                  <a:pt x="278091" y="218439"/>
                </a:lnTo>
                <a:lnTo>
                  <a:pt x="269140" y="228599"/>
                </a:lnTo>
                <a:lnTo>
                  <a:pt x="256314" y="242569"/>
                </a:lnTo>
                <a:lnTo>
                  <a:pt x="251777" y="247649"/>
                </a:lnTo>
                <a:lnTo>
                  <a:pt x="246341" y="253999"/>
                </a:lnTo>
                <a:lnTo>
                  <a:pt x="243103" y="259079"/>
                </a:lnTo>
                <a:lnTo>
                  <a:pt x="238772" y="269239"/>
                </a:lnTo>
                <a:lnTo>
                  <a:pt x="234940" y="276859"/>
                </a:lnTo>
                <a:lnTo>
                  <a:pt x="230030" y="288289"/>
                </a:lnTo>
                <a:lnTo>
                  <a:pt x="224179" y="302259"/>
                </a:lnTo>
                <a:lnTo>
                  <a:pt x="210220" y="328929"/>
                </a:lnTo>
                <a:lnTo>
                  <a:pt x="168922" y="369569"/>
                </a:lnTo>
                <a:lnTo>
                  <a:pt x="131609" y="383539"/>
                </a:lnTo>
                <a:lnTo>
                  <a:pt x="112242" y="386079"/>
                </a:lnTo>
                <a:lnTo>
                  <a:pt x="136216" y="386079"/>
                </a:lnTo>
                <a:lnTo>
                  <a:pt x="187807" y="361949"/>
                </a:lnTo>
                <a:lnTo>
                  <a:pt x="212987" y="330199"/>
                </a:lnTo>
                <a:lnTo>
                  <a:pt x="232960" y="289559"/>
                </a:lnTo>
                <a:lnTo>
                  <a:pt x="237876" y="278129"/>
                </a:lnTo>
                <a:lnTo>
                  <a:pt x="241681" y="270509"/>
                </a:lnTo>
                <a:lnTo>
                  <a:pt x="245948" y="261619"/>
                </a:lnTo>
                <a:lnTo>
                  <a:pt x="248932" y="256539"/>
                </a:lnTo>
                <a:lnTo>
                  <a:pt x="254241" y="250189"/>
                </a:lnTo>
                <a:lnTo>
                  <a:pt x="258713" y="245109"/>
                </a:lnTo>
                <a:lnTo>
                  <a:pt x="271543" y="229869"/>
                </a:lnTo>
                <a:lnTo>
                  <a:pt x="280530" y="219709"/>
                </a:lnTo>
                <a:lnTo>
                  <a:pt x="287159" y="212089"/>
                </a:lnTo>
                <a:lnTo>
                  <a:pt x="292900" y="208279"/>
                </a:lnTo>
                <a:lnTo>
                  <a:pt x="298894" y="203199"/>
                </a:lnTo>
                <a:lnTo>
                  <a:pt x="303414" y="198119"/>
                </a:lnTo>
                <a:lnTo>
                  <a:pt x="308035" y="191769"/>
                </a:lnTo>
                <a:lnTo>
                  <a:pt x="312831" y="185419"/>
                </a:lnTo>
                <a:lnTo>
                  <a:pt x="330415" y="144779"/>
                </a:lnTo>
                <a:lnTo>
                  <a:pt x="333527" y="138429"/>
                </a:lnTo>
                <a:lnTo>
                  <a:pt x="336969" y="133349"/>
                </a:lnTo>
                <a:lnTo>
                  <a:pt x="346443" y="128269"/>
                </a:lnTo>
                <a:lnTo>
                  <a:pt x="361293" y="116839"/>
                </a:lnTo>
                <a:lnTo>
                  <a:pt x="370098" y="105409"/>
                </a:lnTo>
                <a:lnTo>
                  <a:pt x="374305" y="93979"/>
                </a:lnTo>
                <a:lnTo>
                  <a:pt x="375361" y="83819"/>
                </a:lnTo>
                <a:lnTo>
                  <a:pt x="375361" y="77469"/>
                </a:lnTo>
                <a:lnTo>
                  <a:pt x="374116" y="73659"/>
                </a:lnTo>
                <a:close/>
              </a:path>
              <a:path w="375920" h="388620">
                <a:moveTo>
                  <a:pt x="123304" y="123189"/>
                </a:moveTo>
                <a:lnTo>
                  <a:pt x="123092" y="123286"/>
                </a:lnTo>
                <a:lnTo>
                  <a:pt x="123913" y="124459"/>
                </a:lnTo>
                <a:lnTo>
                  <a:pt x="123304" y="123189"/>
                </a:lnTo>
                <a:close/>
              </a:path>
              <a:path w="375920" h="388620">
                <a:moveTo>
                  <a:pt x="128532" y="123189"/>
                </a:moveTo>
                <a:lnTo>
                  <a:pt x="123304" y="123189"/>
                </a:lnTo>
                <a:lnTo>
                  <a:pt x="123913" y="124459"/>
                </a:lnTo>
                <a:lnTo>
                  <a:pt x="126597" y="124459"/>
                </a:lnTo>
                <a:lnTo>
                  <a:pt x="128532" y="123189"/>
                </a:lnTo>
                <a:close/>
              </a:path>
              <a:path w="375920" h="388620">
                <a:moveTo>
                  <a:pt x="179329" y="85269"/>
                </a:moveTo>
                <a:lnTo>
                  <a:pt x="169050" y="92709"/>
                </a:lnTo>
                <a:lnTo>
                  <a:pt x="123024" y="123189"/>
                </a:lnTo>
                <a:lnTo>
                  <a:pt x="123304" y="123189"/>
                </a:lnTo>
                <a:lnTo>
                  <a:pt x="128532" y="123189"/>
                </a:lnTo>
                <a:lnTo>
                  <a:pt x="167220" y="97789"/>
                </a:lnTo>
                <a:lnTo>
                  <a:pt x="179622" y="88899"/>
                </a:lnTo>
                <a:lnTo>
                  <a:pt x="178625" y="87629"/>
                </a:lnTo>
                <a:lnTo>
                  <a:pt x="179030" y="86605"/>
                </a:lnTo>
                <a:lnTo>
                  <a:pt x="179142" y="86018"/>
                </a:lnTo>
                <a:lnTo>
                  <a:pt x="179329" y="85269"/>
                </a:lnTo>
                <a:close/>
              </a:path>
              <a:path w="375920" h="388620">
                <a:moveTo>
                  <a:pt x="179097" y="86435"/>
                </a:moveTo>
                <a:lnTo>
                  <a:pt x="178625" y="87629"/>
                </a:lnTo>
                <a:lnTo>
                  <a:pt x="179616" y="88899"/>
                </a:lnTo>
                <a:lnTo>
                  <a:pt x="180301" y="88412"/>
                </a:lnTo>
                <a:lnTo>
                  <a:pt x="179730" y="87629"/>
                </a:lnTo>
                <a:lnTo>
                  <a:pt x="179097" y="86435"/>
                </a:lnTo>
                <a:close/>
              </a:path>
              <a:path w="375920" h="388620">
                <a:moveTo>
                  <a:pt x="180301" y="88412"/>
                </a:moveTo>
                <a:lnTo>
                  <a:pt x="179622" y="88899"/>
                </a:lnTo>
                <a:lnTo>
                  <a:pt x="180657" y="88899"/>
                </a:lnTo>
                <a:lnTo>
                  <a:pt x="180301" y="88412"/>
                </a:lnTo>
                <a:close/>
              </a:path>
              <a:path w="375920" h="388620">
                <a:moveTo>
                  <a:pt x="180657" y="88158"/>
                </a:moveTo>
                <a:lnTo>
                  <a:pt x="180301" y="88412"/>
                </a:lnTo>
                <a:lnTo>
                  <a:pt x="180657" y="88899"/>
                </a:lnTo>
                <a:lnTo>
                  <a:pt x="180657" y="88158"/>
                </a:lnTo>
                <a:close/>
              </a:path>
              <a:path w="375920" h="388620">
                <a:moveTo>
                  <a:pt x="181183" y="87781"/>
                </a:moveTo>
                <a:lnTo>
                  <a:pt x="180657" y="88158"/>
                </a:lnTo>
                <a:lnTo>
                  <a:pt x="180657" y="88899"/>
                </a:lnTo>
                <a:lnTo>
                  <a:pt x="181183" y="87781"/>
                </a:lnTo>
                <a:close/>
              </a:path>
              <a:path w="375920" h="388620">
                <a:moveTo>
                  <a:pt x="320941" y="0"/>
                </a:moveTo>
                <a:lnTo>
                  <a:pt x="314769" y="0"/>
                </a:lnTo>
                <a:lnTo>
                  <a:pt x="305481" y="1269"/>
                </a:lnTo>
                <a:lnTo>
                  <a:pt x="294595" y="2539"/>
                </a:lnTo>
                <a:lnTo>
                  <a:pt x="283061" y="7619"/>
                </a:lnTo>
                <a:lnTo>
                  <a:pt x="271830" y="15239"/>
                </a:lnTo>
                <a:lnTo>
                  <a:pt x="260877" y="25399"/>
                </a:lnTo>
                <a:lnTo>
                  <a:pt x="249367" y="36829"/>
                </a:lnTo>
                <a:lnTo>
                  <a:pt x="224198" y="59689"/>
                </a:lnTo>
                <a:lnTo>
                  <a:pt x="214752" y="66039"/>
                </a:lnTo>
                <a:lnTo>
                  <a:pt x="205908" y="72389"/>
                </a:lnTo>
                <a:lnTo>
                  <a:pt x="197929" y="77469"/>
                </a:lnTo>
                <a:lnTo>
                  <a:pt x="192963" y="80009"/>
                </a:lnTo>
                <a:lnTo>
                  <a:pt x="188747" y="82549"/>
                </a:lnTo>
                <a:lnTo>
                  <a:pt x="184086" y="83819"/>
                </a:lnTo>
                <a:lnTo>
                  <a:pt x="182803" y="85089"/>
                </a:lnTo>
                <a:lnTo>
                  <a:pt x="181571" y="85089"/>
                </a:lnTo>
                <a:lnTo>
                  <a:pt x="182131" y="86126"/>
                </a:lnTo>
                <a:lnTo>
                  <a:pt x="182238" y="86435"/>
                </a:lnTo>
                <a:lnTo>
                  <a:pt x="181940" y="87629"/>
                </a:lnTo>
                <a:lnTo>
                  <a:pt x="181394" y="87629"/>
                </a:lnTo>
                <a:lnTo>
                  <a:pt x="181183" y="87781"/>
                </a:lnTo>
                <a:lnTo>
                  <a:pt x="180657" y="88899"/>
                </a:lnTo>
                <a:lnTo>
                  <a:pt x="181216" y="88899"/>
                </a:lnTo>
                <a:lnTo>
                  <a:pt x="182930" y="87629"/>
                </a:lnTo>
                <a:lnTo>
                  <a:pt x="191000" y="85089"/>
                </a:lnTo>
                <a:lnTo>
                  <a:pt x="236156" y="53339"/>
                </a:lnTo>
                <a:lnTo>
                  <a:pt x="263088" y="27939"/>
                </a:lnTo>
                <a:lnTo>
                  <a:pt x="273951" y="17779"/>
                </a:lnTo>
                <a:lnTo>
                  <a:pt x="284535" y="10159"/>
                </a:lnTo>
                <a:lnTo>
                  <a:pt x="295479" y="6349"/>
                </a:lnTo>
                <a:lnTo>
                  <a:pt x="305864" y="3809"/>
                </a:lnTo>
                <a:lnTo>
                  <a:pt x="324459" y="3809"/>
                </a:lnTo>
                <a:lnTo>
                  <a:pt x="325031" y="1269"/>
                </a:lnTo>
                <a:lnTo>
                  <a:pt x="320941" y="0"/>
                </a:lnTo>
                <a:close/>
              </a:path>
              <a:path w="375920" h="388620">
                <a:moveTo>
                  <a:pt x="180657" y="86359"/>
                </a:moveTo>
                <a:lnTo>
                  <a:pt x="179730" y="87629"/>
                </a:lnTo>
                <a:lnTo>
                  <a:pt x="180301" y="88412"/>
                </a:lnTo>
                <a:lnTo>
                  <a:pt x="180657" y="88158"/>
                </a:lnTo>
                <a:lnTo>
                  <a:pt x="180657" y="87629"/>
                </a:lnTo>
                <a:lnTo>
                  <a:pt x="180301" y="87629"/>
                </a:lnTo>
                <a:lnTo>
                  <a:pt x="180657" y="86918"/>
                </a:lnTo>
                <a:lnTo>
                  <a:pt x="180657" y="86359"/>
                </a:lnTo>
                <a:close/>
              </a:path>
              <a:path w="375920" h="388620">
                <a:moveTo>
                  <a:pt x="180792" y="86648"/>
                </a:moveTo>
                <a:lnTo>
                  <a:pt x="180657" y="86918"/>
                </a:lnTo>
                <a:lnTo>
                  <a:pt x="180657" y="88158"/>
                </a:lnTo>
                <a:lnTo>
                  <a:pt x="181183" y="87781"/>
                </a:lnTo>
                <a:lnTo>
                  <a:pt x="181254" y="87629"/>
                </a:lnTo>
                <a:lnTo>
                  <a:pt x="180792" y="86648"/>
                </a:lnTo>
                <a:close/>
              </a:path>
              <a:path w="375920" h="388620">
                <a:moveTo>
                  <a:pt x="181394" y="87629"/>
                </a:moveTo>
                <a:lnTo>
                  <a:pt x="181254" y="87629"/>
                </a:lnTo>
                <a:lnTo>
                  <a:pt x="181183" y="87781"/>
                </a:lnTo>
                <a:lnTo>
                  <a:pt x="181394" y="87629"/>
                </a:lnTo>
                <a:close/>
              </a:path>
              <a:path w="375920" h="388620">
                <a:moveTo>
                  <a:pt x="179553" y="85281"/>
                </a:moveTo>
                <a:lnTo>
                  <a:pt x="179262" y="86018"/>
                </a:lnTo>
                <a:lnTo>
                  <a:pt x="179209" y="86648"/>
                </a:lnTo>
                <a:lnTo>
                  <a:pt x="179730" y="87629"/>
                </a:lnTo>
                <a:lnTo>
                  <a:pt x="180657" y="86359"/>
                </a:lnTo>
                <a:lnTo>
                  <a:pt x="180416" y="86359"/>
                </a:lnTo>
                <a:lnTo>
                  <a:pt x="180338" y="86126"/>
                </a:lnTo>
                <a:lnTo>
                  <a:pt x="179553" y="85281"/>
                </a:lnTo>
                <a:close/>
              </a:path>
              <a:path w="375920" h="388620">
                <a:moveTo>
                  <a:pt x="180657" y="86918"/>
                </a:moveTo>
                <a:lnTo>
                  <a:pt x="180301" y="87629"/>
                </a:lnTo>
                <a:lnTo>
                  <a:pt x="180657" y="87629"/>
                </a:lnTo>
                <a:lnTo>
                  <a:pt x="180657" y="86918"/>
                </a:lnTo>
                <a:close/>
              </a:path>
              <a:path w="375920" h="388620">
                <a:moveTo>
                  <a:pt x="180813" y="86605"/>
                </a:moveTo>
                <a:lnTo>
                  <a:pt x="181254" y="87629"/>
                </a:lnTo>
                <a:lnTo>
                  <a:pt x="180813" y="86605"/>
                </a:lnTo>
                <a:close/>
              </a:path>
              <a:path w="375920" h="388620">
                <a:moveTo>
                  <a:pt x="180823" y="86586"/>
                </a:moveTo>
                <a:lnTo>
                  <a:pt x="181254" y="87629"/>
                </a:lnTo>
                <a:lnTo>
                  <a:pt x="180823" y="86586"/>
                </a:lnTo>
                <a:close/>
              </a:path>
              <a:path w="375920" h="388620">
                <a:moveTo>
                  <a:pt x="180936" y="86359"/>
                </a:moveTo>
                <a:lnTo>
                  <a:pt x="180855" y="86648"/>
                </a:lnTo>
                <a:lnTo>
                  <a:pt x="181356" y="87629"/>
                </a:lnTo>
                <a:lnTo>
                  <a:pt x="181825" y="87629"/>
                </a:lnTo>
                <a:lnTo>
                  <a:pt x="180936" y="86359"/>
                </a:lnTo>
                <a:close/>
              </a:path>
              <a:path w="375920" h="388620">
                <a:moveTo>
                  <a:pt x="181571" y="85089"/>
                </a:moveTo>
                <a:lnTo>
                  <a:pt x="180416" y="85089"/>
                </a:lnTo>
                <a:lnTo>
                  <a:pt x="180873" y="86206"/>
                </a:lnTo>
                <a:lnTo>
                  <a:pt x="180989" y="86435"/>
                </a:lnTo>
                <a:lnTo>
                  <a:pt x="181825" y="87629"/>
                </a:lnTo>
                <a:lnTo>
                  <a:pt x="182238" y="86435"/>
                </a:lnTo>
                <a:lnTo>
                  <a:pt x="182131" y="86126"/>
                </a:lnTo>
                <a:lnTo>
                  <a:pt x="181571" y="85089"/>
                </a:lnTo>
                <a:close/>
              </a:path>
              <a:path w="375920" h="388620">
                <a:moveTo>
                  <a:pt x="180708" y="86359"/>
                </a:moveTo>
                <a:lnTo>
                  <a:pt x="180792" y="86648"/>
                </a:lnTo>
                <a:lnTo>
                  <a:pt x="180708" y="86359"/>
                </a:lnTo>
                <a:close/>
              </a:path>
              <a:path w="375920" h="388620">
                <a:moveTo>
                  <a:pt x="180416" y="85089"/>
                </a:moveTo>
                <a:lnTo>
                  <a:pt x="180494" y="86209"/>
                </a:lnTo>
                <a:lnTo>
                  <a:pt x="180644" y="86359"/>
                </a:lnTo>
                <a:lnTo>
                  <a:pt x="180823" y="86586"/>
                </a:lnTo>
                <a:lnTo>
                  <a:pt x="180796" y="86018"/>
                </a:lnTo>
                <a:lnTo>
                  <a:pt x="180416" y="85089"/>
                </a:lnTo>
                <a:close/>
              </a:path>
              <a:path w="375920" h="388620">
                <a:moveTo>
                  <a:pt x="179456" y="85177"/>
                </a:moveTo>
                <a:lnTo>
                  <a:pt x="179326" y="85281"/>
                </a:lnTo>
                <a:lnTo>
                  <a:pt x="179142" y="86018"/>
                </a:lnTo>
                <a:lnTo>
                  <a:pt x="179097" y="86435"/>
                </a:lnTo>
                <a:lnTo>
                  <a:pt x="179553" y="85281"/>
                </a:lnTo>
                <a:close/>
              </a:path>
              <a:path w="375920" h="388620">
                <a:moveTo>
                  <a:pt x="180416" y="86209"/>
                </a:moveTo>
                <a:lnTo>
                  <a:pt x="180416" y="86359"/>
                </a:lnTo>
                <a:lnTo>
                  <a:pt x="180555" y="86359"/>
                </a:lnTo>
                <a:lnTo>
                  <a:pt x="180416" y="86209"/>
                </a:lnTo>
                <a:close/>
              </a:path>
              <a:path w="375920" h="388620">
                <a:moveTo>
                  <a:pt x="180416" y="86171"/>
                </a:moveTo>
                <a:lnTo>
                  <a:pt x="180555" y="86359"/>
                </a:lnTo>
                <a:lnTo>
                  <a:pt x="180416" y="86171"/>
                </a:lnTo>
                <a:close/>
              </a:path>
              <a:path w="375920" h="388620">
                <a:moveTo>
                  <a:pt x="180416" y="86131"/>
                </a:moveTo>
                <a:lnTo>
                  <a:pt x="180555" y="86359"/>
                </a:lnTo>
                <a:lnTo>
                  <a:pt x="180416" y="86131"/>
                </a:lnTo>
                <a:close/>
              </a:path>
              <a:path w="375920" h="388620">
                <a:moveTo>
                  <a:pt x="179556" y="85272"/>
                </a:moveTo>
                <a:lnTo>
                  <a:pt x="180413" y="86206"/>
                </a:lnTo>
                <a:lnTo>
                  <a:pt x="180302" y="86018"/>
                </a:lnTo>
                <a:lnTo>
                  <a:pt x="179556" y="85272"/>
                </a:lnTo>
                <a:close/>
              </a:path>
              <a:path w="375920" h="388620">
                <a:moveTo>
                  <a:pt x="180416" y="85089"/>
                </a:moveTo>
                <a:lnTo>
                  <a:pt x="180416" y="86131"/>
                </a:lnTo>
                <a:lnTo>
                  <a:pt x="180416" y="85089"/>
                </a:lnTo>
                <a:close/>
              </a:path>
              <a:path w="375920" h="388620">
                <a:moveTo>
                  <a:pt x="180390" y="85089"/>
                </a:moveTo>
                <a:lnTo>
                  <a:pt x="179628" y="85089"/>
                </a:lnTo>
                <a:lnTo>
                  <a:pt x="180302" y="86018"/>
                </a:lnTo>
                <a:lnTo>
                  <a:pt x="180390" y="85089"/>
                </a:lnTo>
                <a:close/>
              </a:path>
              <a:path w="375920" h="388620">
                <a:moveTo>
                  <a:pt x="179624" y="85101"/>
                </a:moveTo>
                <a:lnTo>
                  <a:pt x="179566" y="85281"/>
                </a:lnTo>
                <a:lnTo>
                  <a:pt x="180302" y="86018"/>
                </a:lnTo>
                <a:lnTo>
                  <a:pt x="179624" y="85101"/>
                </a:lnTo>
                <a:close/>
              </a:path>
              <a:path w="375920" h="388620">
                <a:moveTo>
                  <a:pt x="179616" y="85089"/>
                </a:moveTo>
                <a:lnTo>
                  <a:pt x="179556" y="85272"/>
                </a:lnTo>
                <a:lnTo>
                  <a:pt x="179616" y="85089"/>
                </a:lnTo>
                <a:close/>
              </a:path>
              <a:path w="375920" h="388620">
                <a:moveTo>
                  <a:pt x="179578" y="85089"/>
                </a:moveTo>
                <a:lnTo>
                  <a:pt x="179374" y="85089"/>
                </a:lnTo>
                <a:lnTo>
                  <a:pt x="179578" y="85089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5" name="object 1375"/>
          <p:cNvSpPr/>
          <p:nvPr/>
        </p:nvSpPr>
        <p:spPr>
          <a:xfrm>
            <a:off x="4689441" y="5741491"/>
            <a:ext cx="80645" cy="94615"/>
          </a:xfrm>
          <a:custGeom>
            <a:avLst/>
            <a:gdLst/>
            <a:ahLst/>
            <a:cxnLst/>
            <a:rect l="l" t="t" r="r" b="b"/>
            <a:pathLst>
              <a:path w="80645" h="94614">
                <a:moveTo>
                  <a:pt x="10" y="20205"/>
                </a:moveTo>
                <a:lnTo>
                  <a:pt x="21514" y="74818"/>
                </a:lnTo>
                <a:lnTo>
                  <a:pt x="51610" y="94157"/>
                </a:lnTo>
                <a:lnTo>
                  <a:pt x="52804" y="94157"/>
                </a:lnTo>
                <a:lnTo>
                  <a:pt x="59480" y="92796"/>
                </a:lnTo>
                <a:lnTo>
                  <a:pt x="60443" y="92202"/>
                </a:lnTo>
                <a:lnTo>
                  <a:pt x="49451" y="92202"/>
                </a:lnTo>
                <a:lnTo>
                  <a:pt x="49781" y="90639"/>
                </a:lnTo>
                <a:lnTo>
                  <a:pt x="49951" y="90639"/>
                </a:lnTo>
                <a:lnTo>
                  <a:pt x="23838" y="72629"/>
                </a:lnTo>
                <a:lnTo>
                  <a:pt x="9821" y="51531"/>
                </a:lnTo>
                <a:lnTo>
                  <a:pt x="4214" y="32732"/>
                </a:lnTo>
                <a:lnTo>
                  <a:pt x="3200" y="21678"/>
                </a:lnTo>
                <a:lnTo>
                  <a:pt x="2410" y="21678"/>
                </a:lnTo>
                <a:lnTo>
                  <a:pt x="1610" y="20294"/>
                </a:lnTo>
                <a:lnTo>
                  <a:pt x="10" y="20205"/>
                </a:lnTo>
                <a:close/>
              </a:path>
              <a:path w="80645" h="94614">
                <a:moveTo>
                  <a:pt x="49781" y="90639"/>
                </a:moveTo>
                <a:lnTo>
                  <a:pt x="49451" y="92202"/>
                </a:lnTo>
                <a:lnTo>
                  <a:pt x="49997" y="90970"/>
                </a:lnTo>
                <a:lnTo>
                  <a:pt x="50023" y="90689"/>
                </a:lnTo>
                <a:lnTo>
                  <a:pt x="49781" y="90639"/>
                </a:lnTo>
                <a:close/>
              </a:path>
              <a:path w="80645" h="94614">
                <a:moveTo>
                  <a:pt x="50023" y="90689"/>
                </a:moveTo>
                <a:lnTo>
                  <a:pt x="49997" y="90970"/>
                </a:lnTo>
                <a:lnTo>
                  <a:pt x="49451" y="92202"/>
                </a:lnTo>
                <a:lnTo>
                  <a:pt x="60443" y="92202"/>
                </a:lnTo>
                <a:lnTo>
                  <a:pt x="62440" y="90970"/>
                </a:lnTo>
                <a:lnTo>
                  <a:pt x="51839" y="90957"/>
                </a:lnTo>
                <a:lnTo>
                  <a:pt x="50835" y="90855"/>
                </a:lnTo>
                <a:lnTo>
                  <a:pt x="50023" y="90689"/>
                </a:lnTo>
                <a:close/>
              </a:path>
              <a:path w="80645" h="94614">
                <a:moveTo>
                  <a:pt x="76607" y="64800"/>
                </a:moveTo>
                <a:lnTo>
                  <a:pt x="58544" y="90970"/>
                </a:lnTo>
                <a:lnTo>
                  <a:pt x="62460" y="90957"/>
                </a:lnTo>
                <a:lnTo>
                  <a:pt x="79764" y="65405"/>
                </a:lnTo>
                <a:lnTo>
                  <a:pt x="78166" y="65405"/>
                </a:lnTo>
                <a:lnTo>
                  <a:pt x="76607" y="64800"/>
                </a:lnTo>
                <a:close/>
              </a:path>
              <a:path w="80645" h="94614">
                <a:moveTo>
                  <a:pt x="49951" y="90639"/>
                </a:moveTo>
                <a:lnTo>
                  <a:pt x="49781" y="90639"/>
                </a:lnTo>
                <a:lnTo>
                  <a:pt x="50023" y="90689"/>
                </a:lnTo>
                <a:close/>
              </a:path>
              <a:path w="80645" h="94614">
                <a:moveTo>
                  <a:pt x="77023" y="63398"/>
                </a:moveTo>
                <a:lnTo>
                  <a:pt x="76607" y="64800"/>
                </a:lnTo>
                <a:lnTo>
                  <a:pt x="78166" y="65405"/>
                </a:lnTo>
                <a:lnTo>
                  <a:pt x="78547" y="63855"/>
                </a:lnTo>
                <a:lnTo>
                  <a:pt x="77023" y="63398"/>
                </a:lnTo>
                <a:close/>
              </a:path>
              <a:path w="80645" h="94614">
                <a:moveTo>
                  <a:pt x="80359" y="63398"/>
                </a:moveTo>
                <a:lnTo>
                  <a:pt x="77023" y="63398"/>
                </a:lnTo>
                <a:lnTo>
                  <a:pt x="78547" y="63855"/>
                </a:lnTo>
                <a:lnTo>
                  <a:pt x="78166" y="65405"/>
                </a:lnTo>
                <a:lnTo>
                  <a:pt x="79764" y="65405"/>
                </a:lnTo>
                <a:lnTo>
                  <a:pt x="80359" y="63398"/>
                </a:lnTo>
                <a:close/>
              </a:path>
              <a:path w="80645" h="94614">
                <a:moveTo>
                  <a:pt x="34167" y="2540"/>
                </a:moveTo>
                <a:lnTo>
                  <a:pt x="32547" y="2540"/>
                </a:lnTo>
                <a:lnTo>
                  <a:pt x="33347" y="3937"/>
                </a:lnTo>
                <a:lnTo>
                  <a:pt x="31460" y="5019"/>
                </a:lnTo>
                <a:lnTo>
                  <a:pt x="60215" y="52585"/>
                </a:lnTo>
                <a:lnTo>
                  <a:pt x="76607" y="64800"/>
                </a:lnTo>
                <a:lnTo>
                  <a:pt x="77023" y="63398"/>
                </a:lnTo>
                <a:lnTo>
                  <a:pt x="80359" y="63398"/>
                </a:lnTo>
                <a:lnTo>
                  <a:pt x="80566" y="62699"/>
                </a:lnTo>
                <a:lnTo>
                  <a:pt x="78940" y="62306"/>
                </a:lnTo>
                <a:lnTo>
                  <a:pt x="78572" y="62179"/>
                </a:lnTo>
                <a:lnTo>
                  <a:pt x="50404" y="36296"/>
                </a:lnTo>
                <a:lnTo>
                  <a:pt x="34275" y="3225"/>
                </a:lnTo>
                <a:lnTo>
                  <a:pt x="34167" y="2540"/>
                </a:lnTo>
                <a:close/>
              </a:path>
              <a:path w="80645" h="94614">
                <a:moveTo>
                  <a:pt x="1610" y="20294"/>
                </a:moveTo>
                <a:lnTo>
                  <a:pt x="2410" y="21678"/>
                </a:lnTo>
                <a:lnTo>
                  <a:pt x="3191" y="21230"/>
                </a:lnTo>
                <a:lnTo>
                  <a:pt x="3210" y="20383"/>
                </a:lnTo>
                <a:lnTo>
                  <a:pt x="1610" y="20294"/>
                </a:lnTo>
                <a:close/>
              </a:path>
              <a:path w="80645" h="94614">
                <a:moveTo>
                  <a:pt x="3191" y="21230"/>
                </a:moveTo>
                <a:lnTo>
                  <a:pt x="2410" y="21678"/>
                </a:lnTo>
                <a:lnTo>
                  <a:pt x="3200" y="21678"/>
                </a:lnTo>
                <a:lnTo>
                  <a:pt x="3191" y="21230"/>
                </a:lnTo>
                <a:close/>
              </a:path>
              <a:path w="80645" h="94614">
                <a:moveTo>
                  <a:pt x="33767" y="0"/>
                </a:moveTo>
                <a:lnTo>
                  <a:pt x="61" y="19342"/>
                </a:lnTo>
                <a:lnTo>
                  <a:pt x="10" y="20205"/>
                </a:lnTo>
                <a:lnTo>
                  <a:pt x="3210" y="20383"/>
                </a:lnTo>
                <a:lnTo>
                  <a:pt x="3191" y="21230"/>
                </a:lnTo>
                <a:lnTo>
                  <a:pt x="31460" y="5019"/>
                </a:lnTo>
                <a:lnTo>
                  <a:pt x="30973" y="2794"/>
                </a:lnTo>
                <a:lnTo>
                  <a:pt x="32547" y="2540"/>
                </a:lnTo>
                <a:lnTo>
                  <a:pt x="34167" y="2540"/>
                </a:lnTo>
                <a:lnTo>
                  <a:pt x="33767" y="0"/>
                </a:lnTo>
                <a:close/>
              </a:path>
              <a:path w="80645" h="94614">
                <a:moveTo>
                  <a:pt x="32547" y="2540"/>
                </a:moveTo>
                <a:lnTo>
                  <a:pt x="30973" y="2794"/>
                </a:lnTo>
                <a:lnTo>
                  <a:pt x="31460" y="5019"/>
                </a:lnTo>
                <a:lnTo>
                  <a:pt x="33347" y="3937"/>
                </a:lnTo>
                <a:lnTo>
                  <a:pt x="32547" y="254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6" name="object 1376"/>
          <p:cNvSpPr/>
          <p:nvPr/>
        </p:nvSpPr>
        <p:spPr>
          <a:xfrm>
            <a:off x="4569319" y="6048528"/>
            <a:ext cx="113664" cy="88900"/>
          </a:xfrm>
          <a:custGeom>
            <a:avLst/>
            <a:gdLst/>
            <a:ahLst/>
            <a:cxnLst/>
            <a:rect l="l" t="t" r="r" b="b"/>
            <a:pathLst>
              <a:path w="113664" h="88900">
                <a:moveTo>
                  <a:pt x="109537" y="86741"/>
                </a:moveTo>
                <a:lnTo>
                  <a:pt x="109647" y="86969"/>
                </a:lnTo>
                <a:lnTo>
                  <a:pt x="111074" y="88455"/>
                </a:lnTo>
                <a:lnTo>
                  <a:pt x="111137" y="86855"/>
                </a:lnTo>
                <a:lnTo>
                  <a:pt x="109537" y="86741"/>
                </a:lnTo>
                <a:close/>
              </a:path>
              <a:path w="113664" h="88900">
                <a:moveTo>
                  <a:pt x="112032" y="87593"/>
                </a:moveTo>
                <a:lnTo>
                  <a:pt x="111137" y="88398"/>
                </a:lnTo>
                <a:lnTo>
                  <a:pt x="112369" y="87871"/>
                </a:lnTo>
                <a:lnTo>
                  <a:pt x="112032" y="87593"/>
                </a:lnTo>
                <a:close/>
              </a:path>
              <a:path w="113664" h="88900">
                <a:moveTo>
                  <a:pt x="111137" y="86855"/>
                </a:moveTo>
                <a:lnTo>
                  <a:pt x="111137" y="88398"/>
                </a:lnTo>
                <a:lnTo>
                  <a:pt x="112032" y="87593"/>
                </a:lnTo>
                <a:lnTo>
                  <a:pt x="111137" y="86855"/>
                </a:lnTo>
                <a:close/>
              </a:path>
              <a:path w="113664" h="88900">
                <a:moveTo>
                  <a:pt x="112405" y="87256"/>
                </a:moveTo>
                <a:lnTo>
                  <a:pt x="112032" y="87593"/>
                </a:lnTo>
                <a:lnTo>
                  <a:pt x="112369" y="87871"/>
                </a:lnTo>
                <a:lnTo>
                  <a:pt x="112661" y="87337"/>
                </a:lnTo>
                <a:lnTo>
                  <a:pt x="112405" y="87256"/>
                </a:lnTo>
                <a:close/>
              </a:path>
              <a:path w="113664" h="88900">
                <a:moveTo>
                  <a:pt x="111137" y="86855"/>
                </a:moveTo>
                <a:lnTo>
                  <a:pt x="112032" y="87593"/>
                </a:lnTo>
                <a:lnTo>
                  <a:pt x="112405" y="87256"/>
                </a:lnTo>
                <a:lnTo>
                  <a:pt x="111137" y="86855"/>
                </a:lnTo>
                <a:close/>
              </a:path>
              <a:path w="113664" h="88900">
                <a:moveTo>
                  <a:pt x="112725" y="86969"/>
                </a:moveTo>
                <a:lnTo>
                  <a:pt x="112405" y="87256"/>
                </a:lnTo>
                <a:lnTo>
                  <a:pt x="112661" y="87337"/>
                </a:lnTo>
                <a:lnTo>
                  <a:pt x="112725" y="86969"/>
                </a:lnTo>
                <a:close/>
              </a:path>
              <a:path w="113664" h="88900">
                <a:moveTo>
                  <a:pt x="111137" y="86855"/>
                </a:moveTo>
                <a:lnTo>
                  <a:pt x="112405" y="87256"/>
                </a:lnTo>
                <a:lnTo>
                  <a:pt x="112725" y="86969"/>
                </a:lnTo>
                <a:lnTo>
                  <a:pt x="111137" y="86855"/>
                </a:lnTo>
                <a:close/>
              </a:path>
              <a:path w="113664" h="88900">
                <a:moveTo>
                  <a:pt x="112837" y="85255"/>
                </a:moveTo>
                <a:lnTo>
                  <a:pt x="111137" y="85255"/>
                </a:lnTo>
                <a:lnTo>
                  <a:pt x="111137" y="86855"/>
                </a:lnTo>
                <a:lnTo>
                  <a:pt x="112725" y="86944"/>
                </a:lnTo>
                <a:lnTo>
                  <a:pt x="112837" y="85255"/>
                </a:lnTo>
                <a:close/>
              </a:path>
              <a:path w="113664" h="88900">
                <a:moveTo>
                  <a:pt x="111137" y="85255"/>
                </a:moveTo>
                <a:lnTo>
                  <a:pt x="109893" y="85839"/>
                </a:lnTo>
                <a:lnTo>
                  <a:pt x="109537" y="86741"/>
                </a:lnTo>
                <a:lnTo>
                  <a:pt x="111137" y="86855"/>
                </a:lnTo>
                <a:lnTo>
                  <a:pt x="111137" y="85255"/>
                </a:lnTo>
                <a:close/>
              </a:path>
              <a:path w="113664" h="88900">
                <a:moveTo>
                  <a:pt x="103098" y="3213"/>
                </a:moveTo>
                <a:lnTo>
                  <a:pt x="93675" y="3213"/>
                </a:lnTo>
                <a:lnTo>
                  <a:pt x="97967" y="3225"/>
                </a:lnTo>
                <a:lnTo>
                  <a:pt x="100279" y="4838"/>
                </a:lnTo>
                <a:lnTo>
                  <a:pt x="110085" y="46119"/>
                </a:lnTo>
                <a:lnTo>
                  <a:pt x="110313" y="70870"/>
                </a:lnTo>
                <a:lnTo>
                  <a:pt x="110185" y="74485"/>
                </a:lnTo>
                <a:lnTo>
                  <a:pt x="109867" y="81495"/>
                </a:lnTo>
                <a:lnTo>
                  <a:pt x="109537" y="86741"/>
                </a:lnTo>
                <a:lnTo>
                  <a:pt x="109893" y="85839"/>
                </a:lnTo>
                <a:lnTo>
                  <a:pt x="111137" y="85255"/>
                </a:lnTo>
                <a:lnTo>
                  <a:pt x="112837" y="85255"/>
                </a:lnTo>
                <a:lnTo>
                  <a:pt x="113179" y="79086"/>
                </a:lnTo>
                <a:lnTo>
                  <a:pt x="113478" y="70870"/>
                </a:lnTo>
                <a:lnTo>
                  <a:pt x="113517" y="68021"/>
                </a:lnTo>
                <a:lnTo>
                  <a:pt x="113466" y="51022"/>
                </a:lnTo>
                <a:lnTo>
                  <a:pt x="107543" y="10350"/>
                </a:lnTo>
                <a:lnTo>
                  <a:pt x="103098" y="3213"/>
                </a:lnTo>
                <a:close/>
              </a:path>
              <a:path w="113664" h="88900">
                <a:moveTo>
                  <a:pt x="99377" y="0"/>
                </a:moveTo>
                <a:lnTo>
                  <a:pt x="95097" y="12"/>
                </a:lnTo>
                <a:lnTo>
                  <a:pt x="93052" y="12"/>
                </a:lnTo>
                <a:lnTo>
                  <a:pt x="90893" y="596"/>
                </a:lnTo>
                <a:lnTo>
                  <a:pt x="88620" y="1778"/>
                </a:lnTo>
                <a:lnTo>
                  <a:pt x="64231" y="14991"/>
                </a:lnTo>
                <a:lnTo>
                  <a:pt x="0" y="51447"/>
                </a:lnTo>
                <a:lnTo>
                  <a:pt x="1600" y="54216"/>
                </a:lnTo>
                <a:lnTo>
                  <a:pt x="51171" y="25959"/>
                </a:lnTo>
                <a:lnTo>
                  <a:pt x="79162" y="10438"/>
                </a:lnTo>
                <a:lnTo>
                  <a:pt x="90093" y="4622"/>
                </a:lnTo>
                <a:lnTo>
                  <a:pt x="92024" y="3619"/>
                </a:lnTo>
                <a:lnTo>
                  <a:pt x="93675" y="3213"/>
                </a:lnTo>
                <a:lnTo>
                  <a:pt x="103098" y="3213"/>
                </a:lnTo>
                <a:lnTo>
                  <a:pt x="102742" y="2641"/>
                </a:lnTo>
                <a:lnTo>
                  <a:pt x="99377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7" name="object 1377"/>
          <p:cNvSpPr/>
          <p:nvPr/>
        </p:nvSpPr>
        <p:spPr>
          <a:xfrm>
            <a:off x="4862848" y="5639556"/>
            <a:ext cx="252095" cy="109220"/>
          </a:xfrm>
          <a:custGeom>
            <a:avLst/>
            <a:gdLst/>
            <a:ahLst/>
            <a:cxnLst/>
            <a:rect l="l" t="t" r="r" b="b"/>
            <a:pathLst>
              <a:path w="252095" h="109220">
                <a:moveTo>
                  <a:pt x="129326" y="62153"/>
                </a:moveTo>
                <a:lnTo>
                  <a:pt x="124891" y="62153"/>
                </a:lnTo>
                <a:lnTo>
                  <a:pt x="125806" y="62649"/>
                </a:lnTo>
                <a:lnTo>
                  <a:pt x="126945" y="64350"/>
                </a:lnTo>
                <a:lnTo>
                  <a:pt x="129409" y="68973"/>
                </a:lnTo>
                <a:lnTo>
                  <a:pt x="135179" y="82858"/>
                </a:lnTo>
                <a:lnTo>
                  <a:pt x="138798" y="90335"/>
                </a:lnTo>
                <a:lnTo>
                  <a:pt x="147153" y="99440"/>
                </a:lnTo>
                <a:lnTo>
                  <a:pt x="158769" y="105198"/>
                </a:lnTo>
                <a:lnTo>
                  <a:pt x="171956" y="108221"/>
                </a:lnTo>
                <a:lnTo>
                  <a:pt x="185026" y="109118"/>
                </a:lnTo>
                <a:lnTo>
                  <a:pt x="189331" y="109118"/>
                </a:lnTo>
                <a:lnTo>
                  <a:pt x="193332" y="108838"/>
                </a:lnTo>
                <a:lnTo>
                  <a:pt x="196735" y="108343"/>
                </a:lnTo>
                <a:lnTo>
                  <a:pt x="208628" y="105917"/>
                </a:lnTo>
                <a:lnTo>
                  <a:pt x="185026" y="105917"/>
                </a:lnTo>
                <a:lnTo>
                  <a:pt x="172385" y="105057"/>
                </a:lnTo>
                <a:lnTo>
                  <a:pt x="138226" y="82651"/>
                </a:lnTo>
                <a:lnTo>
                  <a:pt x="135648" y="75463"/>
                </a:lnTo>
                <a:lnTo>
                  <a:pt x="131897" y="66611"/>
                </a:lnTo>
                <a:lnTo>
                  <a:pt x="130835" y="64350"/>
                </a:lnTo>
                <a:lnTo>
                  <a:pt x="129326" y="62153"/>
                </a:lnTo>
                <a:close/>
              </a:path>
              <a:path w="252095" h="109220">
                <a:moveTo>
                  <a:pt x="225863" y="9905"/>
                </a:moveTo>
                <a:lnTo>
                  <a:pt x="199262" y="9905"/>
                </a:lnTo>
                <a:lnTo>
                  <a:pt x="207811" y="10184"/>
                </a:lnTo>
                <a:lnTo>
                  <a:pt x="219552" y="11569"/>
                </a:lnTo>
                <a:lnTo>
                  <a:pt x="231686" y="14717"/>
                </a:lnTo>
                <a:lnTo>
                  <a:pt x="241414" y="20281"/>
                </a:lnTo>
                <a:lnTo>
                  <a:pt x="246329" y="24663"/>
                </a:lnTo>
                <a:lnTo>
                  <a:pt x="248577" y="33134"/>
                </a:lnTo>
                <a:lnTo>
                  <a:pt x="248551" y="42811"/>
                </a:lnTo>
                <a:lnTo>
                  <a:pt x="238124" y="82041"/>
                </a:lnTo>
                <a:lnTo>
                  <a:pt x="196265" y="105168"/>
                </a:lnTo>
                <a:lnTo>
                  <a:pt x="189191" y="105917"/>
                </a:lnTo>
                <a:lnTo>
                  <a:pt x="208628" y="105917"/>
                </a:lnTo>
                <a:lnTo>
                  <a:pt x="240817" y="83756"/>
                </a:lnTo>
                <a:lnTo>
                  <a:pt x="251752" y="42811"/>
                </a:lnTo>
                <a:lnTo>
                  <a:pt x="251311" y="35425"/>
                </a:lnTo>
                <a:lnTo>
                  <a:pt x="249904" y="28621"/>
                </a:lnTo>
                <a:lnTo>
                  <a:pt x="247372" y="22685"/>
                </a:lnTo>
                <a:lnTo>
                  <a:pt x="243560" y="17906"/>
                </a:lnTo>
                <a:lnTo>
                  <a:pt x="232818" y="11731"/>
                </a:lnTo>
                <a:lnTo>
                  <a:pt x="225863" y="9905"/>
                </a:lnTo>
                <a:close/>
              </a:path>
              <a:path w="252095" h="109220">
                <a:moveTo>
                  <a:pt x="3149" y="66052"/>
                </a:moveTo>
                <a:lnTo>
                  <a:pt x="0" y="66611"/>
                </a:lnTo>
                <a:lnTo>
                  <a:pt x="2948" y="78142"/>
                </a:lnTo>
                <a:lnTo>
                  <a:pt x="7073" y="86153"/>
                </a:lnTo>
                <a:lnTo>
                  <a:pt x="44210" y="101671"/>
                </a:lnTo>
                <a:lnTo>
                  <a:pt x="64757" y="102984"/>
                </a:lnTo>
                <a:lnTo>
                  <a:pt x="72593" y="102971"/>
                </a:lnTo>
                <a:lnTo>
                  <a:pt x="79628" y="102311"/>
                </a:lnTo>
                <a:lnTo>
                  <a:pt x="84467" y="100520"/>
                </a:lnTo>
                <a:lnTo>
                  <a:pt x="86318" y="99796"/>
                </a:lnTo>
                <a:lnTo>
                  <a:pt x="64757" y="99783"/>
                </a:lnTo>
                <a:lnTo>
                  <a:pt x="58128" y="99626"/>
                </a:lnTo>
                <a:lnTo>
                  <a:pt x="20078" y="92900"/>
                </a:lnTo>
                <a:lnTo>
                  <a:pt x="5971" y="77034"/>
                </a:lnTo>
                <a:lnTo>
                  <a:pt x="3149" y="66052"/>
                </a:lnTo>
                <a:close/>
              </a:path>
              <a:path w="252095" h="109220">
                <a:moveTo>
                  <a:pt x="124434" y="58991"/>
                </a:moveTo>
                <a:lnTo>
                  <a:pt x="101733" y="80166"/>
                </a:lnTo>
                <a:lnTo>
                  <a:pt x="91338" y="91389"/>
                </a:lnTo>
                <a:lnTo>
                  <a:pt x="85648" y="96761"/>
                </a:lnTo>
                <a:lnTo>
                  <a:pt x="83350" y="97523"/>
                </a:lnTo>
                <a:lnTo>
                  <a:pt x="79222" y="99072"/>
                </a:lnTo>
                <a:lnTo>
                  <a:pt x="72389" y="99796"/>
                </a:lnTo>
                <a:lnTo>
                  <a:pt x="86351" y="99783"/>
                </a:lnTo>
                <a:lnTo>
                  <a:pt x="87033" y="99517"/>
                </a:lnTo>
                <a:lnTo>
                  <a:pt x="111681" y="74010"/>
                </a:lnTo>
                <a:lnTo>
                  <a:pt x="114477" y="70980"/>
                </a:lnTo>
                <a:lnTo>
                  <a:pt x="117157" y="68122"/>
                </a:lnTo>
                <a:lnTo>
                  <a:pt x="119367" y="66001"/>
                </a:lnTo>
                <a:lnTo>
                  <a:pt x="121526" y="63868"/>
                </a:lnTo>
                <a:lnTo>
                  <a:pt x="123418" y="62433"/>
                </a:lnTo>
                <a:lnTo>
                  <a:pt x="123977" y="62280"/>
                </a:lnTo>
                <a:lnTo>
                  <a:pt x="124434" y="62191"/>
                </a:lnTo>
                <a:lnTo>
                  <a:pt x="124891" y="62153"/>
                </a:lnTo>
                <a:lnTo>
                  <a:pt x="129326" y="62153"/>
                </a:lnTo>
                <a:lnTo>
                  <a:pt x="128244" y="60578"/>
                </a:lnTo>
                <a:lnTo>
                  <a:pt x="126682" y="59042"/>
                </a:lnTo>
                <a:lnTo>
                  <a:pt x="124434" y="58991"/>
                </a:lnTo>
                <a:close/>
              </a:path>
              <a:path w="252095" h="109220">
                <a:moveTo>
                  <a:pt x="55219" y="0"/>
                </a:moveTo>
                <a:lnTo>
                  <a:pt x="55016" y="3187"/>
                </a:lnTo>
                <a:lnTo>
                  <a:pt x="56337" y="3276"/>
                </a:lnTo>
                <a:lnTo>
                  <a:pt x="59448" y="3378"/>
                </a:lnTo>
                <a:lnTo>
                  <a:pt x="60528" y="3492"/>
                </a:lnTo>
                <a:lnTo>
                  <a:pt x="82868" y="5094"/>
                </a:lnTo>
                <a:lnTo>
                  <a:pt x="112154" y="6743"/>
                </a:lnTo>
                <a:lnTo>
                  <a:pt x="157886" y="9080"/>
                </a:lnTo>
                <a:lnTo>
                  <a:pt x="196519" y="9944"/>
                </a:lnTo>
                <a:lnTo>
                  <a:pt x="197548" y="9905"/>
                </a:lnTo>
                <a:lnTo>
                  <a:pt x="225863" y="9905"/>
                </a:lnTo>
                <a:lnTo>
                  <a:pt x="220092" y="8391"/>
                </a:lnTo>
                <a:lnTo>
                  <a:pt x="219676" y="8343"/>
                </a:lnTo>
                <a:lnTo>
                  <a:pt x="196494" y="8343"/>
                </a:lnTo>
                <a:lnTo>
                  <a:pt x="196460" y="7480"/>
                </a:lnTo>
                <a:lnTo>
                  <a:pt x="157962" y="7480"/>
                </a:lnTo>
                <a:lnTo>
                  <a:pt x="158000" y="5890"/>
                </a:lnTo>
                <a:lnTo>
                  <a:pt x="83062" y="1900"/>
                </a:lnTo>
                <a:lnTo>
                  <a:pt x="69803" y="1035"/>
                </a:lnTo>
                <a:lnTo>
                  <a:pt x="60858" y="304"/>
                </a:lnTo>
                <a:lnTo>
                  <a:pt x="59537" y="177"/>
                </a:lnTo>
                <a:lnTo>
                  <a:pt x="56464" y="76"/>
                </a:lnTo>
                <a:lnTo>
                  <a:pt x="55219" y="0"/>
                </a:lnTo>
                <a:close/>
              </a:path>
              <a:path w="252095" h="109220">
                <a:moveTo>
                  <a:pt x="196532" y="6743"/>
                </a:moveTo>
                <a:lnTo>
                  <a:pt x="196494" y="8343"/>
                </a:lnTo>
                <a:lnTo>
                  <a:pt x="196532" y="6743"/>
                </a:lnTo>
                <a:close/>
              </a:path>
              <a:path w="252095" h="109220">
                <a:moveTo>
                  <a:pt x="199262" y="6705"/>
                </a:moveTo>
                <a:lnTo>
                  <a:pt x="197497" y="6705"/>
                </a:lnTo>
                <a:lnTo>
                  <a:pt x="196485" y="6742"/>
                </a:lnTo>
                <a:lnTo>
                  <a:pt x="196494" y="8343"/>
                </a:lnTo>
                <a:lnTo>
                  <a:pt x="219676" y="8343"/>
                </a:lnTo>
                <a:lnTo>
                  <a:pt x="208025" y="7009"/>
                </a:lnTo>
                <a:lnTo>
                  <a:pt x="199262" y="6705"/>
                </a:lnTo>
                <a:close/>
              </a:path>
              <a:path w="252095" h="109220">
                <a:moveTo>
                  <a:pt x="158000" y="5880"/>
                </a:moveTo>
                <a:lnTo>
                  <a:pt x="157962" y="7480"/>
                </a:lnTo>
                <a:lnTo>
                  <a:pt x="196460" y="7480"/>
                </a:lnTo>
                <a:lnTo>
                  <a:pt x="196456" y="6743"/>
                </a:lnTo>
                <a:lnTo>
                  <a:pt x="158000" y="5880"/>
                </a:lnTo>
                <a:close/>
              </a:path>
              <a:path w="252095" h="109220">
                <a:moveTo>
                  <a:pt x="196485" y="6742"/>
                </a:move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8" name="object 1378"/>
          <p:cNvSpPr/>
          <p:nvPr/>
        </p:nvSpPr>
        <p:spPr>
          <a:xfrm>
            <a:off x="4862137" y="5656056"/>
            <a:ext cx="8890" cy="19685"/>
          </a:xfrm>
          <a:custGeom>
            <a:avLst/>
            <a:gdLst/>
            <a:ahLst/>
            <a:cxnLst/>
            <a:rect l="l" t="t" r="r" b="b"/>
            <a:pathLst>
              <a:path w="8889" h="19685">
                <a:moveTo>
                  <a:pt x="5410" y="0"/>
                </a:moveTo>
                <a:lnTo>
                  <a:pt x="3200" y="4940"/>
                </a:lnTo>
                <a:lnTo>
                  <a:pt x="965" y="12433"/>
                </a:lnTo>
                <a:lnTo>
                  <a:pt x="0" y="19189"/>
                </a:lnTo>
                <a:lnTo>
                  <a:pt x="3175" y="19634"/>
                </a:lnTo>
                <a:lnTo>
                  <a:pt x="4064" y="13246"/>
                </a:lnTo>
                <a:lnTo>
                  <a:pt x="6273" y="5892"/>
                </a:lnTo>
                <a:lnTo>
                  <a:pt x="8331" y="1308"/>
                </a:lnTo>
                <a:lnTo>
                  <a:pt x="5410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9" name="object 1379"/>
          <p:cNvSpPr/>
          <p:nvPr/>
        </p:nvSpPr>
        <p:spPr>
          <a:xfrm>
            <a:off x="4912254" y="5835782"/>
            <a:ext cx="86995" cy="41910"/>
          </a:xfrm>
          <a:custGeom>
            <a:avLst/>
            <a:gdLst/>
            <a:ahLst/>
            <a:cxnLst/>
            <a:rect l="l" t="t" r="r" b="b"/>
            <a:pathLst>
              <a:path w="86995" h="41910">
                <a:moveTo>
                  <a:pt x="86436" y="0"/>
                </a:moveTo>
                <a:lnTo>
                  <a:pt x="0" y="2857"/>
                </a:lnTo>
                <a:lnTo>
                  <a:pt x="13641" y="28684"/>
                </a:lnTo>
                <a:lnTo>
                  <a:pt x="24215" y="40641"/>
                </a:lnTo>
                <a:lnTo>
                  <a:pt x="37147" y="41742"/>
                </a:lnTo>
                <a:lnTo>
                  <a:pt x="57861" y="35001"/>
                </a:lnTo>
                <a:lnTo>
                  <a:pt x="74881" y="27096"/>
                </a:lnTo>
                <a:lnTo>
                  <a:pt x="83531" y="20815"/>
                </a:lnTo>
                <a:lnTo>
                  <a:pt x="86489" y="12877"/>
                </a:lnTo>
                <a:lnTo>
                  <a:pt x="864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0" name="object 1380"/>
          <p:cNvSpPr/>
          <p:nvPr/>
        </p:nvSpPr>
        <p:spPr>
          <a:xfrm>
            <a:off x="4872090" y="5648326"/>
            <a:ext cx="233679" cy="92075"/>
          </a:xfrm>
          <a:custGeom>
            <a:avLst/>
            <a:gdLst/>
            <a:ahLst/>
            <a:cxnLst/>
            <a:rect l="l" t="t" r="r" b="b"/>
            <a:pathLst>
              <a:path w="233679" h="92075">
                <a:moveTo>
                  <a:pt x="126735" y="41846"/>
                </a:moveTo>
                <a:lnTo>
                  <a:pt x="115354" y="41846"/>
                </a:lnTo>
                <a:lnTo>
                  <a:pt x="119799" y="41910"/>
                </a:lnTo>
                <a:lnTo>
                  <a:pt x="123539" y="42760"/>
                </a:lnTo>
                <a:lnTo>
                  <a:pt x="126072" y="47967"/>
                </a:lnTo>
                <a:lnTo>
                  <a:pt x="128358" y="52743"/>
                </a:lnTo>
                <a:lnTo>
                  <a:pt x="131343" y="61595"/>
                </a:lnTo>
                <a:lnTo>
                  <a:pt x="135699" y="73342"/>
                </a:lnTo>
                <a:lnTo>
                  <a:pt x="174205" y="91694"/>
                </a:lnTo>
                <a:lnTo>
                  <a:pt x="182130" y="91694"/>
                </a:lnTo>
                <a:lnTo>
                  <a:pt x="189484" y="90538"/>
                </a:lnTo>
                <a:lnTo>
                  <a:pt x="196392" y="88798"/>
                </a:lnTo>
                <a:lnTo>
                  <a:pt x="197162" y="88493"/>
                </a:lnTo>
                <a:lnTo>
                  <a:pt x="174205" y="88493"/>
                </a:lnTo>
                <a:lnTo>
                  <a:pt x="167197" y="88178"/>
                </a:lnTo>
                <a:lnTo>
                  <a:pt x="131703" y="53150"/>
                </a:lnTo>
                <a:lnTo>
                  <a:pt x="128968" y="46583"/>
                </a:lnTo>
                <a:lnTo>
                  <a:pt x="126735" y="41846"/>
                </a:lnTo>
                <a:close/>
              </a:path>
              <a:path w="233679" h="92075">
                <a:moveTo>
                  <a:pt x="220948" y="8458"/>
                </a:moveTo>
                <a:lnTo>
                  <a:pt x="188404" y="8458"/>
                </a:lnTo>
                <a:lnTo>
                  <a:pt x="195168" y="8551"/>
                </a:lnTo>
                <a:lnTo>
                  <a:pt x="202222" y="8921"/>
                </a:lnTo>
                <a:lnTo>
                  <a:pt x="230395" y="26720"/>
                </a:lnTo>
                <a:lnTo>
                  <a:pt x="230326" y="40144"/>
                </a:lnTo>
                <a:lnTo>
                  <a:pt x="207199" y="81103"/>
                </a:lnTo>
                <a:lnTo>
                  <a:pt x="181825" y="88493"/>
                </a:lnTo>
                <a:lnTo>
                  <a:pt x="197162" y="88493"/>
                </a:lnTo>
                <a:lnTo>
                  <a:pt x="230949" y="54457"/>
                </a:lnTo>
                <a:lnTo>
                  <a:pt x="233629" y="26720"/>
                </a:lnTo>
                <a:lnTo>
                  <a:pt x="232867" y="21348"/>
                </a:lnTo>
                <a:lnTo>
                  <a:pt x="228193" y="12484"/>
                </a:lnTo>
                <a:lnTo>
                  <a:pt x="224116" y="9093"/>
                </a:lnTo>
                <a:lnTo>
                  <a:pt x="220948" y="8458"/>
                </a:lnTo>
                <a:close/>
              </a:path>
              <a:path w="233679" h="92075">
                <a:moveTo>
                  <a:pt x="3098" y="59588"/>
                </a:moveTo>
                <a:lnTo>
                  <a:pt x="0" y="60375"/>
                </a:lnTo>
                <a:lnTo>
                  <a:pt x="2747" y="68403"/>
                </a:lnTo>
                <a:lnTo>
                  <a:pt x="6946" y="75336"/>
                </a:lnTo>
                <a:lnTo>
                  <a:pt x="47961" y="86136"/>
                </a:lnTo>
                <a:lnTo>
                  <a:pt x="56743" y="86398"/>
                </a:lnTo>
                <a:lnTo>
                  <a:pt x="66205" y="86334"/>
                </a:lnTo>
                <a:lnTo>
                  <a:pt x="73926" y="85521"/>
                </a:lnTo>
                <a:lnTo>
                  <a:pt x="76439" y="83273"/>
                </a:lnTo>
                <a:lnTo>
                  <a:pt x="65913" y="83273"/>
                </a:lnTo>
                <a:lnTo>
                  <a:pt x="56743" y="83197"/>
                </a:lnTo>
                <a:lnTo>
                  <a:pt x="14494" y="77762"/>
                </a:lnTo>
                <a:lnTo>
                  <a:pt x="5681" y="67100"/>
                </a:lnTo>
                <a:lnTo>
                  <a:pt x="3098" y="59588"/>
                </a:lnTo>
                <a:close/>
              </a:path>
              <a:path w="233679" h="92075">
                <a:moveTo>
                  <a:pt x="112580" y="39250"/>
                </a:moveTo>
                <a:lnTo>
                  <a:pt x="84670" y="69037"/>
                </a:lnTo>
                <a:lnTo>
                  <a:pt x="78498" y="77038"/>
                </a:lnTo>
                <a:lnTo>
                  <a:pt x="75642" y="79692"/>
                </a:lnTo>
                <a:lnTo>
                  <a:pt x="73406" y="81965"/>
                </a:lnTo>
                <a:lnTo>
                  <a:pt x="65913" y="83273"/>
                </a:lnTo>
                <a:lnTo>
                  <a:pt x="76439" y="83273"/>
                </a:lnTo>
                <a:lnTo>
                  <a:pt x="77901" y="81965"/>
                </a:lnTo>
                <a:lnTo>
                  <a:pt x="81292" y="78284"/>
                </a:lnTo>
                <a:lnTo>
                  <a:pt x="85728" y="72880"/>
                </a:lnTo>
                <a:lnTo>
                  <a:pt x="96354" y="59537"/>
                </a:lnTo>
                <a:lnTo>
                  <a:pt x="100051" y="54974"/>
                </a:lnTo>
                <a:lnTo>
                  <a:pt x="112890" y="42392"/>
                </a:lnTo>
                <a:lnTo>
                  <a:pt x="113296" y="42392"/>
                </a:lnTo>
                <a:lnTo>
                  <a:pt x="113639" y="42278"/>
                </a:lnTo>
                <a:lnTo>
                  <a:pt x="115354" y="41846"/>
                </a:lnTo>
                <a:lnTo>
                  <a:pt x="126735" y="41846"/>
                </a:lnTo>
                <a:lnTo>
                  <a:pt x="126256" y="40830"/>
                </a:lnTo>
                <a:lnTo>
                  <a:pt x="112915" y="40830"/>
                </a:lnTo>
                <a:lnTo>
                  <a:pt x="112382" y="39319"/>
                </a:lnTo>
                <a:lnTo>
                  <a:pt x="112580" y="39250"/>
                </a:lnTo>
                <a:close/>
              </a:path>
              <a:path w="233679" h="92075">
                <a:moveTo>
                  <a:pt x="113296" y="42392"/>
                </a:moveTo>
                <a:lnTo>
                  <a:pt x="112890" y="42392"/>
                </a:lnTo>
                <a:lnTo>
                  <a:pt x="113220" y="42418"/>
                </a:lnTo>
                <a:close/>
              </a:path>
              <a:path w="233679" h="92075">
                <a:moveTo>
                  <a:pt x="112814" y="39230"/>
                </a:moveTo>
                <a:lnTo>
                  <a:pt x="112580" y="39250"/>
                </a:lnTo>
                <a:lnTo>
                  <a:pt x="112382" y="39319"/>
                </a:lnTo>
                <a:lnTo>
                  <a:pt x="112915" y="40830"/>
                </a:lnTo>
                <a:lnTo>
                  <a:pt x="112814" y="39230"/>
                </a:lnTo>
                <a:close/>
              </a:path>
              <a:path w="233679" h="92075">
                <a:moveTo>
                  <a:pt x="122725" y="39230"/>
                </a:moveTo>
                <a:lnTo>
                  <a:pt x="112814" y="39230"/>
                </a:lnTo>
                <a:lnTo>
                  <a:pt x="112915" y="40830"/>
                </a:lnTo>
                <a:lnTo>
                  <a:pt x="126256" y="40830"/>
                </a:lnTo>
                <a:lnTo>
                  <a:pt x="125933" y="40144"/>
                </a:lnTo>
                <a:lnTo>
                  <a:pt x="122725" y="39230"/>
                </a:lnTo>
                <a:close/>
              </a:path>
              <a:path w="233679" h="92075">
                <a:moveTo>
                  <a:pt x="120497" y="38595"/>
                </a:moveTo>
                <a:lnTo>
                  <a:pt x="116865" y="38658"/>
                </a:lnTo>
                <a:lnTo>
                  <a:pt x="114300" y="38658"/>
                </a:lnTo>
                <a:lnTo>
                  <a:pt x="112580" y="39250"/>
                </a:lnTo>
                <a:lnTo>
                  <a:pt x="112814" y="39230"/>
                </a:lnTo>
                <a:lnTo>
                  <a:pt x="122725" y="39230"/>
                </a:lnTo>
                <a:lnTo>
                  <a:pt x="120497" y="38595"/>
                </a:lnTo>
                <a:close/>
              </a:path>
              <a:path w="233679" h="92075">
                <a:moveTo>
                  <a:pt x="63474" y="0"/>
                </a:moveTo>
                <a:lnTo>
                  <a:pt x="63322" y="3200"/>
                </a:lnTo>
                <a:lnTo>
                  <a:pt x="169595" y="8483"/>
                </a:lnTo>
                <a:lnTo>
                  <a:pt x="171462" y="8534"/>
                </a:lnTo>
                <a:lnTo>
                  <a:pt x="173355" y="8559"/>
                </a:lnTo>
                <a:lnTo>
                  <a:pt x="179527" y="8559"/>
                </a:lnTo>
                <a:lnTo>
                  <a:pt x="183883" y="8458"/>
                </a:lnTo>
                <a:lnTo>
                  <a:pt x="220948" y="8458"/>
                </a:lnTo>
                <a:lnTo>
                  <a:pt x="218097" y="7886"/>
                </a:lnTo>
                <a:lnTo>
                  <a:pt x="210064" y="6527"/>
                </a:lnTo>
                <a:lnTo>
                  <a:pt x="202469" y="5729"/>
                </a:lnTo>
                <a:lnTo>
                  <a:pt x="195398" y="5359"/>
                </a:lnTo>
                <a:lnTo>
                  <a:pt x="173367" y="5359"/>
                </a:lnTo>
                <a:lnTo>
                  <a:pt x="171513" y="5334"/>
                </a:lnTo>
                <a:lnTo>
                  <a:pt x="169684" y="5283"/>
                </a:lnTo>
                <a:lnTo>
                  <a:pt x="63474" y="0"/>
                </a:lnTo>
                <a:close/>
              </a:path>
              <a:path w="233679" h="92075">
                <a:moveTo>
                  <a:pt x="188404" y="5257"/>
                </a:moveTo>
                <a:lnTo>
                  <a:pt x="183845" y="5257"/>
                </a:lnTo>
                <a:lnTo>
                  <a:pt x="179476" y="5359"/>
                </a:lnTo>
                <a:lnTo>
                  <a:pt x="195398" y="5359"/>
                </a:lnTo>
                <a:lnTo>
                  <a:pt x="188404" y="5257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1" name="object 1381"/>
          <p:cNvSpPr/>
          <p:nvPr/>
        </p:nvSpPr>
        <p:spPr>
          <a:xfrm>
            <a:off x="4869798" y="5654666"/>
            <a:ext cx="12065" cy="21590"/>
          </a:xfrm>
          <a:custGeom>
            <a:avLst/>
            <a:gdLst/>
            <a:ahLst/>
            <a:cxnLst/>
            <a:rect l="l" t="t" r="r" b="b"/>
            <a:pathLst>
              <a:path w="12064" h="21589">
                <a:moveTo>
                  <a:pt x="9613" y="0"/>
                </a:moveTo>
                <a:lnTo>
                  <a:pt x="4622" y="4800"/>
                </a:lnTo>
                <a:lnTo>
                  <a:pt x="1016" y="12077"/>
                </a:lnTo>
                <a:lnTo>
                  <a:pt x="0" y="20650"/>
                </a:lnTo>
                <a:lnTo>
                  <a:pt x="3175" y="21031"/>
                </a:lnTo>
                <a:lnTo>
                  <a:pt x="4114" y="13131"/>
                </a:lnTo>
                <a:lnTo>
                  <a:pt x="7442" y="6515"/>
                </a:lnTo>
                <a:lnTo>
                  <a:pt x="11836" y="2311"/>
                </a:lnTo>
                <a:lnTo>
                  <a:pt x="9613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2" name="object 1382"/>
          <p:cNvSpPr/>
          <p:nvPr/>
        </p:nvSpPr>
        <p:spPr>
          <a:xfrm>
            <a:off x="4939907" y="5605397"/>
            <a:ext cx="173990" cy="65405"/>
          </a:xfrm>
          <a:custGeom>
            <a:avLst/>
            <a:gdLst/>
            <a:ahLst/>
            <a:cxnLst/>
            <a:rect l="l" t="t" r="r" b="b"/>
            <a:pathLst>
              <a:path w="173989" h="65404">
                <a:moveTo>
                  <a:pt x="169054" y="3136"/>
                </a:moveTo>
                <a:lnTo>
                  <a:pt x="158153" y="3136"/>
                </a:lnTo>
                <a:lnTo>
                  <a:pt x="164198" y="3225"/>
                </a:lnTo>
                <a:lnTo>
                  <a:pt x="165265" y="3632"/>
                </a:lnTo>
                <a:lnTo>
                  <a:pt x="166916" y="5537"/>
                </a:lnTo>
                <a:lnTo>
                  <a:pt x="167597" y="7353"/>
                </a:lnTo>
                <a:lnTo>
                  <a:pt x="167690" y="13671"/>
                </a:lnTo>
                <a:lnTo>
                  <a:pt x="170421" y="65366"/>
                </a:lnTo>
                <a:lnTo>
                  <a:pt x="173609" y="65201"/>
                </a:lnTo>
                <a:lnTo>
                  <a:pt x="170776" y="11633"/>
                </a:lnTo>
                <a:lnTo>
                  <a:pt x="169176" y="11569"/>
                </a:lnTo>
                <a:lnTo>
                  <a:pt x="170776" y="11480"/>
                </a:lnTo>
                <a:lnTo>
                  <a:pt x="170802" y="6934"/>
                </a:lnTo>
                <a:lnTo>
                  <a:pt x="170053" y="4317"/>
                </a:lnTo>
                <a:lnTo>
                  <a:pt x="169054" y="3136"/>
                </a:lnTo>
                <a:close/>
              </a:path>
              <a:path w="173989" h="65404">
                <a:moveTo>
                  <a:pt x="1104" y="17271"/>
                </a:moveTo>
                <a:lnTo>
                  <a:pt x="44353" y="27965"/>
                </a:lnTo>
                <a:lnTo>
                  <a:pt x="74472" y="29743"/>
                </a:lnTo>
                <a:lnTo>
                  <a:pt x="77635" y="29743"/>
                </a:lnTo>
                <a:lnTo>
                  <a:pt x="108677" y="26786"/>
                </a:lnTo>
                <a:lnTo>
                  <a:pt x="109473" y="26542"/>
                </a:lnTo>
                <a:lnTo>
                  <a:pt x="74536" y="26542"/>
                </a:lnTo>
                <a:lnTo>
                  <a:pt x="71297" y="26466"/>
                </a:lnTo>
                <a:lnTo>
                  <a:pt x="67957" y="26288"/>
                </a:lnTo>
                <a:lnTo>
                  <a:pt x="44621" y="24774"/>
                </a:lnTo>
                <a:lnTo>
                  <a:pt x="26120" y="22813"/>
                </a:lnTo>
                <a:lnTo>
                  <a:pt x="11825" y="20336"/>
                </a:lnTo>
                <a:lnTo>
                  <a:pt x="1104" y="17271"/>
                </a:lnTo>
                <a:close/>
              </a:path>
              <a:path w="173989" h="65404">
                <a:moveTo>
                  <a:pt x="164769" y="0"/>
                </a:moveTo>
                <a:lnTo>
                  <a:pt x="143471" y="8966"/>
                </a:lnTo>
                <a:lnTo>
                  <a:pt x="137203" y="13143"/>
                </a:lnTo>
                <a:lnTo>
                  <a:pt x="124469" y="19026"/>
                </a:lnTo>
                <a:lnTo>
                  <a:pt x="104777" y="24273"/>
                </a:lnTo>
                <a:lnTo>
                  <a:pt x="77635" y="26542"/>
                </a:lnTo>
                <a:lnTo>
                  <a:pt x="109473" y="26542"/>
                </a:lnTo>
                <a:lnTo>
                  <a:pt x="130046" y="20251"/>
                </a:lnTo>
                <a:lnTo>
                  <a:pt x="142430" y="13671"/>
                </a:lnTo>
                <a:lnTo>
                  <a:pt x="146385" y="10680"/>
                </a:lnTo>
                <a:lnTo>
                  <a:pt x="145427" y="9410"/>
                </a:lnTo>
                <a:lnTo>
                  <a:pt x="148174" y="9410"/>
                </a:lnTo>
                <a:lnTo>
                  <a:pt x="151079" y="7353"/>
                </a:lnTo>
                <a:lnTo>
                  <a:pt x="158153" y="3136"/>
                </a:lnTo>
                <a:lnTo>
                  <a:pt x="169054" y="3136"/>
                </a:lnTo>
                <a:lnTo>
                  <a:pt x="166992" y="698"/>
                </a:lnTo>
                <a:lnTo>
                  <a:pt x="164769" y="0"/>
                </a:lnTo>
                <a:close/>
              </a:path>
              <a:path w="173989" h="65404">
                <a:moveTo>
                  <a:pt x="170776" y="11480"/>
                </a:moveTo>
                <a:lnTo>
                  <a:pt x="169176" y="11569"/>
                </a:lnTo>
                <a:lnTo>
                  <a:pt x="170776" y="11633"/>
                </a:lnTo>
                <a:lnTo>
                  <a:pt x="170776" y="11480"/>
                </a:lnTo>
                <a:close/>
              </a:path>
              <a:path w="173989" h="65404">
                <a:moveTo>
                  <a:pt x="148174" y="9410"/>
                </a:moveTo>
                <a:lnTo>
                  <a:pt x="145427" y="9410"/>
                </a:lnTo>
                <a:lnTo>
                  <a:pt x="146519" y="10579"/>
                </a:lnTo>
                <a:lnTo>
                  <a:pt x="146392" y="10680"/>
                </a:lnTo>
                <a:lnTo>
                  <a:pt x="146989" y="10223"/>
                </a:lnTo>
                <a:lnTo>
                  <a:pt x="148174" y="9410"/>
                </a:lnTo>
                <a:close/>
              </a:path>
              <a:path w="173989" h="65404">
                <a:moveTo>
                  <a:pt x="145427" y="9410"/>
                </a:moveTo>
                <a:lnTo>
                  <a:pt x="146390" y="10677"/>
                </a:lnTo>
                <a:lnTo>
                  <a:pt x="146436" y="10490"/>
                </a:lnTo>
                <a:lnTo>
                  <a:pt x="145427" y="941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3" name="object 1383"/>
          <p:cNvSpPr/>
          <p:nvPr/>
        </p:nvSpPr>
        <p:spPr>
          <a:xfrm>
            <a:off x="4767700" y="5738895"/>
            <a:ext cx="177165" cy="68580"/>
          </a:xfrm>
          <a:custGeom>
            <a:avLst/>
            <a:gdLst/>
            <a:ahLst/>
            <a:cxnLst/>
            <a:rect l="l" t="t" r="r" b="b"/>
            <a:pathLst>
              <a:path w="177164" h="68579">
                <a:moveTo>
                  <a:pt x="21800" y="60877"/>
                </a:moveTo>
                <a:lnTo>
                  <a:pt x="0" y="64871"/>
                </a:lnTo>
                <a:lnTo>
                  <a:pt x="584" y="68021"/>
                </a:lnTo>
                <a:lnTo>
                  <a:pt x="22707" y="63944"/>
                </a:lnTo>
                <a:lnTo>
                  <a:pt x="27379" y="62433"/>
                </a:lnTo>
                <a:lnTo>
                  <a:pt x="22199" y="62433"/>
                </a:lnTo>
                <a:lnTo>
                  <a:pt x="21704" y="60909"/>
                </a:lnTo>
                <a:close/>
              </a:path>
              <a:path w="177164" h="68579">
                <a:moveTo>
                  <a:pt x="21907" y="60858"/>
                </a:moveTo>
                <a:lnTo>
                  <a:pt x="21704" y="60909"/>
                </a:lnTo>
                <a:lnTo>
                  <a:pt x="22199" y="62433"/>
                </a:lnTo>
                <a:lnTo>
                  <a:pt x="21907" y="60858"/>
                </a:lnTo>
                <a:close/>
              </a:path>
              <a:path w="177164" h="68579">
                <a:moveTo>
                  <a:pt x="32247" y="60858"/>
                </a:moveTo>
                <a:lnTo>
                  <a:pt x="21907" y="60858"/>
                </a:lnTo>
                <a:lnTo>
                  <a:pt x="22199" y="62433"/>
                </a:lnTo>
                <a:lnTo>
                  <a:pt x="27379" y="62433"/>
                </a:lnTo>
                <a:lnTo>
                  <a:pt x="32247" y="60858"/>
                </a:lnTo>
                <a:close/>
              </a:path>
              <a:path w="177164" h="68579">
                <a:moveTo>
                  <a:pt x="123075" y="21221"/>
                </a:moveTo>
                <a:lnTo>
                  <a:pt x="119100" y="22771"/>
                </a:lnTo>
                <a:lnTo>
                  <a:pt x="108623" y="26060"/>
                </a:lnTo>
                <a:lnTo>
                  <a:pt x="101676" y="27965"/>
                </a:lnTo>
                <a:lnTo>
                  <a:pt x="80975" y="31191"/>
                </a:lnTo>
                <a:lnTo>
                  <a:pt x="71691" y="34366"/>
                </a:lnTo>
                <a:lnTo>
                  <a:pt x="36296" y="56184"/>
                </a:lnTo>
                <a:lnTo>
                  <a:pt x="21800" y="60877"/>
                </a:lnTo>
                <a:lnTo>
                  <a:pt x="32247" y="60858"/>
                </a:lnTo>
                <a:lnTo>
                  <a:pt x="37312" y="59220"/>
                </a:lnTo>
                <a:lnTo>
                  <a:pt x="70557" y="39329"/>
                </a:lnTo>
                <a:lnTo>
                  <a:pt x="73142" y="37299"/>
                </a:lnTo>
                <a:lnTo>
                  <a:pt x="72986" y="37299"/>
                </a:lnTo>
                <a:lnTo>
                  <a:pt x="72478" y="35788"/>
                </a:lnTo>
                <a:lnTo>
                  <a:pt x="78118" y="35788"/>
                </a:lnTo>
                <a:lnTo>
                  <a:pt x="82943" y="34531"/>
                </a:lnTo>
                <a:lnTo>
                  <a:pt x="88557" y="33248"/>
                </a:lnTo>
                <a:lnTo>
                  <a:pt x="123277" y="24562"/>
                </a:lnTo>
                <a:lnTo>
                  <a:pt x="122796" y="24447"/>
                </a:lnTo>
                <a:lnTo>
                  <a:pt x="123189" y="22885"/>
                </a:lnTo>
                <a:lnTo>
                  <a:pt x="143040" y="22885"/>
                </a:lnTo>
                <a:lnTo>
                  <a:pt x="147204" y="21678"/>
                </a:lnTo>
                <a:lnTo>
                  <a:pt x="126491" y="21678"/>
                </a:lnTo>
                <a:lnTo>
                  <a:pt x="125310" y="21577"/>
                </a:lnTo>
                <a:lnTo>
                  <a:pt x="123570" y="21336"/>
                </a:lnTo>
                <a:lnTo>
                  <a:pt x="123075" y="21221"/>
                </a:lnTo>
                <a:close/>
              </a:path>
              <a:path w="177164" h="68579">
                <a:moveTo>
                  <a:pt x="72478" y="35788"/>
                </a:moveTo>
                <a:lnTo>
                  <a:pt x="72986" y="37299"/>
                </a:lnTo>
                <a:lnTo>
                  <a:pt x="73262" y="37205"/>
                </a:lnTo>
                <a:lnTo>
                  <a:pt x="73482" y="37033"/>
                </a:lnTo>
                <a:lnTo>
                  <a:pt x="72478" y="35788"/>
                </a:lnTo>
                <a:close/>
              </a:path>
              <a:path w="177164" h="68579">
                <a:moveTo>
                  <a:pt x="73262" y="37205"/>
                </a:moveTo>
                <a:lnTo>
                  <a:pt x="72986" y="37299"/>
                </a:lnTo>
                <a:lnTo>
                  <a:pt x="73142" y="37299"/>
                </a:lnTo>
                <a:close/>
              </a:path>
              <a:path w="177164" h="68579">
                <a:moveTo>
                  <a:pt x="78118" y="35788"/>
                </a:moveTo>
                <a:lnTo>
                  <a:pt x="72478" y="35788"/>
                </a:lnTo>
                <a:lnTo>
                  <a:pt x="73482" y="37033"/>
                </a:lnTo>
                <a:lnTo>
                  <a:pt x="73262" y="37205"/>
                </a:lnTo>
                <a:lnTo>
                  <a:pt x="75145" y="36563"/>
                </a:lnTo>
                <a:lnTo>
                  <a:pt x="78118" y="35788"/>
                </a:lnTo>
                <a:close/>
              </a:path>
              <a:path w="177164" h="68579">
                <a:moveTo>
                  <a:pt x="143040" y="22885"/>
                </a:moveTo>
                <a:lnTo>
                  <a:pt x="123189" y="22885"/>
                </a:lnTo>
                <a:lnTo>
                  <a:pt x="123761" y="24384"/>
                </a:lnTo>
                <a:lnTo>
                  <a:pt x="123277" y="24562"/>
                </a:lnTo>
                <a:lnTo>
                  <a:pt x="124599" y="24879"/>
                </a:lnTo>
                <a:lnTo>
                  <a:pt x="129933" y="24879"/>
                </a:lnTo>
                <a:lnTo>
                  <a:pt x="132181" y="24777"/>
                </a:lnTo>
                <a:lnTo>
                  <a:pt x="134950" y="24485"/>
                </a:lnTo>
                <a:lnTo>
                  <a:pt x="142412" y="23067"/>
                </a:lnTo>
                <a:lnTo>
                  <a:pt x="143040" y="22885"/>
                </a:lnTo>
                <a:close/>
              </a:path>
              <a:path w="177164" h="68579">
                <a:moveTo>
                  <a:pt x="123189" y="22885"/>
                </a:moveTo>
                <a:lnTo>
                  <a:pt x="122796" y="24447"/>
                </a:lnTo>
                <a:lnTo>
                  <a:pt x="123277" y="24562"/>
                </a:lnTo>
                <a:lnTo>
                  <a:pt x="123761" y="24384"/>
                </a:lnTo>
                <a:lnTo>
                  <a:pt x="123189" y="22885"/>
                </a:lnTo>
                <a:close/>
              </a:path>
              <a:path w="177164" h="68579">
                <a:moveTo>
                  <a:pt x="174231" y="0"/>
                </a:moveTo>
                <a:lnTo>
                  <a:pt x="171983" y="2286"/>
                </a:lnTo>
                <a:lnTo>
                  <a:pt x="172592" y="2984"/>
                </a:lnTo>
                <a:lnTo>
                  <a:pt x="173405" y="4241"/>
                </a:lnTo>
                <a:lnTo>
                  <a:pt x="134619" y="21297"/>
                </a:lnTo>
                <a:lnTo>
                  <a:pt x="129806" y="21678"/>
                </a:lnTo>
                <a:lnTo>
                  <a:pt x="147204" y="21678"/>
                </a:lnTo>
                <a:lnTo>
                  <a:pt x="176618" y="8293"/>
                </a:lnTo>
                <a:lnTo>
                  <a:pt x="176517" y="2146"/>
                </a:lnTo>
                <a:lnTo>
                  <a:pt x="174320" y="139"/>
                </a:lnTo>
                <a:lnTo>
                  <a:pt x="174231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4" name="object 1384"/>
          <p:cNvSpPr/>
          <p:nvPr/>
        </p:nvSpPr>
        <p:spPr>
          <a:xfrm>
            <a:off x="4720691" y="5582713"/>
            <a:ext cx="208279" cy="162560"/>
          </a:xfrm>
          <a:custGeom>
            <a:avLst/>
            <a:gdLst/>
            <a:ahLst/>
            <a:cxnLst/>
            <a:rect l="l" t="t" r="r" b="b"/>
            <a:pathLst>
              <a:path w="208279" h="162560">
                <a:moveTo>
                  <a:pt x="129526" y="19304"/>
                </a:moveTo>
                <a:lnTo>
                  <a:pt x="121627" y="19304"/>
                </a:lnTo>
                <a:lnTo>
                  <a:pt x="110489" y="25565"/>
                </a:lnTo>
                <a:lnTo>
                  <a:pt x="106413" y="29540"/>
                </a:lnTo>
                <a:lnTo>
                  <a:pt x="101536" y="34810"/>
                </a:lnTo>
                <a:lnTo>
                  <a:pt x="89750" y="48272"/>
                </a:lnTo>
                <a:lnTo>
                  <a:pt x="77377" y="63058"/>
                </a:lnTo>
                <a:lnTo>
                  <a:pt x="66267" y="76173"/>
                </a:lnTo>
                <a:lnTo>
                  <a:pt x="34971" y="112887"/>
                </a:lnTo>
                <a:lnTo>
                  <a:pt x="7558" y="149913"/>
                </a:lnTo>
                <a:lnTo>
                  <a:pt x="0" y="160388"/>
                </a:lnTo>
                <a:lnTo>
                  <a:pt x="2603" y="162255"/>
                </a:lnTo>
                <a:lnTo>
                  <a:pt x="10163" y="151780"/>
                </a:lnTo>
                <a:lnTo>
                  <a:pt x="18123" y="140866"/>
                </a:lnTo>
                <a:lnTo>
                  <a:pt x="46983" y="102585"/>
                </a:lnTo>
                <a:lnTo>
                  <a:pt x="65503" y="81827"/>
                </a:lnTo>
                <a:lnTo>
                  <a:pt x="72155" y="74239"/>
                </a:lnTo>
                <a:lnTo>
                  <a:pt x="99098" y="42176"/>
                </a:lnTo>
                <a:lnTo>
                  <a:pt x="115112" y="26619"/>
                </a:lnTo>
                <a:lnTo>
                  <a:pt x="120497" y="23609"/>
                </a:lnTo>
                <a:lnTo>
                  <a:pt x="122707" y="22085"/>
                </a:lnTo>
                <a:lnTo>
                  <a:pt x="123418" y="21653"/>
                </a:lnTo>
                <a:lnTo>
                  <a:pt x="123748" y="21488"/>
                </a:lnTo>
                <a:lnTo>
                  <a:pt x="125691" y="20688"/>
                </a:lnTo>
                <a:lnTo>
                  <a:pt x="129526" y="19304"/>
                </a:lnTo>
                <a:close/>
              </a:path>
              <a:path w="208279" h="162560">
                <a:moveTo>
                  <a:pt x="200149" y="21488"/>
                </a:moveTo>
                <a:lnTo>
                  <a:pt x="195211" y="21488"/>
                </a:lnTo>
                <a:lnTo>
                  <a:pt x="195630" y="21551"/>
                </a:lnTo>
                <a:lnTo>
                  <a:pt x="194614" y="24587"/>
                </a:lnTo>
                <a:lnTo>
                  <a:pt x="195211" y="24688"/>
                </a:lnTo>
                <a:lnTo>
                  <a:pt x="197015" y="24028"/>
                </a:lnTo>
                <a:lnTo>
                  <a:pt x="198704" y="22910"/>
                </a:lnTo>
                <a:lnTo>
                  <a:pt x="200149" y="21488"/>
                </a:lnTo>
                <a:close/>
              </a:path>
              <a:path w="208279" h="162560">
                <a:moveTo>
                  <a:pt x="195211" y="21488"/>
                </a:moveTo>
                <a:lnTo>
                  <a:pt x="195211" y="22783"/>
                </a:lnTo>
                <a:lnTo>
                  <a:pt x="195630" y="21551"/>
                </a:lnTo>
                <a:lnTo>
                  <a:pt x="195211" y="21488"/>
                </a:lnTo>
                <a:close/>
              </a:path>
              <a:path w="208279" h="162560">
                <a:moveTo>
                  <a:pt x="195211" y="21488"/>
                </a:moveTo>
                <a:lnTo>
                  <a:pt x="194957" y="21513"/>
                </a:lnTo>
                <a:lnTo>
                  <a:pt x="195211" y="22110"/>
                </a:lnTo>
                <a:lnTo>
                  <a:pt x="195211" y="21488"/>
                </a:lnTo>
                <a:close/>
              </a:path>
              <a:path w="208279" h="162560">
                <a:moveTo>
                  <a:pt x="206113" y="3187"/>
                </a:moveTo>
                <a:lnTo>
                  <a:pt x="196570" y="3187"/>
                </a:lnTo>
                <a:lnTo>
                  <a:pt x="199948" y="3848"/>
                </a:lnTo>
                <a:lnTo>
                  <a:pt x="202006" y="4813"/>
                </a:lnTo>
                <a:lnTo>
                  <a:pt x="204101" y="5842"/>
                </a:lnTo>
                <a:lnTo>
                  <a:pt x="204685" y="6845"/>
                </a:lnTo>
                <a:lnTo>
                  <a:pt x="204609" y="10261"/>
                </a:lnTo>
                <a:lnTo>
                  <a:pt x="194957" y="21513"/>
                </a:lnTo>
                <a:lnTo>
                  <a:pt x="195211" y="21488"/>
                </a:lnTo>
                <a:lnTo>
                  <a:pt x="200149" y="21488"/>
                </a:lnTo>
                <a:lnTo>
                  <a:pt x="201142" y="20510"/>
                </a:lnTo>
                <a:lnTo>
                  <a:pt x="207924" y="5321"/>
                </a:lnTo>
                <a:lnTo>
                  <a:pt x="206113" y="3187"/>
                </a:lnTo>
                <a:close/>
              </a:path>
              <a:path w="208279" h="162560">
                <a:moveTo>
                  <a:pt x="196862" y="0"/>
                </a:moveTo>
                <a:lnTo>
                  <a:pt x="187629" y="0"/>
                </a:lnTo>
                <a:lnTo>
                  <a:pt x="182359" y="533"/>
                </a:lnTo>
                <a:lnTo>
                  <a:pt x="133033" y="14639"/>
                </a:lnTo>
                <a:lnTo>
                  <a:pt x="120383" y="19583"/>
                </a:lnTo>
                <a:lnTo>
                  <a:pt x="121627" y="19304"/>
                </a:lnTo>
                <a:lnTo>
                  <a:pt x="129526" y="19304"/>
                </a:lnTo>
                <a:lnTo>
                  <a:pt x="176822" y="4876"/>
                </a:lnTo>
                <a:lnTo>
                  <a:pt x="206113" y="3187"/>
                </a:lnTo>
                <a:lnTo>
                  <a:pt x="203365" y="1917"/>
                </a:lnTo>
                <a:lnTo>
                  <a:pt x="200621" y="647"/>
                </a:lnTo>
                <a:lnTo>
                  <a:pt x="196862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5" name="object 1385"/>
          <p:cNvSpPr/>
          <p:nvPr/>
        </p:nvSpPr>
        <p:spPr>
          <a:xfrm>
            <a:off x="4810678" y="5596907"/>
            <a:ext cx="133985" cy="46990"/>
          </a:xfrm>
          <a:custGeom>
            <a:avLst/>
            <a:gdLst/>
            <a:ahLst/>
            <a:cxnLst/>
            <a:rect l="l" t="t" r="r" b="b"/>
            <a:pathLst>
              <a:path w="133985" h="46989">
                <a:moveTo>
                  <a:pt x="2133" y="46837"/>
                </a:moveTo>
                <a:lnTo>
                  <a:pt x="2247" y="46977"/>
                </a:lnTo>
                <a:lnTo>
                  <a:pt x="2133" y="46837"/>
                </a:lnTo>
                <a:close/>
              </a:path>
              <a:path w="133985" h="46989">
                <a:moveTo>
                  <a:pt x="54419" y="28765"/>
                </a:moveTo>
                <a:lnTo>
                  <a:pt x="13046" y="37555"/>
                </a:lnTo>
                <a:lnTo>
                  <a:pt x="0" y="44704"/>
                </a:lnTo>
                <a:lnTo>
                  <a:pt x="2133" y="46837"/>
                </a:lnTo>
                <a:lnTo>
                  <a:pt x="2247" y="46977"/>
                </a:lnTo>
                <a:lnTo>
                  <a:pt x="45271" y="32569"/>
                </a:lnTo>
                <a:lnTo>
                  <a:pt x="54419" y="31965"/>
                </a:lnTo>
                <a:lnTo>
                  <a:pt x="86259" y="31965"/>
                </a:lnTo>
                <a:lnTo>
                  <a:pt x="81737" y="30937"/>
                </a:lnTo>
                <a:lnTo>
                  <a:pt x="74264" y="29869"/>
                </a:lnTo>
                <a:lnTo>
                  <a:pt x="67925" y="29203"/>
                </a:lnTo>
                <a:lnTo>
                  <a:pt x="61663" y="28861"/>
                </a:lnTo>
                <a:lnTo>
                  <a:pt x="54419" y="28765"/>
                </a:lnTo>
                <a:close/>
              </a:path>
              <a:path w="133985" h="46989">
                <a:moveTo>
                  <a:pt x="86259" y="31965"/>
                </a:moveTo>
                <a:lnTo>
                  <a:pt x="54419" y="31965"/>
                </a:lnTo>
                <a:lnTo>
                  <a:pt x="61561" y="32058"/>
                </a:lnTo>
                <a:lnTo>
                  <a:pt x="67670" y="32389"/>
                </a:lnTo>
                <a:lnTo>
                  <a:pt x="73863" y="33042"/>
                </a:lnTo>
                <a:lnTo>
                  <a:pt x="81254" y="34099"/>
                </a:lnTo>
                <a:lnTo>
                  <a:pt x="89032" y="35870"/>
                </a:lnTo>
                <a:lnTo>
                  <a:pt x="96518" y="38282"/>
                </a:lnTo>
                <a:lnTo>
                  <a:pt x="104230" y="40644"/>
                </a:lnTo>
                <a:lnTo>
                  <a:pt x="112687" y="42265"/>
                </a:lnTo>
                <a:lnTo>
                  <a:pt x="114236" y="42443"/>
                </a:lnTo>
                <a:lnTo>
                  <a:pt x="115722" y="42532"/>
                </a:lnTo>
                <a:lnTo>
                  <a:pt x="121881" y="42519"/>
                </a:lnTo>
                <a:lnTo>
                  <a:pt x="125869" y="41605"/>
                </a:lnTo>
                <a:lnTo>
                  <a:pt x="129514" y="39331"/>
                </a:lnTo>
                <a:lnTo>
                  <a:pt x="115849" y="39331"/>
                </a:lnTo>
                <a:lnTo>
                  <a:pt x="114477" y="39243"/>
                </a:lnTo>
                <a:lnTo>
                  <a:pt x="113042" y="39090"/>
                </a:lnTo>
                <a:lnTo>
                  <a:pt x="105050" y="37555"/>
                </a:lnTo>
                <a:lnTo>
                  <a:pt x="97523" y="35232"/>
                </a:lnTo>
                <a:lnTo>
                  <a:pt x="89929" y="32800"/>
                </a:lnTo>
                <a:lnTo>
                  <a:pt x="86259" y="31965"/>
                </a:lnTo>
                <a:close/>
              </a:path>
              <a:path w="133985" h="46989">
                <a:moveTo>
                  <a:pt x="97326" y="3200"/>
                </a:moveTo>
                <a:lnTo>
                  <a:pt x="81013" y="3200"/>
                </a:lnTo>
                <a:lnTo>
                  <a:pt x="87375" y="3429"/>
                </a:lnTo>
                <a:lnTo>
                  <a:pt x="89750" y="3949"/>
                </a:lnTo>
                <a:lnTo>
                  <a:pt x="127076" y="26670"/>
                </a:lnTo>
                <a:lnTo>
                  <a:pt x="130387" y="30937"/>
                </a:lnTo>
                <a:lnTo>
                  <a:pt x="130358" y="33912"/>
                </a:lnTo>
                <a:lnTo>
                  <a:pt x="129336" y="35610"/>
                </a:lnTo>
                <a:lnTo>
                  <a:pt x="124904" y="38455"/>
                </a:lnTo>
                <a:lnTo>
                  <a:pt x="121462" y="39331"/>
                </a:lnTo>
                <a:lnTo>
                  <a:pt x="129514" y="39331"/>
                </a:lnTo>
                <a:lnTo>
                  <a:pt x="131775" y="37922"/>
                </a:lnTo>
                <a:lnTo>
                  <a:pt x="133642" y="34963"/>
                </a:lnTo>
                <a:lnTo>
                  <a:pt x="133527" y="29679"/>
                </a:lnTo>
                <a:lnTo>
                  <a:pt x="102806" y="6045"/>
                </a:lnTo>
                <a:lnTo>
                  <a:pt x="97326" y="3200"/>
                </a:lnTo>
                <a:close/>
              </a:path>
              <a:path w="133985" h="46989">
                <a:moveTo>
                  <a:pt x="73888" y="0"/>
                </a:moveTo>
                <a:lnTo>
                  <a:pt x="62743" y="123"/>
                </a:lnTo>
                <a:lnTo>
                  <a:pt x="52290" y="393"/>
                </a:lnTo>
                <a:lnTo>
                  <a:pt x="41503" y="787"/>
                </a:lnTo>
                <a:lnTo>
                  <a:pt x="41643" y="3987"/>
                </a:lnTo>
                <a:lnTo>
                  <a:pt x="52408" y="3594"/>
                </a:lnTo>
                <a:lnTo>
                  <a:pt x="62812" y="3323"/>
                </a:lnTo>
                <a:lnTo>
                  <a:pt x="73888" y="3200"/>
                </a:lnTo>
                <a:lnTo>
                  <a:pt x="97326" y="3200"/>
                </a:lnTo>
                <a:lnTo>
                  <a:pt x="94513" y="1739"/>
                </a:lnTo>
                <a:lnTo>
                  <a:pt x="90423" y="825"/>
                </a:lnTo>
                <a:lnTo>
                  <a:pt x="87363" y="177"/>
                </a:lnTo>
                <a:lnTo>
                  <a:pt x="81127" y="12"/>
                </a:lnTo>
                <a:lnTo>
                  <a:pt x="73888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6" name="object 1386"/>
          <p:cNvSpPr/>
          <p:nvPr/>
        </p:nvSpPr>
        <p:spPr>
          <a:xfrm>
            <a:off x="4799411" y="5627955"/>
            <a:ext cx="146685" cy="135255"/>
          </a:xfrm>
          <a:custGeom>
            <a:avLst/>
            <a:gdLst/>
            <a:ahLst/>
            <a:cxnLst/>
            <a:rect l="l" t="t" r="r" b="b"/>
            <a:pathLst>
              <a:path w="146685" h="135254">
                <a:moveTo>
                  <a:pt x="26885" y="78790"/>
                </a:moveTo>
                <a:lnTo>
                  <a:pt x="20866" y="83362"/>
                </a:lnTo>
                <a:lnTo>
                  <a:pt x="18859" y="85128"/>
                </a:lnTo>
                <a:lnTo>
                  <a:pt x="18084" y="88214"/>
                </a:lnTo>
                <a:lnTo>
                  <a:pt x="16954" y="92430"/>
                </a:lnTo>
                <a:lnTo>
                  <a:pt x="15379" y="98717"/>
                </a:lnTo>
                <a:lnTo>
                  <a:pt x="13779" y="107302"/>
                </a:lnTo>
                <a:lnTo>
                  <a:pt x="11188" y="115049"/>
                </a:lnTo>
                <a:lnTo>
                  <a:pt x="8636" y="122834"/>
                </a:lnTo>
                <a:lnTo>
                  <a:pt x="5016" y="129628"/>
                </a:lnTo>
                <a:lnTo>
                  <a:pt x="0" y="132435"/>
                </a:lnTo>
                <a:lnTo>
                  <a:pt x="1587" y="135216"/>
                </a:lnTo>
                <a:lnTo>
                  <a:pt x="19024" y="97294"/>
                </a:lnTo>
                <a:lnTo>
                  <a:pt x="20053" y="93217"/>
                </a:lnTo>
                <a:lnTo>
                  <a:pt x="21005" y="89166"/>
                </a:lnTo>
                <a:lnTo>
                  <a:pt x="22232" y="86258"/>
                </a:lnTo>
                <a:lnTo>
                  <a:pt x="22847" y="85877"/>
                </a:lnTo>
                <a:lnTo>
                  <a:pt x="27139" y="82283"/>
                </a:lnTo>
                <a:lnTo>
                  <a:pt x="37410" y="82283"/>
                </a:lnTo>
                <a:lnTo>
                  <a:pt x="43310" y="79819"/>
                </a:lnTo>
                <a:lnTo>
                  <a:pt x="35483" y="79819"/>
                </a:lnTo>
                <a:lnTo>
                  <a:pt x="26885" y="78790"/>
                </a:lnTo>
                <a:close/>
              </a:path>
              <a:path w="146685" h="135254">
                <a:moveTo>
                  <a:pt x="74818" y="77825"/>
                </a:moveTo>
                <a:lnTo>
                  <a:pt x="59385" y="77825"/>
                </a:lnTo>
                <a:lnTo>
                  <a:pt x="64770" y="78816"/>
                </a:lnTo>
                <a:lnTo>
                  <a:pt x="68122" y="79628"/>
                </a:lnTo>
                <a:lnTo>
                  <a:pt x="105778" y="86144"/>
                </a:lnTo>
                <a:lnTo>
                  <a:pt x="113525" y="86258"/>
                </a:lnTo>
                <a:lnTo>
                  <a:pt x="117119" y="83934"/>
                </a:lnTo>
                <a:lnTo>
                  <a:pt x="117708" y="83019"/>
                </a:lnTo>
                <a:lnTo>
                  <a:pt x="107022" y="83019"/>
                </a:lnTo>
                <a:lnTo>
                  <a:pt x="106057" y="82956"/>
                </a:lnTo>
                <a:lnTo>
                  <a:pt x="93117" y="81125"/>
                </a:lnTo>
                <a:lnTo>
                  <a:pt x="82823" y="79381"/>
                </a:lnTo>
                <a:lnTo>
                  <a:pt x="74818" y="77825"/>
                </a:lnTo>
                <a:close/>
              </a:path>
              <a:path w="146685" h="135254">
                <a:moveTo>
                  <a:pt x="121026" y="71539"/>
                </a:moveTo>
                <a:lnTo>
                  <a:pt x="118757" y="71539"/>
                </a:lnTo>
                <a:lnTo>
                  <a:pt x="117881" y="71907"/>
                </a:lnTo>
                <a:lnTo>
                  <a:pt x="117797" y="75666"/>
                </a:lnTo>
                <a:lnTo>
                  <a:pt x="117614" y="77292"/>
                </a:lnTo>
                <a:lnTo>
                  <a:pt x="114935" y="81292"/>
                </a:lnTo>
                <a:lnTo>
                  <a:pt x="112737" y="82981"/>
                </a:lnTo>
                <a:lnTo>
                  <a:pt x="107899" y="83019"/>
                </a:lnTo>
                <a:lnTo>
                  <a:pt x="117708" y="83019"/>
                </a:lnTo>
                <a:lnTo>
                  <a:pt x="120741" y="78308"/>
                </a:lnTo>
                <a:lnTo>
                  <a:pt x="120851" y="77780"/>
                </a:lnTo>
                <a:lnTo>
                  <a:pt x="121088" y="75107"/>
                </a:lnTo>
                <a:lnTo>
                  <a:pt x="121026" y="71539"/>
                </a:lnTo>
                <a:close/>
              </a:path>
              <a:path w="146685" h="135254">
                <a:moveTo>
                  <a:pt x="37410" y="82283"/>
                </a:moveTo>
                <a:lnTo>
                  <a:pt x="27139" y="82283"/>
                </a:lnTo>
                <a:lnTo>
                  <a:pt x="35737" y="82981"/>
                </a:lnTo>
                <a:lnTo>
                  <a:pt x="37410" y="82283"/>
                </a:lnTo>
                <a:close/>
              </a:path>
              <a:path w="146685" h="135254">
                <a:moveTo>
                  <a:pt x="59778" y="74625"/>
                </a:moveTo>
                <a:lnTo>
                  <a:pt x="50165" y="74625"/>
                </a:lnTo>
                <a:lnTo>
                  <a:pt x="46177" y="75107"/>
                </a:lnTo>
                <a:lnTo>
                  <a:pt x="42710" y="76593"/>
                </a:lnTo>
                <a:lnTo>
                  <a:pt x="35483" y="79819"/>
                </a:lnTo>
                <a:lnTo>
                  <a:pt x="43310" y="79819"/>
                </a:lnTo>
                <a:lnTo>
                  <a:pt x="46824" y="78308"/>
                </a:lnTo>
                <a:lnTo>
                  <a:pt x="50431" y="77825"/>
                </a:lnTo>
                <a:lnTo>
                  <a:pt x="74818" y="77825"/>
                </a:lnTo>
                <a:lnTo>
                  <a:pt x="68872" y="76517"/>
                </a:lnTo>
                <a:lnTo>
                  <a:pt x="65341" y="75666"/>
                </a:lnTo>
                <a:lnTo>
                  <a:pt x="59778" y="74625"/>
                </a:lnTo>
                <a:close/>
              </a:path>
              <a:path w="146685" h="135254">
                <a:moveTo>
                  <a:pt x="117836" y="71868"/>
                </a:moveTo>
                <a:close/>
              </a:path>
              <a:path w="146685" h="135254">
                <a:moveTo>
                  <a:pt x="118757" y="71539"/>
                </a:moveTo>
                <a:lnTo>
                  <a:pt x="117805" y="71577"/>
                </a:lnTo>
                <a:lnTo>
                  <a:pt x="117880" y="71902"/>
                </a:lnTo>
                <a:lnTo>
                  <a:pt x="118757" y="71539"/>
                </a:lnTo>
                <a:close/>
              </a:path>
              <a:path w="146685" h="135254">
                <a:moveTo>
                  <a:pt x="78349" y="47866"/>
                </a:moveTo>
                <a:lnTo>
                  <a:pt x="52819" y="47866"/>
                </a:lnTo>
                <a:lnTo>
                  <a:pt x="59982" y="48067"/>
                </a:lnTo>
                <a:lnTo>
                  <a:pt x="67506" y="48787"/>
                </a:lnTo>
                <a:lnTo>
                  <a:pt x="107683" y="64681"/>
                </a:lnTo>
                <a:lnTo>
                  <a:pt x="117836" y="71868"/>
                </a:lnTo>
                <a:lnTo>
                  <a:pt x="117805" y="71577"/>
                </a:lnTo>
                <a:lnTo>
                  <a:pt x="118757" y="71539"/>
                </a:lnTo>
                <a:lnTo>
                  <a:pt x="121026" y="71539"/>
                </a:lnTo>
                <a:lnTo>
                  <a:pt x="119405" y="71513"/>
                </a:lnTo>
                <a:lnTo>
                  <a:pt x="120983" y="71285"/>
                </a:lnTo>
                <a:lnTo>
                  <a:pt x="120853" y="70230"/>
                </a:lnTo>
                <a:lnTo>
                  <a:pt x="120332" y="69875"/>
                </a:lnTo>
                <a:lnTo>
                  <a:pt x="119773" y="69214"/>
                </a:lnTo>
                <a:lnTo>
                  <a:pt x="117729" y="67157"/>
                </a:lnTo>
                <a:lnTo>
                  <a:pt x="83312" y="49402"/>
                </a:lnTo>
                <a:lnTo>
                  <a:pt x="78349" y="47866"/>
                </a:lnTo>
                <a:close/>
              </a:path>
              <a:path w="146685" h="135254">
                <a:moveTo>
                  <a:pt x="120983" y="71286"/>
                </a:moveTo>
                <a:lnTo>
                  <a:pt x="119405" y="71513"/>
                </a:lnTo>
                <a:lnTo>
                  <a:pt x="121005" y="71462"/>
                </a:lnTo>
                <a:lnTo>
                  <a:pt x="120983" y="71286"/>
                </a:lnTo>
                <a:close/>
              </a:path>
              <a:path w="146685" h="135254">
                <a:moveTo>
                  <a:pt x="120992" y="71285"/>
                </a:moveTo>
                <a:lnTo>
                  <a:pt x="121005" y="71462"/>
                </a:lnTo>
                <a:lnTo>
                  <a:pt x="119405" y="71513"/>
                </a:lnTo>
                <a:lnTo>
                  <a:pt x="121023" y="71513"/>
                </a:lnTo>
                <a:lnTo>
                  <a:pt x="120992" y="71285"/>
                </a:lnTo>
                <a:close/>
              </a:path>
              <a:path w="146685" h="135254">
                <a:moveTo>
                  <a:pt x="70015" y="26200"/>
                </a:moveTo>
                <a:lnTo>
                  <a:pt x="63030" y="28828"/>
                </a:lnTo>
                <a:lnTo>
                  <a:pt x="53886" y="30924"/>
                </a:lnTo>
                <a:lnTo>
                  <a:pt x="42367" y="35737"/>
                </a:lnTo>
                <a:lnTo>
                  <a:pt x="30835" y="49669"/>
                </a:lnTo>
                <a:lnTo>
                  <a:pt x="36880" y="48742"/>
                </a:lnTo>
                <a:lnTo>
                  <a:pt x="39797" y="48475"/>
                </a:lnTo>
                <a:lnTo>
                  <a:pt x="35979" y="48475"/>
                </a:lnTo>
                <a:lnTo>
                  <a:pt x="34747" y="47447"/>
                </a:lnTo>
                <a:lnTo>
                  <a:pt x="34505" y="45872"/>
                </a:lnTo>
                <a:lnTo>
                  <a:pt x="38654" y="45239"/>
                </a:lnTo>
                <a:lnTo>
                  <a:pt x="44199" y="38531"/>
                </a:lnTo>
                <a:lnTo>
                  <a:pt x="43954" y="38531"/>
                </a:lnTo>
                <a:lnTo>
                  <a:pt x="43345" y="37058"/>
                </a:lnTo>
                <a:lnTo>
                  <a:pt x="47564" y="37058"/>
                </a:lnTo>
                <a:lnTo>
                  <a:pt x="53657" y="34759"/>
                </a:lnTo>
                <a:lnTo>
                  <a:pt x="57861" y="33286"/>
                </a:lnTo>
                <a:lnTo>
                  <a:pt x="64147" y="31838"/>
                </a:lnTo>
                <a:lnTo>
                  <a:pt x="70586" y="29413"/>
                </a:lnTo>
                <a:lnTo>
                  <a:pt x="96049" y="29413"/>
                </a:lnTo>
                <a:lnTo>
                  <a:pt x="91389" y="27279"/>
                </a:lnTo>
                <a:lnTo>
                  <a:pt x="84772" y="26212"/>
                </a:lnTo>
                <a:lnTo>
                  <a:pt x="70015" y="26200"/>
                </a:lnTo>
                <a:close/>
              </a:path>
              <a:path w="146685" h="135254">
                <a:moveTo>
                  <a:pt x="38654" y="45239"/>
                </a:moveTo>
                <a:lnTo>
                  <a:pt x="34505" y="45872"/>
                </a:lnTo>
                <a:lnTo>
                  <a:pt x="34747" y="47447"/>
                </a:lnTo>
                <a:lnTo>
                  <a:pt x="35979" y="48475"/>
                </a:lnTo>
                <a:lnTo>
                  <a:pt x="38654" y="45239"/>
                </a:lnTo>
                <a:close/>
              </a:path>
              <a:path w="146685" h="135254">
                <a:moveTo>
                  <a:pt x="52819" y="44665"/>
                </a:moveTo>
                <a:lnTo>
                  <a:pt x="42418" y="44665"/>
                </a:lnTo>
                <a:lnTo>
                  <a:pt x="38654" y="45239"/>
                </a:lnTo>
                <a:lnTo>
                  <a:pt x="35979" y="48475"/>
                </a:lnTo>
                <a:lnTo>
                  <a:pt x="39797" y="48475"/>
                </a:lnTo>
                <a:lnTo>
                  <a:pt x="43268" y="48158"/>
                </a:lnTo>
                <a:lnTo>
                  <a:pt x="47739" y="47866"/>
                </a:lnTo>
                <a:lnTo>
                  <a:pt x="78349" y="47866"/>
                </a:lnTo>
                <a:lnTo>
                  <a:pt x="75765" y="47066"/>
                </a:lnTo>
                <a:lnTo>
                  <a:pt x="67932" y="45615"/>
                </a:lnTo>
                <a:lnTo>
                  <a:pt x="60166" y="44873"/>
                </a:lnTo>
                <a:lnTo>
                  <a:pt x="52819" y="44665"/>
                </a:lnTo>
                <a:close/>
              </a:path>
              <a:path w="146685" h="135254">
                <a:moveTo>
                  <a:pt x="96049" y="29413"/>
                </a:moveTo>
                <a:lnTo>
                  <a:pt x="84378" y="29413"/>
                </a:lnTo>
                <a:lnTo>
                  <a:pt x="90500" y="30391"/>
                </a:lnTo>
                <a:lnTo>
                  <a:pt x="97129" y="33439"/>
                </a:lnTo>
                <a:lnTo>
                  <a:pt x="106355" y="37247"/>
                </a:lnTo>
                <a:lnTo>
                  <a:pt x="116873" y="40747"/>
                </a:lnTo>
                <a:lnTo>
                  <a:pt x="127603" y="43315"/>
                </a:lnTo>
                <a:lnTo>
                  <a:pt x="137464" y="44322"/>
                </a:lnTo>
                <a:lnTo>
                  <a:pt x="140503" y="44322"/>
                </a:lnTo>
                <a:lnTo>
                  <a:pt x="142836" y="42519"/>
                </a:lnTo>
                <a:lnTo>
                  <a:pt x="143682" y="41122"/>
                </a:lnTo>
                <a:lnTo>
                  <a:pt x="137341" y="41109"/>
                </a:lnTo>
                <a:lnTo>
                  <a:pt x="128170" y="40165"/>
                </a:lnTo>
                <a:lnTo>
                  <a:pt x="117773" y="37668"/>
                </a:lnTo>
                <a:lnTo>
                  <a:pt x="107471" y="34246"/>
                </a:lnTo>
                <a:lnTo>
                  <a:pt x="98435" y="30505"/>
                </a:lnTo>
                <a:lnTo>
                  <a:pt x="96049" y="29413"/>
                </a:lnTo>
                <a:close/>
              </a:path>
              <a:path w="146685" h="135254">
                <a:moveTo>
                  <a:pt x="93408" y="0"/>
                </a:moveTo>
                <a:lnTo>
                  <a:pt x="92125" y="2933"/>
                </a:lnTo>
                <a:lnTo>
                  <a:pt x="107243" y="9702"/>
                </a:lnTo>
                <a:lnTo>
                  <a:pt x="122237" y="16687"/>
                </a:lnTo>
                <a:lnTo>
                  <a:pt x="141956" y="27736"/>
                </a:lnTo>
                <a:lnTo>
                  <a:pt x="142671" y="28765"/>
                </a:lnTo>
                <a:lnTo>
                  <a:pt x="143005" y="30035"/>
                </a:lnTo>
                <a:lnTo>
                  <a:pt x="143077" y="34759"/>
                </a:lnTo>
                <a:lnTo>
                  <a:pt x="142532" y="36906"/>
                </a:lnTo>
                <a:lnTo>
                  <a:pt x="140476" y="40165"/>
                </a:lnTo>
                <a:lnTo>
                  <a:pt x="139166" y="41109"/>
                </a:lnTo>
                <a:lnTo>
                  <a:pt x="137464" y="41122"/>
                </a:lnTo>
                <a:lnTo>
                  <a:pt x="143690" y="41109"/>
                </a:lnTo>
                <a:lnTo>
                  <a:pt x="145643" y="37934"/>
                </a:lnTo>
                <a:lnTo>
                  <a:pt x="146316" y="35102"/>
                </a:lnTo>
                <a:lnTo>
                  <a:pt x="146316" y="30035"/>
                </a:lnTo>
                <a:lnTo>
                  <a:pt x="112941" y="8793"/>
                </a:lnTo>
                <a:lnTo>
                  <a:pt x="99255" y="2585"/>
                </a:lnTo>
                <a:lnTo>
                  <a:pt x="93408" y="0"/>
                </a:lnTo>
                <a:close/>
              </a:path>
              <a:path w="146685" h="135254">
                <a:moveTo>
                  <a:pt x="43345" y="37058"/>
                </a:moveTo>
                <a:lnTo>
                  <a:pt x="43954" y="38531"/>
                </a:lnTo>
                <a:lnTo>
                  <a:pt x="44327" y="38376"/>
                </a:lnTo>
                <a:lnTo>
                  <a:pt x="44577" y="38074"/>
                </a:lnTo>
                <a:lnTo>
                  <a:pt x="43345" y="37058"/>
                </a:lnTo>
                <a:close/>
              </a:path>
              <a:path w="146685" h="135254">
                <a:moveTo>
                  <a:pt x="44327" y="38376"/>
                </a:moveTo>
                <a:lnTo>
                  <a:pt x="43954" y="38531"/>
                </a:lnTo>
                <a:lnTo>
                  <a:pt x="44199" y="38531"/>
                </a:lnTo>
                <a:lnTo>
                  <a:pt x="44327" y="38376"/>
                </a:lnTo>
                <a:close/>
              </a:path>
              <a:path w="146685" h="135254">
                <a:moveTo>
                  <a:pt x="47564" y="37058"/>
                </a:moveTo>
                <a:lnTo>
                  <a:pt x="43345" y="37058"/>
                </a:lnTo>
                <a:lnTo>
                  <a:pt x="44577" y="38074"/>
                </a:lnTo>
                <a:lnTo>
                  <a:pt x="44327" y="38376"/>
                </a:lnTo>
                <a:lnTo>
                  <a:pt x="46723" y="37376"/>
                </a:lnTo>
                <a:lnTo>
                  <a:pt x="47564" y="37058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7" name="object 1387"/>
          <p:cNvSpPr/>
          <p:nvPr/>
        </p:nvSpPr>
        <p:spPr>
          <a:xfrm>
            <a:off x="4846902" y="5703273"/>
            <a:ext cx="31115" cy="30480"/>
          </a:xfrm>
          <a:custGeom>
            <a:avLst/>
            <a:gdLst/>
            <a:ahLst/>
            <a:cxnLst/>
            <a:rect l="l" t="t" r="r" b="b"/>
            <a:pathLst>
              <a:path w="31114" h="30479">
                <a:moveTo>
                  <a:pt x="2273" y="0"/>
                </a:moveTo>
                <a:lnTo>
                  <a:pt x="634" y="1854"/>
                </a:lnTo>
                <a:lnTo>
                  <a:pt x="0" y="4203"/>
                </a:lnTo>
                <a:lnTo>
                  <a:pt x="38" y="11252"/>
                </a:lnTo>
                <a:lnTo>
                  <a:pt x="12560" y="29514"/>
                </a:lnTo>
                <a:lnTo>
                  <a:pt x="13690" y="29679"/>
                </a:lnTo>
                <a:lnTo>
                  <a:pt x="14808" y="29806"/>
                </a:lnTo>
                <a:lnTo>
                  <a:pt x="16116" y="29857"/>
                </a:lnTo>
                <a:lnTo>
                  <a:pt x="23164" y="29857"/>
                </a:lnTo>
                <a:lnTo>
                  <a:pt x="30479" y="29108"/>
                </a:lnTo>
                <a:lnTo>
                  <a:pt x="30261" y="26657"/>
                </a:lnTo>
                <a:lnTo>
                  <a:pt x="16192" y="26657"/>
                </a:lnTo>
                <a:lnTo>
                  <a:pt x="14973" y="26606"/>
                </a:lnTo>
                <a:lnTo>
                  <a:pt x="14058" y="26504"/>
                </a:lnTo>
                <a:lnTo>
                  <a:pt x="12979" y="26314"/>
                </a:lnTo>
                <a:lnTo>
                  <a:pt x="12687" y="26314"/>
                </a:lnTo>
                <a:lnTo>
                  <a:pt x="12585" y="26162"/>
                </a:lnTo>
                <a:lnTo>
                  <a:pt x="11683" y="25196"/>
                </a:lnTo>
                <a:lnTo>
                  <a:pt x="10718" y="23888"/>
                </a:lnTo>
                <a:lnTo>
                  <a:pt x="7721" y="19938"/>
                </a:lnTo>
                <a:lnTo>
                  <a:pt x="3136" y="12026"/>
                </a:lnTo>
                <a:lnTo>
                  <a:pt x="3213" y="4724"/>
                </a:lnTo>
                <a:lnTo>
                  <a:pt x="3670" y="3263"/>
                </a:lnTo>
                <a:lnTo>
                  <a:pt x="4673" y="2120"/>
                </a:lnTo>
                <a:lnTo>
                  <a:pt x="2273" y="0"/>
                </a:lnTo>
                <a:close/>
              </a:path>
              <a:path w="31114" h="30479">
                <a:moveTo>
                  <a:pt x="30187" y="25920"/>
                </a:moveTo>
                <a:lnTo>
                  <a:pt x="22910" y="26657"/>
                </a:lnTo>
                <a:lnTo>
                  <a:pt x="30261" y="26657"/>
                </a:lnTo>
                <a:lnTo>
                  <a:pt x="30187" y="25920"/>
                </a:lnTo>
                <a:close/>
              </a:path>
              <a:path w="31114" h="30479">
                <a:moveTo>
                  <a:pt x="12719" y="26240"/>
                </a:moveTo>
                <a:lnTo>
                  <a:pt x="12979" y="26314"/>
                </a:lnTo>
                <a:lnTo>
                  <a:pt x="12719" y="26240"/>
                </a:lnTo>
                <a:close/>
              </a:path>
              <a:path w="31114" h="30479">
                <a:moveTo>
                  <a:pt x="12716" y="26238"/>
                </a:move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8" name="object 1388"/>
          <p:cNvSpPr/>
          <p:nvPr/>
        </p:nvSpPr>
        <p:spPr>
          <a:xfrm>
            <a:off x="4814401" y="5405027"/>
            <a:ext cx="60960" cy="208279"/>
          </a:xfrm>
          <a:custGeom>
            <a:avLst/>
            <a:gdLst/>
            <a:ahLst/>
            <a:cxnLst/>
            <a:rect l="l" t="t" r="r" b="b"/>
            <a:pathLst>
              <a:path w="60960" h="208279">
                <a:moveTo>
                  <a:pt x="6323" y="163372"/>
                </a:moveTo>
                <a:lnTo>
                  <a:pt x="4711" y="163372"/>
                </a:lnTo>
                <a:lnTo>
                  <a:pt x="3187" y="163855"/>
                </a:lnTo>
                <a:lnTo>
                  <a:pt x="11264" y="203276"/>
                </a:lnTo>
                <a:lnTo>
                  <a:pt x="15240" y="208013"/>
                </a:lnTo>
                <a:lnTo>
                  <a:pt x="16598" y="205117"/>
                </a:lnTo>
                <a:lnTo>
                  <a:pt x="15849" y="204952"/>
                </a:lnTo>
                <a:lnTo>
                  <a:pt x="14046" y="202057"/>
                </a:lnTo>
                <a:lnTo>
                  <a:pt x="12801" y="197967"/>
                </a:lnTo>
                <a:lnTo>
                  <a:pt x="10795" y="191833"/>
                </a:lnTo>
                <a:lnTo>
                  <a:pt x="9156" y="183095"/>
                </a:lnTo>
                <a:lnTo>
                  <a:pt x="6921" y="168783"/>
                </a:lnTo>
                <a:lnTo>
                  <a:pt x="6323" y="163372"/>
                </a:lnTo>
                <a:close/>
              </a:path>
              <a:path w="60960" h="208279">
                <a:moveTo>
                  <a:pt x="3136" y="163662"/>
                </a:moveTo>
                <a:lnTo>
                  <a:pt x="3157" y="163855"/>
                </a:lnTo>
                <a:lnTo>
                  <a:pt x="3136" y="163662"/>
                </a:lnTo>
                <a:close/>
              </a:path>
              <a:path w="60960" h="208279">
                <a:moveTo>
                  <a:pt x="4711" y="163372"/>
                </a:moveTo>
                <a:lnTo>
                  <a:pt x="3124" y="163550"/>
                </a:lnTo>
                <a:lnTo>
                  <a:pt x="3187" y="163855"/>
                </a:lnTo>
                <a:lnTo>
                  <a:pt x="4711" y="163372"/>
                </a:lnTo>
                <a:close/>
              </a:path>
              <a:path w="60960" h="208279">
                <a:moveTo>
                  <a:pt x="59067" y="0"/>
                </a:moveTo>
                <a:lnTo>
                  <a:pt x="30090" y="29978"/>
                </a:lnTo>
                <a:lnTo>
                  <a:pt x="11406" y="71394"/>
                </a:lnTo>
                <a:lnTo>
                  <a:pt x="959" y="117902"/>
                </a:lnTo>
                <a:lnTo>
                  <a:pt x="0" y="135648"/>
                </a:lnTo>
                <a:lnTo>
                  <a:pt x="492" y="147639"/>
                </a:lnTo>
                <a:lnTo>
                  <a:pt x="1579" y="156457"/>
                </a:lnTo>
                <a:lnTo>
                  <a:pt x="2673" y="161923"/>
                </a:lnTo>
                <a:lnTo>
                  <a:pt x="3136" y="163662"/>
                </a:lnTo>
                <a:lnTo>
                  <a:pt x="4711" y="163372"/>
                </a:lnTo>
                <a:lnTo>
                  <a:pt x="6323" y="163372"/>
                </a:lnTo>
                <a:lnTo>
                  <a:pt x="6286" y="163042"/>
                </a:lnTo>
                <a:lnTo>
                  <a:pt x="6070" y="162344"/>
                </a:lnTo>
                <a:lnTo>
                  <a:pt x="5791" y="161175"/>
                </a:lnTo>
                <a:lnTo>
                  <a:pt x="5027" y="157569"/>
                </a:lnTo>
                <a:lnTo>
                  <a:pt x="4176" y="152060"/>
                </a:lnTo>
                <a:lnTo>
                  <a:pt x="3485" y="144727"/>
                </a:lnTo>
                <a:lnTo>
                  <a:pt x="3200" y="135648"/>
                </a:lnTo>
                <a:lnTo>
                  <a:pt x="4145" y="118241"/>
                </a:lnTo>
                <a:lnTo>
                  <a:pt x="14442" y="72421"/>
                </a:lnTo>
                <a:lnTo>
                  <a:pt x="32779" y="31724"/>
                </a:lnTo>
                <a:lnTo>
                  <a:pt x="60934" y="2603"/>
                </a:lnTo>
                <a:lnTo>
                  <a:pt x="59067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9" name="object 1389"/>
          <p:cNvSpPr/>
          <p:nvPr/>
        </p:nvSpPr>
        <p:spPr>
          <a:xfrm>
            <a:off x="4901855" y="5374747"/>
            <a:ext cx="121285" cy="17780"/>
          </a:xfrm>
          <a:custGeom>
            <a:avLst/>
            <a:gdLst/>
            <a:ahLst/>
            <a:cxnLst/>
            <a:rect l="l" t="t" r="r" b="b"/>
            <a:pathLst>
              <a:path w="121285" h="17779">
                <a:moveTo>
                  <a:pt x="69297" y="384"/>
                </a:moveTo>
                <a:lnTo>
                  <a:pt x="62080" y="641"/>
                </a:lnTo>
                <a:lnTo>
                  <a:pt x="46340" y="2268"/>
                </a:lnTo>
                <a:lnTo>
                  <a:pt x="24740" y="6526"/>
                </a:lnTo>
                <a:lnTo>
                  <a:pt x="0" y="14681"/>
                </a:lnTo>
                <a:lnTo>
                  <a:pt x="1231" y="17640"/>
                </a:lnTo>
                <a:lnTo>
                  <a:pt x="25527" y="9628"/>
                </a:lnTo>
                <a:lnTo>
                  <a:pt x="46789" y="5438"/>
                </a:lnTo>
                <a:lnTo>
                  <a:pt x="62275" y="3835"/>
                </a:lnTo>
                <a:lnTo>
                  <a:pt x="69570" y="3568"/>
                </a:lnTo>
                <a:lnTo>
                  <a:pt x="71894" y="3314"/>
                </a:lnTo>
                <a:lnTo>
                  <a:pt x="74549" y="3200"/>
                </a:lnTo>
                <a:lnTo>
                  <a:pt x="109594" y="3200"/>
                </a:lnTo>
                <a:lnTo>
                  <a:pt x="101577" y="1981"/>
                </a:lnTo>
                <a:lnTo>
                  <a:pt x="69392" y="1981"/>
                </a:lnTo>
                <a:lnTo>
                  <a:pt x="69337" y="1484"/>
                </a:lnTo>
                <a:lnTo>
                  <a:pt x="69297" y="384"/>
                </a:lnTo>
                <a:close/>
              </a:path>
              <a:path w="121285" h="17779">
                <a:moveTo>
                  <a:pt x="109594" y="3200"/>
                </a:moveTo>
                <a:lnTo>
                  <a:pt x="77470" y="3200"/>
                </a:lnTo>
                <a:lnTo>
                  <a:pt x="87161" y="3572"/>
                </a:lnTo>
                <a:lnTo>
                  <a:pt x="97902" y="4656"/>
                </a:lnTo>
                <a:lnTo>
                  <a:pt x="109165" y="6370"/>
                </a:lnTo>
                <a:lnTo>
                  <a:pt x="120421" y="8636"/>
                </a:lnTo>
                <a:lnTo>
                  <a:pt x="121132" y="5511"/>
                </a:lnTo>
                <a:lnTo>
                  <a:pt x="109594" y="3200"/>
                </a:lnTo>
                <a:close/>
              </a:path>
              <a:path w="121285" h="17779">
                <a:moveTo>
                  <a:pt x="69405" y="381"/>
                </a:moveTo>
                <a:lnTo>
                  <a:pt x="69337" y="1484"/>
                </a:lnTo>
                <a:lnTo>
                  <a:pt x="69392" y="1981"/>
                </a:lnTo>
                <a:lnTo>
                  <a:pt x="69405" y="381"/>
                </a:lnTo>
                <a:close/>
              </a:path>
              <a:path w="121285" h="17779">
                <a:moveTo>
                  <a:pt x="87305" y="381"/>
                </a:moveTo>
                <a:lnTo>
                  <a:pt x="69405" y="381"/>
                </a:lnTo>
                <a:lnTo>
                  <a:pt x="69392" y="1981"/>
                </a:lnTo>
                <a:lnTo>
                  <a:pt x="101577" y="1981"/>
                </a:lnTo>
                <a:lnTo>
                  <a:pt x="98310" y="1484"/>
                </a:lnTo>
                <a:lnTo>
                  <a:pt x="87305" y="381"/>
                </a:lnTo>
                <a:close/>
              </a:path>
              <a:path w="121285" h="17779">
                <a:moveTo>
                  <a:pt x="77470" y="0"/>
                </a:moveTo>
                <a:lnTo>
                  <a:pt x="74460" y="0"/>
                </a:lnTo>
                <a:lnTo>
                  <a:pt x="71691" y="127"/>
                </a:lnTo>
                <a:lnTo>
                  <a:pt x="69297" y="384"/>
                </a:lnTo>
                <a:lnTo>
                  <a:pt x="87305" y="381"/>
                </a:lnTo>
                <a:lnTo>
                  <a:pt x="77470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0" name="object 1390"/>
          <p:cNvSpPr/>
          <p:nvPr/>
        </p:nvSpPr>
        <p:spPr>
          <a:xfrm>
            <a:off x="5048117" y="5388758"/>
            <a:ext cx="88900" cy="227329"/>
          </a:xfrm>
          <a:custGeom>
            <a:avLst/>
            <a:gdLst/>
            <a:ahLst/>
            <a:cxnLst/>
            <a:rect l="l" t="t" r="r" b="b"/>
            <a:pathLst>
              <a:path w="88900" h="227329">
                <a:moveTo>
                  <a:pt x="1346" y="0"/>
                </a:moveTo>
                <a:lnTo>
                  <a:pt x="0" y="2908"/>
                </a:lnTo>
                <a:lnTo>
                  <a:pt x="23238" y="16184"/>
                </a:lnTo>
                <a:lnTo>
                  <a:pt x="45169" y="34748"/>
                </a:lnTo>
                <a:lnTo>
                  <a:pt x="77165" y="89420"/>
                </a:lnTo>
                <a:lnTo>
                  <a:pt x="85137" y="131508"/>
                </a:lnTo>
                <a:lnTo>
                  <a:pt x="85598" y="143865"/>
                </a:lnTo>
                <a:lnTo>
                  <a:pt x="84478" y="162617"/>
                </a:lnTo>
                <a:lnTo>
                  <a:pt x="72580" y="204406"/>
                </a:lnTo>
                <a:lnTo>
                  <a:pt x="59677" y="224967"/>
                </a:lnTo>
                <a:lnTo>
                  <a:pt x="62026" y="227139"/>
                </a:lnTo>
                <a:lnTo>
                  <a:pt x="66279" y="221684"/>
                </a:lnTo>
                <a:lnTo>
                  <a:pt x="75474" y="205776"/>
                </a:lnTo>
                <a:lnTo>
                  <a:pt x="84638" y="179731"/>
                </a:lnTo>
                <a:lnTo>
                  <a:pt x="88798" y="143865"/>
                </a:lnTo>
                <a:lnTo>
                  <a:pt x="88330" y="131270"/>
                </a:lnTo>
                <a:lnTo>
                  <a:pt x="80238" y="88506"/>
                </a:lnTo>
                <a:lnTo>
                  <a:pt x="47474" y="32532"/>
                </a:lnTo>
                <a:lnTo>
                  <a:pt x="25058" y="13548"/>
                </a:lnTo>
                <a:lnTo>
                  <a:pt x="1346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1" name="object 1391"/>
          <p:cNvSpPr/>
          <p:nvPr/>
        </p:nvSpPr>
        <p:spPr>
          <a:xfrm>
            <a:off x="4923858" y="5587772"/>
            <a:ext cx="167640" cy="23495"/>
          </a:xfrm>
          <a:custGeom>
            <a:avLst/>
            <a:gdLst/>
            <a:ahLst/>
            <a:cxnLst/>
            <a:rect l="l" t="t" r="r" b="b"/>
            <a:pathLst>
              <a:path w="167639" h="23495">
                <a:moveTo>
                  <a:pt x="134038" y="10337"/>
                </a:moveTo>
                <a:lnTo>
                  <a:pt x="110769" y="10337"/>
                </a:lnTo>
                <a:lnTo>
                  <a:pt x="121526" y="10998"/>
                </a:lnTo>
                <a:lnTo>
                  <a:pt x="130759" y="12685"/>
                </a:lnTo>
                <a:lnTo>
                  <a:pt x="138172" y="14933"/>
                </a:lnTo>
                <a:lnTo>
                  <a:pt x="143471" y="17272"/>
                </a:lnTo>
                <a:lnTo>
                  <a:pt x="144360" y="17741"/>
                </a:lnTo>
                <a:lnTo>
                  <a:pt x="153077" y="20116"/>
                </a:lnTo>
                <a:lnTo>
                  <a:pt x="162318" y="22098"/>
                </a:lnTo>
                <a:lnTo>
                  <a:pt x="166446" y="23202"/>
                </a:lnTo>
                <a:lnTo>
                  <a:pt x="167271" y="20116"/>
                </a:lnTo>
                <a:lnTo>
                  <a:pt x="164401" y="19342"/>
                </a:lnTo>
                <a:lnTo>
                  <a:pt x="159334" y="18199"/>
                </a:lnTo>
                <a:lnTo>
                  <a:pt x="150114" y="16002"/>
                </a:lnTo>
                <a:lnTo>
                  <a:pt x="146621" y="15074"/>
                </a:lnTo>
                <a:lnTo>
                  <a:pt x="145237" y="14605"/>
                </a:lnTo>
                <a:lnTo>
                  <a:pt x="144983" y="14452"/>
                </a:lnTo>
                <a:lnTo>
                  <a:pt x="139287" y="11932"/>
                </a:lnTo>
                <a:lnTo>
                  <a:pt x="134038" y="10337"/>
                </a:lnTo>
                <a:close/>
              </a:path>
              <a:path w="167639" h="23495">
                <a:moveTo>
                  <a:pt x="43885" y="3263"/>
                </a:moveTo>
                <a:lnTo>
                  <a:pt x="39649" y="3263"/>
                </a:lnTo>
                <a:lnTo>
                  <a:pt x="39255" y="4813"/>
                </a:lnTo>
                <a:lnTo>
                  <a:pt x="42389" y="6113"/>
                </a:lnTo>
                <a:lnTo>
                  <a:pt x="51325" y="9159"/>
                </a:lnTo>
                <a:lnTo>
                  <a:pt x="64154" y="12201"/>
                </a:lnTo>
                <a:lnTo>
                  <a:pt x="79235" y="13589"/>
                </a:lnTo>
                <a:lnTo>
                  <a:pt x="83515" y="13589"/>
                </a:lnTo>
                <a:lnTo>
                  <a:pt x="87858" y="13220"/>
                </a:lnTo>
                <a:lnTo>
                  <a:pt x="98717" y="10896"/>
                </a:lnTo>
                <a:lnTo>
                  <a:pt x="104409" y="10388"/>
                </a:lnTo>
                <a:lnTo>
                  <a:pt x="79235" y="10388"/>
                </a:lnTo>
                <a:lnTo>
                  <a:pt x="71819" y="10019"/>
                </a:lnTo>
                <a:lnTo>
                  <a:pt x="45618" y="3937"/>
                </a:lnTo>
                <a:lnTo>
                  <a:pt x="43885" y="3263"/>
                </a:lnTo>
                <a:close/>
              </a:path>
              <a:path w="167639" h="23495">
                <a:moveTo>
                  <a:pt x="1257" y="7734"/>
                </a:moveTo>
                <a:lnTo>
                  <a:pt x="1258" y="7874"/>
                </a:lnTo>
                <a:lnTo>
                  <a:pt x="0" y="10680"/>
                </a:lnTo>
                <a:lnTo>
                  <a:pt x="203" y="10782"/>
                </a:lnTo>
                <a:lnTo>
                  <a:pt x="1003" y="11074"/>
                </a:lnTo>
                <a:lnTo>
                  <a:pt x="5334" y="11074"/>
                </a:lnTo>
                <a:lnTo>
                  <a:pt x="10668" y="10019"/>
                </a:lnTo>
                <a:lnTo>
                  <a:pt x="14251" y="7874"/>
                </a:lnTo>
                <a:lnTo>
                  <a:pt x="2489" y="7874"/>
                </a:lnTo>
                <a:lnTo>
                  <a:pt x="1422" y="7785"/>
                </a:lnTo>
                <a:lnTo>
                  <a:pt x="1257" y="7734"/>
                </a:lnTo>
                <a:close/>
              </a:path>
              <a:path w="167639" h="23495">
                <a:moveTo>
                  <a:pt x="110769" y="7137"/>
                </a:moveTo>
                <a:lnTo>
                  <a:pt x="104775" y="7137"/>
                </a:lnTo>
                <a:lnTo>
                  <a:pt x="98225" y="7734"/>
                </a:lnTo>
                <a:lnTo>
                  <a:pt x="87452" y="10033"/>
                </a:lnTo>
                <a:lnTo>
                  <a:pt x="83324" y="10388"/>
                </a:lnTo>
                <a:lnTo>
                  <a:pt x="104409" y="10388"/>
                </a:lnTo>
                <a:lnTo>
                  <a:pt x="104978" y="10337"/>
                </a:lnTo>
                <a:lnTo>
                  <a:pt x="134038" y="10337"/>
                </a:lnTo>
                <a:lnTo>
                  <a:pt x="131514" y="9571"/>
                </a:lnTo>
                <a:lnTo>
                  <a:pt x="121923" y="7821"/>
                </a:lnTo>
                <a:lnTo>
                  <a:pt x="110769" y="7137"/>
                </a:lnTo>
                <a:close/>
              </a:path>
              <a:path w="167639" h="23495">
                <a:moveTo>
                  <a:pt x="1257" y="7734"/>
                </a:moveTo>
                <a:lnTo>
                  <a:pt x="1106" y="8209"/>
                </a:lnTo>
                <a:lnTo>
                  <a:pt x="1256" y="7874"/>
                </a:lnTo>
                <a:lnTo>
                  <a:pt x="1257" y="7734"/>
                </a:lnTo>
                <a:close/>
              </a:path>
              <a:path w="167639" h="23495">
                <a:moveTo>
                  <a:pt x="26987" y="0"/>
                </a:moveTo>
                <a:lnTo>
                  <a:pt x="23761" y="12"/>
                </a:lnTo>
                <a:lnTo>
                  <a:pt x="20535" y="393"/>
                </a:lnTo>
                <a:lnTo>
                  <a:pt x="9334" y="7099"/>
                </a:lnTo>
                <a:lnTo>
                  <a:pt x="4521" y="7874"/>
                </a:lnTo>
                <a:lnTo>
                  <a:pt x="14251" y="7874"/>
                </a:lnTo>
                <a:lnTo>
                  <a:pt x="19659" y="4635"/>
                </a:lnTo>
                <a:lnTo>
                  <a:pt x="21259" y="3644"/>
                </a:lnTo>
                <a:lnTo>
                  <a:pt x="24041" y="3187"/>
                </a:lnTo>
                <a:lnTo>
                  <a:pt x="43689" y="3187"/>
                </a:lnTo>
                <a:lnTo>
                  <a:pt x="41465" y="2324"/>
                </a:lnTo>
                <a:lnTo>
                  <a:pt x="40195" y="1739"/>
                </a:lnTo>
                <a:lnTo>
                  <a:pt x="39979" y="1701"/>
                </a:lnTo>
                <a:lnTo>
                  <a:pt x="33426" y="12"/>
                </a:lnTo>
                <a:lnTo>
                  <a:pt x="26987" y="0"/>
                </a:lnTo>
                <a:close/>
              </a:path>
              <a:path w="167639" h="23495">
                <a:moveTo>
                  <a:pt x="39200" y="4798"/>
                </a:moveTo>
                <a:close/>
              </a:path>
              <a:path w="167639" h="23495">
                <a:moveTo>
                  <a:pt x="39649" y="3263"/>
                </a:moveTo>
                <a:lnTo>
                  <a:pt x="38989" y="4711"/>
                </a:lnTo>
                <a:lnTo>
                  <a:pt x="39255" y="4813"/>
                </a:lnTo>
                <a:lnTo>
                  <a:pt x="39649" y="3263"/>
                </a:lnTo>
                <a:close/>
              </a:path>
              <a:path w="167639" h="23495">
                <a:moveTo>
                  <a:pt x="43689" y="3187"/>
                </a:moveTo>
                <a:lnTo>
                  <a:pt x="24041" y="3187"/>
                </a:lnTo>
                <a:lnTo>
                  <a:pt x="26987" y="3200"/>
                </a:lnTo>
                <a:lnTo>
                  <a:pt x="29933" y="3200"/>
                </a:lnTo>
                <a:lnTo>
                  <a:pt x="33020" y="3606"/>
                </a:lnTo>
                <a:lnTo>
                  <a:pt x="37706" y="4406"/>
                </a:lnTo>
                <a:lnTo>
                  <a:pt x="39200" y="4798"/>
                </a:lnTo>
                <a:lnTo>
                  <a:pt x="38989" y="4711"/>
                </a:lnTo>
                <a:lnTo>
                  <a:pt x="39649" y="3263"/>
                </a:lnTo>
                <a:lnTo>
                  <a:pt x="43885" y="3263"/>
                </a:lnTo>
                <a:lnTo>
                  <a:pt x="43689" y="3187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2" name="object 1392"/>
          <p:cNvSpPr/>
          <p:nvPr/>
        </p:nvSpPr>
        <p:spPr>
          <a:xfrm>
            <a:off x="4920874" y="5674168"/>
            <a:ext cx="143510" cy="33020"/>
          </a:xfrm>
          <a:custGeom>
            <a:avLst/>
            <a:gdLst/>
            <a:ahLst/>
            <a:cxnLst/>
            <a:rect l="l" t="t" r="r" b="b"/>
            <a:pathLst>
              <a:path w="143510" h="33020">
                <a:moveTo>
                  <a:pt x="37325" y="12814"/>
                </a:moveTo>
                <a:lnTo>
                  <a:pt x="20142" y="24574"/>
                </a:lnTo>
                <a:lnTo>
                  <a:pt x="21945" y="27216"/>
                </a:lnTo>
                <a:lnTo>
                  <a:pt x="39141" y="15455"/>
                </a:lnTo>
                <a:lnTo>
                  <a:pt x="37325" y="12814"/>
                </a:lnTo>
                <a:close/>
              </a:path>
              <a:path w="143510" h="33020">
                <a:moveTo>
                  <a:pt x="36880" y="0"/>
                </a:moveTo>
                <a:lnTo>
                  <a:pt x="2247" y="24587"/>
                </a:lnTo>
                <a:lnTo>
                  <a:pt x="4102" y="27203"/>
                </a:lnTo>
                <a:lnTo>
                  <a:pt x="38735" y="2603"/>
                </a:lnTo>
                <a:lnTo>
                  <a:pt x="36880" y="0"/>
                </a:lnTo>
                <a:close/>
              </a:path>
              <a:path w="143510" h="33020">
                <a:moveTo>
                  <a:pt x="12293" y="6718"/>
                </a:moveTo>
                <a:lnTo>
                  <a:pt x="0" y="15659"/>
                </a:lnTo>
                <a:lnTo>
                  <a:pt x="1879" y="18249"/>
                </a:lnTo>
                <a:lnTo>
                  <a:pt x="14173" y="9309"/>
                </a:lnTo>
                <a:lnTo>
                  <a:pt x="12293" y="6718"/>
                </a:lnTo>
                <a:close/>
              </a:path>
              <a:path w="143510" h="33020">
                <a:moveTo>
                  <a:pt x="141490" y="18580"/>
                </a:moveTo>
                <a:lnTo>
                  <a:pt x="124294" y="30327"/>
                </a:lnTo>
                <a:lnTo>
                  <a:pt x="126098" y="32969"/>
                </a:lnTo>
                <a:lnTo>
                  <a:pt x="143294" y="21221"/>
                </a:lnTo>
                <a:lnTo>
                  <a:pt x="141490" y="18580"/>
                </a:lnTo>
                <a:close/>
              </a:path>
              <a:path w="143510" h="33020">
                <a:moveTo>
                  <a:pt x="141033" y="5765"/>
                </a:moveTo>
                <a:lnTo>
                  <a:pt x="106400" y="30340"/>
                </a:lnTo>
                <a:lnTo>
                  <a:pt x="108254" y="32956"/>
                </a:lnTo>
                <a:lnTo>
                  <a:pt x="142887" y="8382"/>
                </a:lnTo>
                <a:lnTo>
                  <a:pt x="141033" y="5765"/>
                </a:lnTo>
                <a:close/>
              </a:path>
              <a:path w="143510" h="33020">
                <a:moveTo>
                  <a:pt x="116459" y="12484"/>
                </a:moveTo>
                <a:lnTo>
                  <a:pt x="104152" y="21424"/>
                </a:lnTo>
                <a:lnTo>
                  <a:pt x="106032" y="24015"/>
                </a:lnTo>
                <a:lnTo>
                  <a:pt x="118338" y="15074"/>
                </a:lnTo>
                <a:lnTo>
                  <a:pt x="116459" y="12484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3" name="object 1393"/>
          <p:cNvSpPr/>
          <p:nvPr/>
        </p:nvSpPr>
        <p:spPr>
          <a:xfrm>
            <a:off x="4853809" y="5739404"/>
            <a:ext cx="229870" cy="122555"/>
          </a:xfrm>
          <a:custGeom>
            <a:avLst/>
            <a:gdLst/>
            <a:ahLst/>
            <a:cxnLst/>
            <a:rect l="l" t="t" r="r" b="b"/>
            <a:pathLst>
              <a:path w="229870" h="122554">
                <a:moveTo>
                  <a:pt x="3060" y="29616"/>
                </a:moveTo>
                <a:lnTo>
                  <a:pt x="0" y="30556"/>
                </a:lnTo>
                <a:lnTo>
                  <a:pt x="1699" y="35925"/>
                </a:lnTo>
                <a:lnTo>
                  <a:pt x="5926" y="48602"/>
                </a:lnTo>
                <a:lnTo>
                  <a:pt x="26072" y="87832"/>
                </a:lnTo>
                <a:lnTo>
                  <a:pt x="63867" y="114901"/>
                </a:lnTo>
                <a:lnTo>
                  <a:pt x="93599" y="121958"/>
                </a:lnTo>
                <a:lnTo>
                  <a:pt x="95465" y="121958"/>
                </a:lnTo>
                <a:lnTo>
                  <a:pt x="113601" y="120240"/>
                </a:lnTo>
                <a:lnTo>
                  <a:pt x="119718" y="118757"/>
                </a:lnTo>
                <a:lnTo>
                  <a:pt x="93687" y="118757"/>
                </a:lnTo>
                <a:lnTo>
                  <a:pt x="92011" y="118694"/>
                </a:lnTo>
                <a:lnTo>
                  <a:pt x="44005" y="99623"/>
                </a:lnTo>
                <a:lnTo>
                  <a:pt x="17183" y="69062"/>
                </a:lnTo>
                <a:lnTo>
                  <a:pt x="3060" y="29641"/>
                </a:lnTo>
                <a:close/>
              </a:path>
              <a:path w="229870" h="122554">
                <a:moveTo>
                  <a:pt x="226580" y="0"/>
                </a:moveTo>
                <a:lnTo>
                  <a:pt x="205172" y="44157"/>
                </a:lnTo>
                <a:lnTo>
                  <a:pt x="184524" y="78365"/>
                </a:lnTo>
                <a:lnTo>
                  <a:pt x="153530" y="104211"/>
                </a:lnTo>
                <a:lnTo>
                  <a:pt x="113063" y="117093"/>
                </a:lnTo>
                <a:lnTo>
                  <a:pt x="95465" y="118757"/>
                </a:lnTo>
                <a:lnTo>
                  <a:pt x="119718" y="118757"/>
                </a:lnTo>
                <a:lnTo>
                  <a:pt x="173151" y="95910"/>
                </a:lnTo>
                <a:lnTo>
                  <a:pt x="201299" y="57800"/>
                </a:lnTo>
                <a:lnTo>
                  <a:pt x="223989" y="13474"/>
                </a:lnTo>
                <a:lnTo>
                  <a:pt x="229514" y="1269"/>
                </a:lnTo>
                <a:lnTo>
                  <a:pt x="226580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4" name="object 1394"/>
          <p:cNvSpPr/>
          <p:nvPr/>
        </p:nvSpPr>
        <p:spPr>
          <a:xfrm>
            <a:off x="4965534" y="5715334"/>
            <a:ext cx="34925" cy="7620"/>
          </a:xfrm>
          <a:custGeom>
            <a:avLst/>
            <a:gdLst/>
            <a:ahLst/>
            <a:cxnLst/>
            <a:rect l="l" t="t" r="r" b="b"/>
            <a:pathLst>
              <a:path w="34925" h="7620">
                <a:moveTo>
                  <a:pt x="32076" y="3187"/>
                </a:moveTo>
                <a:lnTo>
                  <a:pt x="10045" y="3187"/>
                </a:lnTo>
                <a:lnTo>
                  <a:pt x="16662" y="3200"/>
                </a:lnTo>
                <a:lnTo>
                  <a:pt x="21615" y="3200"/>
                </a:lnTo>
                <a:lnTo>
                  <a:pt x="27279" y="4203"/>
                </a:lnTo>
                <a:lnTo>
                  <a:pt x="32994" y="7353"/>
                </a:lnTo>
                <a:lnTo>
                  <a:pt x="34544" y="4546"/>
                </a:lnTo>
                <a:lnTo>
                  <a:pt x="32076" y="3187"/>
                </a:lnTo>
                <a:close/>
              </a:path>
              <a:path w="34925" h="7620">
                <a:moveTo>
                  <a:pt x="22047" y="0"/>
                </a:moveTo>
                <a:lnTo>
                  <a:pt x="7061" y="0"/>
                </a:lnTo>
                <a:lnTo>
                  <a:pt x="0" y="3505"/>
                </a:lnTo>
                <a:lnTo>
                  <a:pt x="1422" y="6375"/>
                </a:lnTo>
                <a:lnTo>
                  <a:pt x="2501" y="5905"/>
                </a:lnTo>
                <a:lnTo>
                  <a:pt x="4711" y="5016"/>
                </a:lnTo>
                <a:lnTo>
                  <a:pt x="10045" y="3187"/>
                </a:lnTo>
                <a:lnTo>
                  <a:pt x="32076" y="3187"/>
                </a:lnTo>
                <a:lnTo>
                  <a:pt x="28295" y="1104"/>
                </a:lnTo>
                <a:lnTo>
                  <a:pt x="22047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5" name="object 1395"/>
          <p:cNvSpPr/>
          <p:nvPr/>
        </p:nvSpPr>
        <p:spPr>
          <a:xfrm>
            <a:off x="4977239" y="5704299"/>
            <a:ext cx="15875" cy="5080"/>
          </a:xfrm>
          <a:custGeom>
            <a:avLst/>
            <a:gdLst/>
            <a:ahLst/>
            <a:cxnLst/>
            <a:rect l="l" t="t" r="r" b="b"/>
            <a:pathLst>
              <a:path w="15875" h="5079">
                <a:moveTo>
                  <a:pt x="15268" y="3200"/>
                </a:moveTo>
                <a:lnTo>
                  <a:pt x="9347" y="3200"/>
                </a:lnTo>
                <a:lnTo>
                  <a:pt x="11798" y="3543"/>
                </a:lnTo>
                <a:lnTo>
                  <a:pt x="14757" y="4610"/>
                </a:lnTo>
                <a:lnTo>
                  <a:pt x="15268" y="3200"/>
                </a:lnTo>
                <a:close/>
              </a:path>
              <a:path w="15875" h="5079">
                <a:moveTo>
                  <a:pt x="9728" y="0"/>
                </a:moveTo>
                <a:lnTo>
                  <a:pt x="2743" y="0"/>
                </a:lnTo>
                <a:lnTo>
                  <a:pt x="0" y="1777"/>
                </a:lnTo>
                <a:lnTo>
                  <a:pt x="1777" y="4432"/>
                </a:lnTo>
                <a:lnTo>
                  <a:pt x="4000" y="3200"/>
                </a:lnTo>
                <a:lnTo>
                  <a:pt x="15268" y="3200"/>
                </a:lnTo>
                <a:lnTo>
                  <a:pt x="15849" y="1600"/>
                </a:lnTo>
                <a:lnTo>
                  <a:pt x="12560" y="406"/>
                </a:lnTo>
                <a:lnTo>
                  <a:pt x="9728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6" name="object 1396"/>
          <p:cNvSpPr/>
          <p:nvPr/>
        </p:nvSpPr>
        <p:spPr>
          <a:xfrm>
            <a:off x="5015565" y="5372648"/>
            <a:ext cx="76835" cy="240665"/>
          </a:xfrm>
          <a:custGeom>
            <a:avLst/>
            <a:gdLst/>
            <a:ahLst/>
            <a:cxnLst/>
            <a:rect l="l" t="t" r="r" b="b"/>
            <a:pathLst>
              <a:path w="76835" h="240664">
                <a:moveTo>
                  <a:pt x="2603" y="0"/>
                </a:moveTo>
                <a:lnTo>
                  <a:pt x="0" y="1866"/>
                </a:lnTo>
                <a:lnTo>
                  <a:pt x="38243" y="65900"/>
                </a:lnTo>
                <a:lnTo>
                  <a:pt x="60553" y="123488"/>
                </a:lnTo>
                <a:lnTo>
                  <a:pt x="70976" y="172141"/>
                </a:lnTo>
                <a:lnTo>
                  <a:pt x="73558" y="209372"/>
                </a:lnTo>
                <a:lnTo>
                  <a:pt x="73558" y="219049"/>
                </a:lnTo>
                <a:lnTo>
                  <a:pt x="72986" y="226656"/>
                </a:lnTo>
                <a:lnTo>
                  <a:pt x="71856" y="236994"/>
                </a:lnTo>
                <a:lnTo>
                  <a:pt x="71297" y="239687"/>
                </a:lnTo>
                <a:lnTo>
                  <a:pt x="74434" y="240334"/>
                </a:lnTo>
                <a:lnTo>
                  <a:pt x="74803" y="238216"/>
                </a:lnTo>
                <a:lnTo>
                  <a:pt x="75601" y="232173"/>
                </a:lnTo>
                <a:lnTo>
                  <a:pt x="76397" y="222470"/>
                </a:lnTo>
                <a:lnTo>
                  <a:pt x="76758" y="209372"/>
                </a:lnTo>
                <a:lnTo>
                  <a:pt x="75176" y="180245"/>
                </a:lnTo>
                <a:lnTo>
                  <a:pt x="69046" y="143454"/>
                </a:lnTo>
                <a:lnTo>
                  <a:pt x="56291" y="100289"/>
                </a:lnTo>
                <a:lnTo>
                  <a:pt x="34836" y="52041"/>
                </a:lnTo>
                <a:lnTo>
                  <a:pt x="2603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7" name="object 1397"/>
          <p:cNvSpPr/>
          <p:nvPr/>
        </p:nvSpPr>
        <p:spPr>
          <a:xfrm>
            <a:off x="5043119" y="5382656"/>
            <a:ext cx="71755" cy="233045"/>
          </a:xfrm>
          <a:custGeom>
            <a:avLst/>
            <a:gdLst/>
            <a:ahLst/>
            <a:cxnLst/>
            <a:rect l="l" t="t" r="r" b="b"/>
            <a:pathLst>
              <a:path w="71754" h="233045">
                <a:moveTo>
                  <a:pt x="2666" y="0"/>
                </a:moveTo>
                <a:lnTo>
                  <a:pt x="0" y="1777"/>
                </a:lnTo>
                <a:lnTo>
                  <a:pt x="1444" y="3977"/>
                </a:lnTo>
                <a:lnTo>
                  <a:pt x="5354" y="10040"/>
                </a:lnTo>
                <a:lnTo>
                  <a:pt x="25817" y="43928"/>
                </a:lnTo>
                <a:lnTo>
                  <a:pt x="46545" y="85394"/>
                </a:lnTo>
                <a:lnTo>
                  <a:pt x="61342" y="136926"/>
                </a:lnTo>
                <a:lnTo>
                  <a:pt x="68414" y="198183"/>
                </a:lnTo>
                <a:lnTo>
                  <a:pt x="68168" y="207601"/>
                </a:lnTo>
                <a:lnTo>
                  <a:pt x="67446" y="216168"/>
                </a:lnTo>
                <a:lnTo>
                  <a:pt x="66171" y="224292"/>
                </a:lnTo>
                <a:lnTo>
                  <a:pt x="64325" y="231686"/>
                </a:lnTo>
                <a:lnTo>
                  <a:pt x="67386" y="232625"/>
                </a:lnTo>
                <a:lnTo>
                  <a:pt x="69306" y="224922"/>
                </a:lnTo>
                <a:lnTo>
                  <a:pt x="70619" y="216547"/>
                </a:lnTo>
                <a:lnTo>
                  <a:pt x="71378" y="207427"/>
                </a:lnTo>
                <a:lnTo>
                  <a:pt x="71615" y="198183"/>
                </a:lnTo>
                <a:lnTo>
                  <a:pt x="69626" y="167489"/>
                </a:lnTo>
                <a:lnTo>
                  <a:pt x="57377" y="107522"/>
                </a:lnTo>
                <a:lnTo>
                  <a:pt x="36349" y="56435"/>
                </a:lnTo>
                <a:lnTo>
                  <a:pt x="8047" y="8305"/>
                </a:lnTo>
                <a:lnTo>
                  <a:pt x="2666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8" name="object 1398"/>
          <p:cNvSpPr/>
          <p:nvPr/>
        </p:nvSpPr>
        <p:spPr>
          <a:xfrm>
            <a:off x="4920349" y="5850063"/>
            <a:ext cx="77470" cy="24765"/>
          </a:xfrm>
          <a:custGeom>
            <a:avLst/>
            <a:gdLst/>
            <a:ahLst/>
            <a:cxnLst/>
            <a:rect l="l" t="t" r="r" b="b"/>
            <a:pathLst>
              <a:path w="77470" h="24764">
                <a:moveTo>
                  <a:pt x="2933" y="3543"/>
                </a:moveTo>
                <a:lnTo>
                  <a:pt x="0" y="4838"/>
                </a:lnTo>
                <a:lnTo>
                  <a:pt x="1817" y="7964"/>
                </a:lnTo>
                <a:lnTo>
                  <a:pt x="7802" y="14604"/>
                </a:lnTo>
                <a:lnTo>
                  <a:pt x="18900" y="21197"/>
                </a:lnTo>
                <a:lnTo>
                  <a:pt x="36055" y="24180"/>
                </a:lnTo>
                <a:lnTo>
                  <a:pt x="38354" y="24180"/>
                </a:lnTo>
                <a:lnTo>
                  <a:pt x="40779" y="24053"/>
                </a:lnTo>
                <a:lnTo>
                  <a:pt x="43345" y="23761"/>
                </a:lnTo>
                <a:lnTo>
                  <a:pt x="52271" y="20980"/>
                </a:lnTo>
                <a:lnTo>
                  <a:pt x="36055" y="20980"/>
                </a:lnTo>
                <a:lnTo>
                  <a:pt x="27254" y="20219"/>
                </a:lnTo>
                <a:lnTo>
                  <a:pt x="3263" y="4216"/>
                </a:lnTo>
                <a:lnTo>
                  <a:pt x="2933" y="3543"/>
                </a:lnTo>
                <a:close/>
              </a:path>
              <a:path w="77470" h="24764">
                <a:moveTo>
                  <a:pt x="74244" y="0"/>
                </a:moveTo>
                <a:lnTo>
                  <a:pt x="40538" y="20853"/>
                </a:lnTo>
                <a:lnTo>
                  <a:pt x="38227" y="20980"/>
                </a:lnTo>
                <a:lnTo>
                  <a:pt x="52271" y="20980"/>
                </a:lnTo>
                <a:lnTo>
                  <a:pt x="57854" y="19240"/>
                </a:lnTo>
                <a:lnTo>
                  <a:pt x="68362" y="11787"/>
                </a:lnTo>
                <a:lnTo>
                  <a:pt x="74772" y="4793"/>
                </a:lnTo>
                <a:lnTo>
                  <a:pt x="76987" y="1650"/>
                </a:lnTo>
                <a:lnTo>
                  <a:pt x="74244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9" name="object 1399"/>
          <p:cNvSpPr/>
          <p:nvPr/>
        </p:nvSpPr>
        <p:spPr>
          <a:xfrm>
            <a:off x="4896369" y="5840384"/>
            <a:ext cx="116205" cy="45085"/>
          </a:xfrm>
          <a:custGeom>
            <a:avLst/>
            <a:gdLst/>
            <a:ahLst/>
            <a:cxnLst/>
            <a:rect l="l" t="t" r="r" b="b"/>
            <a:pathLst>
              <a:path w="116204" h="45085">
                <a:moveTo>
                  <a:pt x="2933" y="0"/>
                </a:moveTo>
                <a:lnTo>
                  <a:pt x="0" y="1295"/>
                </a:lnTo>
                <a:lnTo>
                  <a:pt x="941" y="3214"/>
                </a:lnTo>
                <a:lnTo>
                  <a:pt x="3752" y="8154"/>
                </a:lnTo>
                <a:lnTo>
                  <a:pt x="35569" y="38093"/>
                </a:lnTo>
                <a:lnTo>
                  <a:pt x="65100" y="44932"/>
                </a:lnTo>
                <a:lnTo>
                  <a:pt x="68059" y="44869"/>
                </a:lnTo>
                <a:lnTo>
                  <a:pt x="80527" y="42663"/>
                </a:lnTo>
                <a:lnTo>
                  <a:pt x="82494" y="41732"/>
                </a:lnTo>
                <a:lnTo>
                  <a:pt x="65100" y="41732"/>
                </a:lnTo>
                <a:lnTo>
                  <a:pt x="49896" y="39940"/>
                </a:lnTo>
                <a:lnTo>
                  <a:pt x="12598" y="15646"/>
                </a:lnTo>
                <a:lnTo>
                  <a:pt x="3200" y="609"/>
                </a:lnTo>
                <a:lnTo>
                  <a:pt x="2933" y="0"/>
                </a:lnTo>
                <a:close/>
              </a:path>
              <a:path w="116204" h="45085">
                <a:moveTo>
                  <a:pt x="112864" y="2832"/>
                </a:moveTo>
                <a:lnTo>
                  <a:pt x="86917" y="36398"/>
                </a:lnTo>
                <a:lnTo>
                  <a:pt x="65100" y="41732"/>
                </a:lnTo>
                <a:lnTo>
                  <a:pt x="82494" y="41732"/>
                </a:lnTo>
                <a:lnTo>
                  <a:pt x="112991" y="13639"/>
                </a:lnTo>
                <a:lnTo>
                  <a:pt x="115925" y="3746"/>
                </a:lnTo>
                <a:lnTo>
                  <a:pt x="112864" y="2832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0" name="object 1400"/>
          <p:cNvSpPr/>
          <p:nvPr/>
        </p:nvSpPr>
        <p:spPr>
          <a:xfrm>
            <a:off x="4664344" y="5825275"/>
            <a:ext cx="218440" cy="224790"/>
          </a:xfrm>
          <a:custGeom>
            <a:avLst/>
            <a:gdLst/>
            <a:ahLst/>
            <a:cxnLst/>
            <a:rect l="l" t="t" r="r" b="b"/>
            <a:pathLst>
              <a:path w="218439" h="224789">
                <a:moveTo>
                  <a:pt x="215938" y="0"/>
                </a:moveTo>
                <a:lnTo>
                  <a:pt x="156229" y="54575"/>
                </a:lnTo>
                <a:lnTo>
                  <a:pt x="108996" y="99537"/>
                </a:lnTo>
                <a:lnTo>
                  <a:pt x="74498" y="135648"/>
                </a:lnTo>
                <a:lnTo>
                  <a:pt x="62918" y="149467"/>
                </a:lnTo>
                <a:lnTo>
                  <a:pt x="50547" y="164042"/>
                </a:lnTo>
                <a:lnTo>
                  <a:pt x="38102" y="178575"/>
                </a:lnTo>
                <a:lnTo>
                  <a:pt x="0" y="222542"/>
                </a:lnTo>
                <a:lnTo>
                  <a:pt x="2412" y="224650"/>
                </a:lnTo>
                <a:lnTo>
                  <a:pt x="28728" y="194359"/>
                </a:lnTo>
                <a:lnTo>
                  <a:pt x="52985" y="166116"/>
                </a:lnTo>
                <a:lnTo>
                  <a:pt x="76961" y="137693"/>
                </a:lnTo>
                <a:lnTo>
                  <a:pt x="91334" y="121868"/>
                </a:lnTo>
                <a:lnTo>
                  <a:pt x="134362" y="79518"/>
                </a:lnTo>
                <a:lnTo>
                  <a:pt x="191198" y="26715"/>
                </a:lnTo>
                <a:lnTo>
                  <a:pt x="218071" y="2374"/>
                </a:lnTo>
                <a:lnTo>
                  <a:pt x="215938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1" name="object 1401"/>
          <p:cNvSpPr/>
          <p:nvPr/>
        </p:nvSpPr>
        <p:spPr>
          <a:xfrm>
            <a:off x="5030405" y="5827814"/>
            <a:ext cx="168910" cy="90805"/>
          </a:xfrm>
          <a:custGeom>
            <a:avLst/>
            <a:gdLst/>
            <a:ahLst/>
            <a:cxnLst/>
            <a:rect l="l" t="t" r="r" b="b"/>
            <a:pathLst>
              <a:path w="168910" h="90804">
                <a:moveTo>
                  <a:pt x="168546" y="86359"/>
                </a:moveTo>
                <a:lnTo>
                  <a:pt x="165290" y="86359"/>
                </a:lnTo>
                <a:lnTo>
                  <a:pt x="166865" y="86652"/>
                </a:lnTo>
                <a:lnTo>
                  <a:pt x="166128" y="88074"/>
                </a:lnTo>
                <a:lnTo>
                  <a:pt x="164963" y="88074"/>
                </a:lnTo>
                <a:lnTo>
                  <a:pt x="164617" y="89890"/>
                </a:lnTo>
                <a:lnTo>
                  <a:pt x="167754" y="90487"/>
                </a:lnTo>
                <a:lnTo>
                  <a:pt x="168217" y="88074"/>
                </a:lnTo>
                <a:lnTo>
                  <a:pt x="166128" y="88074"/>
                </a:lnTo>
                <a:lnTo>
                  <a:pt x="165068" y="87524"/>
                </a:lnTo>
                <a:lnTo>
                  <a:pt x="168322" y="87524"/>
                </a:lnTo>
                <a:lnTo>
                  <a:pt x="168546" y="86359"/>
                </a:lnTo>
                <a:close/>
              </a:path>
              <a:path w="168910" h="90804">
                <a:moveTo>
                  <a:pt x="165290" y="86359"/>
                </a:moveTo>
                <a:lnTo>
                  <a:pt x="165068" y="87524"/>
                </a:lnTo>
                <a:lnTo>
                  <a:pt x="166128" y="88074"/>
                </a:lnTo>
                <a:lnTo>
                  <a:pt x="166865" y="86652"/>
                </a:lnTo>
                <a:lnTo>
                  <a:pt x="165290" y="86359"/>
                </a:lnTo>
                <a:close/>
              </a:path>
              <a:path w="168910" h="90804">
                <a:moveTo>
                  <a:pt x="1346" y="0"/>
                </a:moveTo>
                <a:lnTo>
                  <a:pt x="0" y="2908"/>
                </a:lnTo>
                <a:lnTo>
                  <a:pt x="10734" y="7940"/>
                </a:lnTo>
                <a:lnTo>
                  <a:pt x="51855" y="27700"/>
                </a:lnTo>
                <a:lnTo>
                  <a:pt x="67392" y="35425"/>
                </a:lnTo>
                <a:lnTo>
                  <a:pt x="81814" y="42833"/>
                </a:lnTo>
                <a:lnTo>
                  <a:pt x="117097" y="62174"/>
                </a:lnTo>
                <a:lnTo>
                  <a:pt x="140598" y="74723"/>
                </a:lnTo>
                <a:lnTo>
                  <a:pt x="165068" y="87524"/>
                </a:lnTo>
                <a:lnTo>
                  <a:pt x="165290" y="86359"/>
                </a:lnTo>
                <a:lnTo>
                  <a:pt x="168546" y="86359"/>
                </a:lnTo>
                <a:lnTo>
                  <a:pt x="168656" y="85788"/>
                </a:lnTo>
                <a:lnTo>
                  <a:pt x="130670" y="65827"/>
                </a:lnTo>
                <a:lnTo>
                  <a:pt x="106658" y="52840"/>
                </a:lnTo>
                <a:lnTo>
                  <a:pt x="95478" y="46608"/>
                </a:lnTo>
                <a:lnTo>
                  <a:pt x="68831" y="32571"/>
                </a:lnTo>
                <a:lnTo>
                  <a:pt x="37806" y="17303"/>
                </a:lnTo>
                <a:lnTo>
                  <a:pt x="1346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2" name="object 1402"/>
          <p:cNvSpPr/>
          <p:nvPr/>
        </p:nvSpPr>
        <p:spPr>
          <a:xfrm>
            <a:off x="4869629" y="5761682"/>
            <a:ext cx="197485" cy="61594"/>
          </a:xfrm>
          <a:custGeom>
            <a:avLst/>
            <a:gdLst/>
            <a:ahLst/>
            <a:cxnLst/>
            <a:rect l="l" t="t" r="r" b="b"/>
            <a:pathLst>
              <a:path w="197485" h="61595">
                <a:moveTo>
                  <a:pt x="2565" y="12598"/>
                </a:moveTo>
                <a:lnTo>
                  <a:pt x="42085" y="47995"/>
                </a:lnTo>
                <a:lnTo>
                  <a:pt x="80936" y="59941"/>
                </a:lnTo>
                <a:lnTo>
                  <a:pt x="101473" y="61467"/>
                </a:lnTo>
                <a:lnTo>
                  <a:pt x="126302" y="58884"/>
                </a:lnTo>
                <a:lnTo>
                  <a:pt x="128162" y="58267"/>
                </a:lnTo>
                <a:lnTo>
                  <a:pt x="101473" y="58267"/>
                </a:lnTo>
                <a:lnTo>
                  <a:pt x="95045" y="58107"/>
                </a:lnTo>
                <a:lnTo>
                  <a:pt x="43518" y="45137"/>
                </a:lnTo>
                <a:lnTo>
                  <a:pt x="10325" y="21361"/>
                </a:lnTo>
                <a:lnTo>
                  <a:pt x="3721" y="14046"/>
                </a:lnTo>
                <a:lnTo>
                  <a:pt x="2565" y="12598"/>
                </a:lnTo>
                <a:close/>
              </a:path>
              <a:path w="197485" h="61595">
                <a:moveTo>
                  <a:pt x="194005" y="0"/>
                </a:moveTo>
                <a:lnTo>
                  <a:pt x="168260" y="34534"/>
                </a:lnTo>
                <a:lnTo>
                  <a:pt x="101473" y="58267"/>
                </a:lnTo>
                <a:lnTo>
                  <a:pt x="128162" y="58267"/>
                </a:lnTo>
                <a:lnTo>
                  <a:pt x="163461" y="42406"/>
                </a:lnTo>
                <a:lnTo>
                  <a:pt x="192203" y="10642"/>
                </a:lnTo>
                <a:lnTo>
                  <a:pt x="196989" y="1142"/>
                </a:lnTo>
                <a:lnTo>
                  <a:pt x="194005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3" name="object 1403"/>
          <p:cNvSpPr/>
          <p:nvPr/>
        </p:nvSpPr>
        <p:spPr>
          <a:xfrm>
            <a:off x="4980797" y="5745453"/>
            <a:ext cx="91440" cy="55244"/>
          </a:xfrm>
          <a:custGeom>
            <a:avLst/>
            <a:gdLst/>
            <a:ahLst/>
            <a:cxnLst/>
            <a:rect l="l" t="t" r="r" b="b"/>
            <a:pathLst>
              <a:path w="91439" h="55245">
                <a:moveTo>
                  <a:pt x="622" y="51079"/>
                </a:moveTo>
                <a:lnTo>
                  <a:pt x="0" y="54228"/>
                </a:lnTo>
                <a:lnTo>
                  <a:pt x="2501" y="54711"/>
                </a:lnTo>
                <a:lnTo>
                  <a:pt x="6718" y="54711"/>
                </a:lnTo>
                <a:lnTo>
                  <a:pt x="21077" y="53120"/>
                </a:lnTo>
                <a:lnTo>
                  <a:pt x="25671" y="51511"/>
                </a:lnTo>
                <a:lnTo>
                  <a:pt x="4724" y="51511"/>
                </a:lnTo>
                <a:lnTo>
                  <a:pt x="3187" y="51409"/>
                </a:lnTo>
                <a:lnTo>
                  <a:pt x="1104" y="51180"/>
                </a:lnTo>
                <a:lnTo>
                  <a:pt x="622" y="51079"/>
                </a:lnTo>
                <a:close/>
              </a:path>
              <a:path w="91439" h="55245">
                <a:moveTo>
                  <a:pt x="88722" y="0"/>
                </a:moveTo>
                <a:lnTo>
                  <a:pt x="63295" y="27643"/>
                </a:lnTo>
                <a:lnTo>
                  <a:pt x="39895" y="43167"/>
                </a:lnTo>
                <a:lnTo>
                  <a:pt x="20408" y="49984"/>
                </a:lnTo>
                <a:lnTo>
                  <a:pt x="6718" y="51511"/>
                </a:lnTo>
                <a:lnTo>
                  <a:pt x="25671" y="51511"/>
                </a:lnTo>
                <a:lnTo>
                  <a:pt x="41294" y="46039"/>
                </a:lnTo>
                <a:lnTo>
                  <a:pt x="65368" y="30092"/>
                </a:lnTo>
                <a:lnTo>
                  <a:pt x="91300" y="1904"/>
                </a:lnTo>
                <a:lnTo>
                  <a:pt x="88722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4" name="object 1404"/>
          <p:cNvSpPr/>
          <p:nvPr/>
        </p:nvSpPr>
        <p:spPr>
          <a:xfrm>
            <a:off x="4979365" y="5744000"/>
            <a:ext cx="54610" cy="8890"/>
          </a:xfrm>
          <a:custGeom>
            <a:avLst/>
            <a:gdLst/>
            <a:ahLst/>
            <a:cxnLst/>
            <a:rect l="l" t="t" r="r" b="b"/>
            <a:pathLst>
              <a:path w="54610" h="8889">
                <a:moveTo>
                  <a:pt x="88" y="5219"/>
                </a:moveTo>
                <a:lnTo>
                  <a:pt x="0" y="8420"/>
                </a:lnTo>
                <a:lnTo>
                  <a:pt x="1143" y="8432"/>
                </a:lnTo>
                <a:lnTo>
                  <a:pt x="7003" y="8300"/>
                </a:lnTo>
                <a:lnTo>
                  <a:pt x="17803" y="7640"/>
                </a:lnTo>
                <a:lnTo>
                  <a:pt x="33516" y="6059"/>
                </a:lnTo>
                <a:lnTo>
                  <a:pt x="39395" y="5232"/>
                </a:lnTo>
                <a:lnTo>
                  <a:pt x="88" y="5219"/>
                </a:lnTo>
                <a:close/>
              </a:path>
              <a:path w="54610" h="8889">
                <a:moveTo>
                  <a:pt x="53606" y="0"/>
                </a:moveTo>
                <a:lnTo>
                  <a:pt x="33139" y="2880"/>
                </a:lnTo>
                <a:lnTo>
                  <a:pt x="17554" y="4449"/>
                </a:lnTo>
                <a:lnTo>
                  <a:pt x="6879" y="5102"/>
                </a:lnTo>
                <a:lnTo>
                  <a:pt x="1142" y="5232"/>
                </a:lnTo>
                <a:lnTo>
                  <a:pt x="39486" y="5219"/>
                </a:lnTo>
                <a:lnTo>
                  <a:pt x="54114" y="3162"/>
                </a:lnTo>
                <a:lnTo>
                  <a:pt x="53606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5" name="object 1405"/>
          <p:cNvSpPr/>
          <p:nvPr/>
        </p:nvSpPr>
        <p:spPr>
          <a:xfrm>
            <a:off x="4869362" y="5782554"/>
            <a:ext cx="52069" cy="53975"/>
          </a:xfrm>
          <a:custGeom>
            <a:avLst/>
            <a:gdLst/>
            <a:ahLst/>
            <a:cxnLst/>
            <a:rect l="l" t="t" r="r" b="b"/>
            <a:pathLst>
              <a:path w="52070" h="53975">
                <a:moveTo>
                  <a:pt x="2921" y="0"/>
                </a:moveTo>
                <a:lnTo>
                  <a:pt x="28533" y="39621"/>
                </a:lnTo>
                <a:lnTo>
                  <a:pt x="50380" y="53568"/>
                </a:lnTo>
                <a:lnTo>
                  <a:pt x="51600" y="50609"/>
                </a:lnTo>
                <a:lnTo>
                  <a:pt x="40436" y="44708"/>
                </a:lnTo>
                <a:lnTo>
                  <a:pt x="30649" y="37223"/>
                </a:lnTo>
                <a:lnTo>
                  <a:pt x="3949" y="2298"/>
                </a:lnTo>
                <a:lnTo>
                  <a:pt x="2921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6" name="object 1406"/>
          <p:cNvSpPr/>
          <p:nvPr/>
        </p:nvSpPr>
        <p:spPr>
          <a:xfrm>
            <a:off x="6576266" y="5614563"/>
            <a:ext cx="325120" cy="182880"/>
          </a:xfrm>
          <a:custGeom>
            <a:avLst/>
            <a:gdLst/>
            <a:ahLst/>
            <a:cxnLst/>
            <a:rect l="l" t="t" r="r" b="b"/>
            <a:pathLst>
              <a:path w="325120" h="182879">
                <a:moveTo>
                  <a:pt x="1930" y="0"/>
                </a:moveTo>
                <a:lnTo>
                  <a:pt x="26129" y="44507"/>
                </a:lnTo>
                <a:lnTo>
                  <a:pt x="83465" y="83492"/>
                </a:lnTo>
                <a:lnTo>
                  <a:pt x="141135" y="110451"/>
                </a:lnTo>
                <a:lnTo>
                  <a:pt x="168901" y="125842"/>
                </a:lnTo>
                <a:lnTo>
                  <a:pt x="196484" y="138517"/>
                </a:lnTo>
                <a:lnTo>
                  <a:pt x="240379" y="155266"/>
                </a:lnTo>
                <a:lnTo>
                  <a:pt x="317080" y="182880"/>
                </a:lnTo>
                <a:lnTo>
                  <a:pt x="324815" y="172021"/>
                </a:lnTo>
                <a:lnTo>
                  <a:pt x="308906" y="165107"/>
                </a:lnTo>
                <a:lnTo>
                  <a:pt x="288001" y="157676"/>
                </a:lnTo>
                <a:lnTo>
                  <a:pt x="251184" y="143835"/>
                </a:lnTo>
                <a:lnTo>
                  <a:pt x="187540" y="117690"/>
                </a:lnTo>
                <a:lnTo>
                  <a:pt x="103073" y="81226"/>
                </a:lnTo>
                <a:lnTo>
                  <a:pt x="55583" y="56811"/>
                </a:lnTo>
                <a:lnTo>
                  <a:pt x="27669" y="33414"/>
                </a:lnTo>
                <a:lnTo>
                  <a:pt x="19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7" name="object 1407"/>
          <p:cNvSpPr/>
          <p:nvPr/>
        </p:nvSpPr>
        <p:spPr>
          <a:xfrm>
            <a:off x="6573739" y="5608264"/>
            <a:ext cx="331470" cy="192405"/>
          </a:xfrm>
          <a:custGeom>
            <a:avLst/>
            <a:gdLst/>
            <a:ahLst/>
            <a:cxnLst/>
            <a:rect l="l" t="t" r="r" b="b"/>
            <a:pathLst>
              <a:path w="331470" h="192404">
                <a:moveTo>
                  <a:pt x="149120" y="116751"/>
                </a:moveTo>
                <a:lnTo>
                  <a:pt x="143662" y="116751"/>
                </a:lnTo>
                <a:lnTo>
                  <a:pt x="142705" y="118833"/>
                </a:lnTo>
                <a:lnTo>
                  <a:pt x="188959" y="140969"/>
                </a:lnTo>
                <a:lnTo>
                  <a:pt x="247448" y="164718"/>
                </a:lnTo>
                <a:lnTo>
                  <a:pt x="297529" y="183677"/>
                </a:lnTo>
                <a:lnTo>
                  <a:pt x="320509" y="192062"/>
                </a:lnTo>
                <a:lnTo>
                  <a:pt x="322561" y="189179"/>
                </a:lnTo>
                <a:lnTo>
                  <a:pt x="319608" y="189179"/>
                </a:lnTo>
                <a:lnTo>
                  <a:pt x="317652" y="187782"/>
                </a:lnTo>
                <a:lnTo>
                  <a:pt x="318702" y="186305"/>
                </a:lnTo>
                <a:lnTo>
                  <a:pt x="312204" y="183984"/>
                </a:lnTo>
                <a:lnTo>
                  <a:pt x="263270" y="165667"/>
                </a:lnTo>
                <a:lnTo>
                  <a:pt x="219770" y="148577"/>
                </a:lnTo>
                <a:lnTo>
                  <a:pt x="177398" y="130658"/>
                </a:lnTo>
                <a:lnTo>
                  <a:pt x="149120" y="116751"/>
                </a:lnTo>
                <a:close/>
              </a:path>
              <a:path w="331470" h="192404">
                <a:moveTo>
                  <a:pt x="318702" y="186305"/>
                </a:moveTo>
                <a:lnTo>
                  <a:pt x="317652" y="187782"/>
                </a:lnTo>
                <a:lnTo>
                  <a:pt x="319608" y="189179"/>
                </a:lnTo>
                <a:lnTo>
                  <a:pt x="320421" y="186918"/>
                </a:lnTo>
                <a:lnTo>
                  <a:pt x="318702" y="186305"/>
                </a:lnTo>
                <a:close/>
              </a:path>
              <a:path w="331470" h="192404">
                <a:moveTo>
                  <a:pt x="323659" y="179335"/>
                </a:moveTo>
                <a:lnTo>
                  <a:pt x="318702" y="186305"/>
                </a:lnTo>
                <a:lnTo>
                  <a:pt x="320421" y="186918"/>
                </a:lnTo>
                <a:lnTo>
                  <a:pt x="319608" y="189179"/>
                </a:lnTo>
                <a:lnTo>
                  <a:pt x="322561" y="189179"/>
                </a:lnTo>
                <a:lnTo>
                  <a:pt x="328763" y="180466"/>
                </a:lnTo>
                <a:lnTo>
                  <a:pt x="326263" y="180466"/>
                </a:lnTo>
                <a:lnTo>
                  <a:pt x="323659" y="179335"/>
                </a:lnTo>
                <a:close/>
              </a:path>
              <a:path w="331470" h="192404">
                <a:moveTo>
                  <a:pt x="325373" y="176923"/>
                </a:moveTo>
                <a:lnTo>
                  <a:pt x="323659" y="179335"/>
                </a:lnTo>
                <a:lnTo>
                  <a:pt x="326263" y="180466"/>
                </a:lnTo>
                <a:lnTo>
                  <a:pt x="327342" y="178320"/>
                </a:lnTo>
                <a:lnTo>
                  <a:pt x="325373" y="176923"/>
                </a:lnTo>
                <a:close/>
              </a:path>
              <a:path w="331470" h="192404">
                <a:moveTo>
                  <a:pt x="329918" y="176923"/>
                </a:moveTo>
                <a:lnTo>
                  <a:pt x="325373" y="176923"/>
                </a:lnTo>
                <a:lnTo>
                  <a:pt x="327342" y="178320"/>
                </a:lnTo>
                <a:lnTo>
                  <a:pt x="326263" y="180466"/>
                </a:lnTo>
                <a:lnTo>
                  <a:pt x="328763" y="180466"/>
                </a:lnTo>
                <a:lnTo>
                  <a:pt x="330923" y="177431"/>
                </a:lnTo>
                <a:lnTo>
                  <a:pt x="329918" y="176923"/>
                </a:lnTo>
                <a:close/>
              </a:path>
              <a:path w="331470" h="192404">
                <a:moveTo>
                  <a:pt x="2870" y="0"/>
                </a:moveTo>
                <a:lnTo>
                  <a:pt x="2070" y="5981"/>
                </a:lnTo>
                <a:lnTo>
                  <a:pt x="6832" y="6616"/>
                </a:lnTo>
                <a:lnTo>
                  <a:pt x="6138" y="11824"/>
                </a:lnTo>
                <a:lnTo>
                  <a:pt x="41416" y="43967"/>
                </a:lnTo>
                <a:lnTo>
                  <a:pt x="98687" y="81718"/>
                </a:lnTo>
                <a:lnTo>
                  <a:pt x="189115" y="126212"/>
                </a:lnTo>
                <a:lnTo>
                  <a:pt x="252830" y="152375"/>
                </a:lnTo>
                <a:lnTo>
                  <a:pt x="289717" y="166241"/>
                </a:lnTo>
                <a:lnTo>
                  <a:pt x="310589" y="173656"/>
                </a:lnTo>
                <a:lnTo>
                  <a:pt x="323659" y="179335"/>
                </a:lnTo>
                <a:lnTo>
                  <a:pt x="325373" y="176923"/>
                </a:lnTo>
                <a:lnTo>
                  <a:pt x="329918" y="176923"/>
                </a:lnTo>
                <a:lnTo>
                  <a:pt x="328434" y="176174"/>
                </a:lnTo>
                <a:lnTo>
                  <a:pt x="312282" y="169157"/>
                </a:lnTo>
                <a:lnTo>
                  <a:pt x="291339" y="161712"/>
                </a:lnTo>
                <a:lnTo>
                  <a:pt x="254587" y="147899"/>
                </a:lnTo>
                <a:lnTo>
                  <a:pt x="191008" y="121780"/>
                </a:lnTo>
                <a:lnTo>
                  <a:pt x="141524" y="99107"/>
                </a:lnTo>
                <a:lnTo>
                  <a:pt x="101085" y="77549"/>
                </a:lnTo>
                <a:lnTo>
                  <a:pt x="44348" y="40157"/>
                </a:lnTo>
                <a:lnTo>
                  <a:pt x="14795" y="14350"/>
                </a:lnTo>
                <a:lnTo>
                  <a:pt x="6400" y="4889"/>
                </a:lnTo>
                <a:lnTo>
                  <a:pt x="2870" y="0"/>
                </a:lnTo>
                <a:close/>
              </a:path>
              <a:path w="331470" h="192404">
                <a:moveTo>
                  <a:pt x="2070" y="5981"/>
                </a:moveTo>
                <a:lnTo>
                  <a:pt x="0" y="21513"/>
                </a:lnTo>
                <a:lnTo>
                  <a:pt x="673" y="22326"/>
                </a:lnTo>
                <a:lnTo>
                  <a:pt x="41073" y="59088"/>
                </a:lnTo>
                <a:lnTo>
                  <a:pt x="87825" y="89862"/>
                </a:lnTo>
                <a:lnTo>
                  <a:pt x="126497" y="111019"/>
                </a:lnTo>
                <a:lnTo>
                  <a:pt x="142659" y="118935"/>
                </a:lnTo>
                <a:lnTo>
                  <a:pt x="142468" y="118833"/>
                </a:lnTo>
                <a:lnTo>
                  <a:pt x="143662" y="116751"/>
                </a:lnTo>
                <a:lnTo>
                  <a:pt x="149120" y="116751"/>
                </a:lnTo>
                <a:lnTo>
                  <a:pt x="144652" y="114553"/>
                </a:lnTo>
                <a:lnTo>
                  <a:pt x="138556" y="111759"/>
                </a:lnTo>
                <a:lnTo>
                  <a:pt x="128676" y="106743"/>
                </a:lnTo>
                <a:lnTo>
                  <a:pt x="101175" y="92006"/>
                </a:lnTo>
                <a:lnTo>
                  <a:pt x="67184" y="71412"/>
                </a:lnTo>
                <a:lnTo>
                  <a:pt x="32862" y="46607"/>
                </a:lnTo>
                <a:lnTo>
                  <a:pt x="6312" y="21107"/>
                </a:lnTo>
                <a:lnTo>
                  <a:pt x="4902" y="21107"/>
                </a:lnTo>
                <a:lnTo>
                  <a:pt x="2527" y="20789"/>
                </a:lnTo>
                <a:lnTo>
                  <a:pt x="4368" y="19240"/>
                </a:lnTo>
                <a:lnTo>
                  <a:pt x="5150" y="19240"/>
                </a:lnTo>
                <a:lnTo>
                  <a:pt x="6138" y="11824"/>
                </a:lnTo>
                <a:lnTo>
                  <a:pt x="2501" y="7708"/>
                </a:lnTo>
                <a:lnTo>
                  <a:pt x="4457" y="6299"/>
                </a:lnTo>
                <a:lnTo>
                  <a:pt x="2070" y="5981"/>
                </a:lnTo>
                <a:close/>
              </a:path>
              <a:path w="331470" h="192404">
                <a:moveTo>
                  <a:pt x="143662" y="116751"/>
                </a:moveTo>
                <a:lnTo>
                  <a:pt x="142468" y="118833"/>
                </a:lnTo>
                <a:lnTo>
                  <a:pt x="142663" y="118926"/>
                </a:lnTo>
                <a:lnTo>
                  <a:pt x="143662" y="116751"/>
                </a:lnTo>
                <a:close/>
              </a:path>
              <a:path w="331470" h="192404">
                <a:moveTo>
                  <a:pt x="4368" y="19240"/>
                </a:moveTo>
                <a:lnTo>
                  <a:pt x="2527" y="20789"/>
                </a:lnTo>
                <a:lnTo>
                  <a:pt x="4902" y="21107"/>
                </a:lnTo>
                <a:lnTo>
                  <a:pt x="5062" y="19906"/>
                </a:lnTo>
                <a:lnTo>
                  <a:pt x="4368" y="19240"/>
                </a:lnTo>
                <a:close/>
              </a:path>
              <a:path w="331470" h="192404">
                <a:moveTo>
                  <a:pt x="5062" y="19906"/>
                </a:moveTo>
                <a:lnTo>
                  <a:pt x="4902" y="21107"/>
                </a:lnTo>
                <a:lnTo>
                  <a:pt x="6312" y="21107"/>
                </a:lnTo>
                <a:lnTo>
                  <a:pt x="5062" y="19906"/>
                </a:lnTo>
                <a:close/>
              </a:path>
              <a:path w="331470" h="192404">
                <a:moveTo>
                  <a:pt x="5150" y="19240"/>
                </a:moveTo>
                <a:lnTo>
                  <a:pt x="4368" y="19240"/>
                </a:lnTo>
                <a:lnTo>
                  <a:pt x="5062" y="19906"/>
                </a:lnTo>
                <a:lnTo>
                  <a:pt x="5150" y="19240"/>
                </a:lnTo>
                <a:close/>
              </a:path>
              <a:path w="331470" h="192404">
                <a:moveTo>
                  <a:pt x="4457" y="6299"/>
                </a:moveTo>
                <a:lnTo>
                  <a:pt x="2501" y="7708"/>
                </a:lnTo>
                <a:lnTo>
                  <a:pt x="6138" y="11824"/>
                </a:lnTo>
                <a:lnTo>
                  <a:pt x="6832" y="6616"/>
                </a:lnTo>
                <a:lnTo>
                  <a:pt x="4457" y="629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8" name="object 1408"/>
          <p:cNvSpPr/>
          <p:nvPr/>
        </p:nvSpPr>
        <p:spPr>
          <a:xfrm>
            <a:off x="4670793" y="6131071"/>
            <a:ext cx="2644775" cy="0"/>
          </a:xfrm>
          <a:custGeom>
            <a:avLst/>
            <a:gdLst/>
            <a:ahLst/>
            <a:cxnLst/>
            <a:rect l="l" t="t" r="r" b="b"/>
            <a:pathLst>
              <a:path w="2644775">
                <a:moveTo>
                  <a:pt x="0" y="0"/>
                </a:moveTo>
                <a:lnTo>
                  <a:pt x="2644406" y="0"/>
                </a:lnTo>
              </a:path>
            </a:pathLst>
          </a:custGeom>
          <a:ln w="729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9" name="object 1409"/>
          <p:cNvSpPr/>
          <p:nvPr/>
        </p:nvSpPr>
        <p:spPr>
          <a:xfrm>
            <a:off x="5710193" y="5487412"/>
            <a:ext cx="337820" cy="76835"/>
          </a:xfrm>
          <a:custGeom>
            <a:avLst/>
            <a:gdLst/>
            <a:ahLst/>
            <a:cxnLst/>
            <a:rect l="l" t="t" r="r" b="b"/>
            <a:pathLst>
              <a:path w="337820" h="76835">
                <a:moveTo>
                  <a:pt x="8537" y="0"/>
                </a:moveTo>
                <a:lnTo>
                  <a:pt x="3660" y="17894"/>
                </a:lnTo>
                <a:lnTo>
                  <a:pt x="910" y="28330"/>
                </a:lnTo>
                <a:lnTo>
                  <a:pt x="0" y="34302"/>
                </a:lnTo>
                <a:lnTo>
                  <a:pt x="910" y="37957"/>
                </a:lnTo>
                <a:lnTo>
                  <a:pt x="97055" y="60593"/>
                </a:lnTo>
                <a:lnTo>
                  <a:pt x="162937" y="70534"/>
                </a:lnTo>
                <a:lnTo>
                  <a:pt x="232582" y="74662"/>
                </a:lnTo>
                <a:lnTo>
                  <a:pt x="337264" y="76225"/>
                </a:lnTo>
                <a:lnTo>
                  <a:pt x="337264" y="34302"/>
                </a:lnTo>
                <a:lnTo>
                  <a:pt x="195841" y="27632"/>
                </a:lnTo>
                <a:lnTo>
                  <a:pt x="115089" y="21990"/>
                </a:lnTo>
                <a:lnTo>
                  <a:pt x="64757" y="14300"/>
                </a:lnTo>
                <a:lnTo>
                  <a:pt x="14595" y="1485"/>
                </a:lnTo>
                <a:lnTo>
                  <a:pt x="8537" y="0"/>
                </a:lnTo>
                <a:close/>
              </a:path>
            </a:pathLst>
          </a:custGeom>
          <a:solidFill>
            <a:srgbClr val="D2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0" name="object 1410"/>
          <p:cNvSpPr/>
          <p:nvPr/>
        </p:nvSpPr>
        <p:spPr>
          <a:xfrm>
            <a:off x="5709523" y="5486675"/>
            <a:ext cx="340360" cy="79375"/>
          </a:xfrm>
          <a:custGeom>
            <a:avLst/>
            <a:gdLst/>
            <a:ahLst/>
            <a:cxnLst/>
            <a:rect l="l" t="t" r="r" b="b"/>
            <a:pathLst>
              <a:path w="340360" h="79375">
                <a:moveTo>
                  <a:pt x="13639" y="0"/>
                </a:moveTo>
                <a:lnTo>
                  <a:pt x="0" y="28994"/>
                </a:lnTo>
                <a:lnTo>
                  <a:pt x="105" y="40354"/>
                </a:lnTo>
                <a:lnTo>
                  <a:pt x="2349" y="43357"/>
                </a:lnTo>
                <a:lnTo>
                  <a:pt x="2679" y="43713"/>
                </a:lnTo>
                <a:lnTo>
                  <a:pt x="3162" y="44284"/>
                </a:lnTo>
                <a:lnTo>
                  <a:pt x="71838" y="56707"/>
                </a:lnTo>
                <a:lnTo>
                  <a:pt x="138778" y="65686"/>
                </a:lnTo>
                <a:lnTo>
                  <a:pt x="201266" y="71886"/>
                </a:lnTo>
                <a:lnTo>
                  <a:pt x="255863" y="75818"/>
                </a:lnTo>
                <a:lnTo>
                  <a:pt x="299129" y="77994"/>
                </a:lnTo>
                <a:lnTo>
                  <a:pt x="340093" y="79146"/>
                </a:lnTo>
                <a:lnTo>
                  <a:pt x="340093" y="76962"/>
                </a:lnTo>
                <a:lnTo>
                  <a:pt x="335775" y="76962"/>
                </a:lnTo>
                <a:lnTo>
                  <a:pt x="335775" y="74763"/>
                </a:lnTo>
                <a:lnTo>
                  <a:pt x="273823" y="72496"/>
                </a:lnTo>
                <a:lnTo>
                  <a:pt x="230072" y="69793"/>
                </a:lnTo>
                <a:lnTo>
                  <a:pt x="178981" y="65554"/>
                </a:lnTo>
                <a:lnTo>
                  <a:pt x="122860" y="59437"/>
                </a:lnTo>
                <a:lnTo>
                  <a:pt x="64021" y="51102"/>
                </a:lnTo>
                <a:lnTo>
                  <a:pt x="16309" y="42329"/>
                </a:lnTo>
                <a:lnTo>
                  <a:pt x="4330" y="42329"/>
                </a:lnTo>
                <a:lnTo>
                  <a:pt x="4775" y="40208"/>
                </a:lnTo>
                <a:lnTo>
                  <a:pt x="5522" y="40208"/>
                </a:lnTo>
                <a:lnTo>
                  <a:pt x="4762" y="37884"/>
                </a:lnTo>
                <a:lnTo>
                  <a:pt x="4317" y="35814"/>
                </a:lnTo>
                <a:lnTo>
                  <a:pt x="4368" y="28994"/>
                </a:lnTo>
                <a:lnTo>
                  <a:pt x="4825" y="25006"/>
                </a:lnTo>
                <a:lnTo>
                  <a:pt x="8445" y="11722"/>
                </a:lnTo>
                <a:lnTo>
                  <a:pt x="10667" y="7912"/>
                </a:lnTo>
                <a:lnTo>
                  <a:pt x="13944" y="4292"/>
                </a:lnTo>
                <a:lnTo>
                  <a:pt x="14697" y="4292"/>
                </a:lnTo>
                <a:lnTo>
                  <a:pt x="15265" y="2222"/>
                </a:lnTo>
                <a:lnTo>
                  <a:pt x="15773" y="127"/>
                </a:lnTo>
                <a:lnTo>
                  <a:pt x="14922" y="25"/>
                </a:lnTo>
                <a:lnTo>
                  <a:pt x="13639" y="0"/>
                </a:lnTo>
                <a:close/>
              </a:path>
              <a:path w="340360" h="79375">
                <a:moveTo>
                  <a:pt x="335775" y="74763"/>
                </a:moveTo>
                <a:lnTo>
                  <a:pt x="335775" y="76962"/>
                </a:lnTo>
                <a:lnTo>
                  <a:pt x="337934" y="76962"/>
                </a:lnTo>
                <a:lnTo>
                  <a:pt x="337959" y="74803"/>
                </a:lnTo>
                <a:lnTo>
                  <a:pt x="335775" y="74763"/>
                </a:lnTo>
                <a:close/>
              </a:path>
              <a:path w="340360" h="79375">
                <a:moveTo>
                  <a:pt x="335775" y="37079"/>
                </a:moveTo>
                <a:lnTo>
                  <a:pt x="335775" y="74763"/>
                </a:lnTo>
                <a:lnTo>
                  <a:pt x="337959" y="74803"/>
                </a:lnTo>
                <a:lnTo>
                  <a:pt x="337934" y="76962"/>
                </a:lnTo>
                <a:lnTo>
                  <a:pt x="340093" y="76962"/>
                </a:lnTo>
                <a:lnTo>
                  <a:pt x="340093" y="37198"/>
                </a:lnTo>
                <a:lnTo>
                  <a:pt x="337832" y="37198"/>
                </a:lnTo>
                <a:lnTo>
                  <a:pt x="335775" y="37079"/>
                </a:lnTo>
                <a:close/>
              </a:path>
              <a:path w="340360" h="79375">
                <a:moveTo>
                  <a:pt x="4775" y="40208"/>
                </a:moveTo>
                <a:lnTo>
                  <a:pt x="4330" y="42329"/>
                </a:lnTo>
                <a:lnTo>
                  <a:pt x="5036" y="41732"/>
                </a:lnTo>
                <a:lnTo>
                  <a:pt x="5978" y="40932"/>
                </a:lnTo>
                <a:lnTo>
                  <a:pt x="5613" y="40487"/>
                </a:lnTo>
                <a:lnTo>
                  <a:pt x="5569" y="40354"/>
                </a:lnTo>
                <a:lnTo>
                  <a:pt x="4775" y="40208"/>
                </a:lnTo>
                <a:close/>
              </a:path>
              <a:path w="340360" h="79375">
                <a:moveTo>
                  <a:pt x="8712" y="40932"/>
                </a:moveTo>
                <a:lnTo>
                  <a:pt x="5981" y="40932"/>
                </a:lnTo>
                <a:lnTo>
                  <a:pt x="5036" y="41732"/>
                </a:lnTo>
                <a:lnTo>
                  <a:pt x="4330" y="42329"/>
                </a:lnTo>
                <a:lnTo>
                  <a:pt x="16309" y="42329"/>
                </a:lnTo>
                <a:lnTo>
                  <a:pt x="8712" y="40932"/>
                </a:lnTo>
                <a:close/>
              </a:path>
              <a:path w="340360" h="79375">
                <a:moveTo>
                  <a:pt x="5979" y="40933"/>
                </a:moveTo>
                <a:lnTo>
                  <a:pt x="5094" y="41682"/>
                </a:lnTo>
                <a:lnTo>
                  <a:pt x="6019" y="40982"/>
                </a:lnTo>
                <a:close/>
              </a:path>
              <a:path w="340360" h="79375">
                <a:moveTo>
                  <a:pt x="5569" y="40354"/>
                </a:moveTo>
                <a:lnTo>
                  <a:pt x="5613" y="40487"/>
                </a:lnTo>
                <a:lnTo>
                  <a:pt x="5979" y="40933"/>
                </a:lnTo>
                <a:lnTo>
                  <a:pt x="8712" y="40932"/>
                </a:lnTo>
                <a:lnTo>
                  <a:pt x="5569" y="40354"/>
                </a:lnTo>
                <a:close/>
              </a:path>
              <a:path w="340360" h="79375">
                <a:moveTo>
                  <a:pt x="5522" y="40208"/>
                </a:moveTo>
                <a:lnTo>
                  <a:pt x="4775" y="40208"/>
                </a:lnTo>
                <a:lnTo>
                  <a:pt x="5569" y="40354"/>
                </a:lnTo>
                <a:lnTo>
                  <a:pt x="5522" y="40208"/>
                </a:lnTo>
                <a:close/>
              </a:path>
              <a:path w="340360" h="79375">
                <a:moveTo>
                  <a:pt x="337934" y="35039"/>
                </a:moveTo>
                <a:lnTo>
                  <a:pt x="335775" y="35039"/>
                </a:lnTo>
                <a:lnTo>
                  <a:pt x="335775" y="37079"/>
                </a:lnTo>
                <a:lnTo>
                  <a:pt x="337832" y="37198"/>
                </a:lnTo>
                <a:lnTo>
                  <a:pt x="337934" y="35039"/>
                </a:lnTo>
                <a:close/>
              </a:path>
              <a:path w="340360" h="79375">
                <a:moveTo>
                  <a:pt x="340093" y="35039"/>
                </a:moveTo>
                <a:lnTo>
                  <a:pt x="337934" y="35039"/>
                </a:lnTo>
                <a:lnTo>
                  <a:pt x="337832" y="37198"/>
                </a:lnTo>
                <a:lnTo>
                  <a:pt x="340093" y="37198"/>
                </a:lnTo>
                <a:lnTo>
                  <a:pt x="340093" y="35039"/>
                </a:lnTo>
                <a:close/>
              </a:path>
              <a:path w="340360" h="79375">
                <a:moveTo>
                  <a:pt x="31745" y="3644"/>
                </a:moveTo>
                <a:lnTo>
                  <a:pt x="14922" y="3644"/>
                </a:lnTo>
                <a:lnTo>
                  <a:pt x="15015" y="4381"/>
                </a:lnTo>
                <a:lnTo>
                  <a:pt x="85390" y="16670"/>
                </a:lnTo>
                <a:lnTo>
                  <a:pt x="146303" y="23819"/>
                </a:lnTo>
                <a:lnTo>
                  <a:pt x="229691" y="30965"/>
                </a:lnTo>
                <a:lnTo>
                  <a:pt x="335775" y="37079"/>
                </a:lnTo>
                <a:lnTo>
                  <a:pt x="335775" y="35039"/>
                </a:lnTo>
                <a:lnTo>
                  <a:pt x="340093" y="35039"/>
                </a:lnTo>
                <a:lnTo>
                  <a:pt x="340093" y="32969"/>
                </a:lnTo>
                <a:lnTo>
                  <a:pt x="270106" y="29302"/>
                </a:lnTo>
                <a:lnTo>
                  <a:pt x="211433" y="25268"/>
                </a:lnTo>
                <a:lnTo>
                  <a:pt x="161513" y="20972"/>
                </a:lnTo>
                <a:lnTo>
                  <a:pt x="119855" y="16612"/>
                </a:lnTo>
                <a:lnTo>
                  <a:pt x="68510" y="9900"/>
                </a:lnTo>
                <a:lnTo>
                  <a:pt x="41651" y="5506"/>
                </a:lnTo>
                <a:lnTo>
                  <a:pt x="31745" y="3644"/>
                </a:lnTo>
                <a:close/>
              </a:path>
              <a:path w="340360" h="79375">
                <a:moveTo>
                  <a:pt x="14697" y="4292"/>
                </a:moveTo>
                <a:lnTo>
                  <a:pt x="13944" y="4292"/>
                </a:lnTo>
                <a:lnTo>
                  <a:pt x="14833" y="4381"/>
                </a:lnTo>
                <a:lnTo>
                  <a:pt x="14697" y="4292"/>
                </a:lnTo>
                <a:close/>
              </a:path>
              <a:path w="340360" h="79375">
                <a:moveTo>
                  <a:pt x="15265" y="2222"/>
                </a:moveTo>
                <a:lnTo>
                  <a:pt x="14861" y="3695"/>
                </a:lnTo>
                <a:lnTo>
                  <a:pt x="14747" y="4318"/>
                </a:lnTo>
                <a:lnTo>
                  <a:pt x="14922" y="4356"/>
                </a:lnTo>
                <a:lnTo>
                  <a:pt x="14757" y="4318"/>
                </a:lnTo>
                <a:lnTo>
                  <a:pt x="15265" y="2222"/>
                </a:lnTo>
                <a:close/>
              </a:path>
              <a:path w="340360" h="79375">
                <a:moveTo>
                  <a:pt x="14922" y="3644"/>
                </a:moveTo>
                <a:lnTo>
                  <a:pt x="14757" y="4318"/>
                </a:lnTo>
                <a:lnTo>
                  <a:pt x="14922" y="4356"/>
                </a:lnTo>
                <a:lnTo>
                  <a:pt x="14922" y="3644"/>
                </a:lnTo>
                <a:close/>
              </a:path>
              <a:path w="340360" h="79375">
                <a:moveTo>
                  <a:pt x="15811" y="127"/>
                </a:moveTo>
                <a:lnTo>
                  <a:pt x="14757" y="4318"/>
                </a:lnTo>
                <a:lnTo>
                  <a:pt x="14922" y="3644"/>
                </a:lnTo>
                <a:lnTo>
                  <a:pt x="31745" y="3644"/>
                </a:lnTo>
                <a:lnTo>
                  <a:pt x="26377" y="2590"/>
                </a:lnTo>
                <a:lnTo>
                  <a:pt x="17030" y="469"/>
                </a:lnTo>
                <a:lnTo>
                  <a:pt x="15811" y="127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1" name="object 1411"/>
          <p:cNvSpPr/>
          <p:nvPr/>
        </p:nvSpPr>
        <p:spPr>
          <a:xfrm>
            <a:off x="6041981" y="5485250"/>
            <a:ext cx="270510" cy="85090"/>
          </a:xfrm>
          <a:custGeom>
            <a:avLst/>
            <a:gdLst/>
            <a:ahLst/>
            <a:cxnLst/>
            <a:rect l="l" t="t" r="r" b="b"/>
            <a:pathLst>
              <a:path w="270510" h="85089">
                <a:moveTo>
                  <a:pt x="0" y="40106"/>
                </a:moveTo>
                <a:lnTo>
                  <a:pt x="0" y="82029"/>
                </a:lnTo>
                <a:lnTo>
                  <a:pt x="137468" y="84709"/>
                </a:lnTo>
                <a:lnTo>
                  <a:pt x="211015" y="82945"/>
                </a:lnTo>
                <a:lnTo>
                  <a:pt x="245593" y="74344"/>
                </a:lnTo>
                <a:lnTo>
                  <a:pt x="266153" y="56515"/>
                </a:lnTo>
                <a:lnTo>
                  <a:pt x="268050" y="41935"/>
                </a:lnTo>
                <a:lnTo>
                  <a:pt x="10934" y="41935"/>
                </a:lnTo>
                <a:lnTo>
                  <a:pt x="0" y="40106"/>
                </a:lnTo>
                <a:close/>
              </a:path>
              <a:path w="270510" h="85089">
                <a:moveTo>
                  <a:pt x="264325" y="0"/>
                </a:moveTo>
                <a:lnTo>
                  <a:pt x="223999" y="28025"/>
                </a:lnTo>
                <a:lnTo>
                  <a:pt x="185633" y="33579"/>
                </a:lnTo>
                <a:lnTo>
                  <a:pt x="116674" y="38277"/>
                </a:lnTo>
                <a:lnTo>
                  <a:pt x="40563" y="41478"/>
                </a:lnTo>
                <a:lnTo>
                  <a:pt x="10934" y="41935"/>
                </a:lnTo>
                <a:lnTo>
                  <a:pt x="268050" y="41935"/>
                </a:lnTo>
                <a:lnTo>
                  <a:pt x="269204" y="33071"/>
                </a:lnTo>
                <a:lnTo>
                  <a:pt x="270030" y="19370"/>
                </a:lnTo>
                <a:lnTo>
                  <a:pt x="268461" y="10112"/>
                </a:lnTo>
                <a:lnTo>
                  <a:pt x="264325" y="0"/>
                </a:lnTo>
                <a:close/>
              </a:path>
            </a:pathLst>
          </a:custGeom>
          <a:solidFill>
            <a:srgbClr val="D2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2" name="object 1412"/>
          <p:cNvSpPr/>
          <p:nvPr/>
        </p:nvSpPr>
        <p:spPr>
          <a:xfrm>
            <a:off x="6039822" y="5483116"/>
            <a:ext cx="273050" cy="86995"/>
          </a:xfrm>
          <a:custGeom>
            <a:avLst/>
            <a:gdLst/>
            <a:ahLst/>
            <a:cxnLst/>
            <a:rect l="l" t="t" r="r" b="b"/>
            <a:pathLst>
              <a:path w="273050" h="86995">
                <a:moveTo>
                  <a:pt x="2514" y="40106"/>
                </a:moveTo>
                <a:lnTo>
                  <a:pt x="762" y="40589"/>
                </a:lnTo>
                <a:lnTo>
                  <a:pt x="0" y="42240"/>
                </a:lnTo>
                <a:lnTo>
                  <a:pt x="0" y="85344"/>
                </a:lnTo>
                <a:lnTo>
                  <a:pt x="939" y="86296"/>
                </a:lnTo>
                <a:lnTo>
                  <a:pt x="5018" y="86381"/>
                </a:lnTo>
                <a:lnTo>
                  <a:pt x="42646" y="86702"/>
                </a:lnTo>
                <a:lnTo>
                  <a:pt x="71302" y="86529"/>
                </a:lnTo>
                <a:lnTo>
                  <a:pt x="104054" y="85875"/>
                </a:lnTo>
                <a:lnTo>
                  <a:pt x="138801" y="84543"/>
                </a:lnTo>
                <a:lnTo>
                  <a:pt x="144771" y="84162"/>
                </a:lnTo>
                <a:lnTo>
                  <a:pt x="2159" y="84162"/>
                </a:lnTo>
                <a:lnTo>
                  <a:pt x="2222" y="82003"/>
                </a:lnTo>
                <a:lnTo>
                  <a:pt x="4318" y="82003"/>
                </a:lnTo>
                <a:lnTo>
                  <a:pt x="4318" y="44791"/>
                </a:lnTo>
                <a:lnTo>
                  <a:pt x="1803" y="44373"/>
                </a:lnTo>
                <a:lnTo>
                  <a:pt x="2159" y="42240"/>
                </a:lnTo>
                <a:lnTo>
                  <a:pt x="13093" y="42240"/>
                </a:lnTo>
                <a:lnTo>
                  <a:pt x="13211" y="41895"/>
                </a:lnTo>
                <a:lnTo>
                  <a:pt x="2514" y="40106"/>
                </a:lnTo>
                <a:close/>
              </a:path>
              <a:path w="273050" h="86995">
                <a:moveTo>
                  <a:pt x="2222" y="82003"/>
                </a:moveTo>
                <a:lnTo>
                  <a:pt x="2159" y="84162"/>
                </a:lnTo>
                <a:lnTo>
                  <a:pt x="4318" y="84162"/>
                </a:lnTo>
                <a:lnTo>
                  <a:pt x="4318" y="82039"/>
                </a:lnTo>
                <a:lnTo>
                  <a:pt x="2222" y="82003"/>
                </a:lnTo>
                <a:close/>
              </a:path>
              <a:path w="273050" h="86995">
                <a:moveTo>
                  <a:pt x="4318" y="82039"/>
                </a:moveTo>
                <a:lnTo>
                  <a:pt x="4318" y="84162"/>
                </a:lnTo>
                <a:lnTo>
                  <a:pt x="144771" y="84162"/>
                </a:lnTo>
                <a:lnTo>
                  <a:pt x="172647" y="82384"/>
                </a:lnTo>
                <a:lnTo>
                  <a:pt x="42646" y="82384"/>
                </a:lnTo>
                <a:lnTo>
                  <a:pt x="13319" y="82194"/>
                </a:lnTo>
                <a:lnTo>
                  <a:pt x="4318" y="82039"/>
                </a:lnTo>
                <a:close/>
              </a:path>
              <a:path w="273050" h="86995">
                <a:moveTo>
                  <a:pt x="266294" y="57500"/>
                </a:moveTo>
                <a:lnTo>
                  <a:pt x="189647" y="76544"/>
                </a:lnTo>
                <a:lnTo>
                  <a:pt x="138591" y="80229"/>
                </a:lnTo>
                <a:lnTo>
                  <a:pt x="87208" y="81955"/>
                </a:lnTo>
                <a:lnTo>
                  <a:pt x="42646" y="82384"/>
                </a:lnTo>
                <a:lnTo>
                  <a:pt x="172647" y="82384"/>
                </a:lnTo>
                <a:lnTo>
                  <a:pt x="220671" y="76936"/>
                </a:lnTo>
                <a:lnTo>
                  <a:pt x="264081" y="64569"/>
                </a:lnTo>
                <a:lnTo>
                  <a:pt x="270495" y="58648"/>
                </a:lnTo>
                <a:lnTo>
                  <a:pt x="268312" y="58648"/>
                </a:lnTo>
                <a:lnTo>
                  <a:pt x="266179" y="58343"/>
                </a:lnTo>
                <a:lnTo>
                  <a:pt x="266294" y="57500"/>
                </a:lnTo>
                <a:close/>
              </a:path>
              <a:path w="273050" h="86995">
                <a:moveTo>
                  <a:pt x="4318" y="82003"/>
                </a:moveTo>
                <a:lnTo>
                  <a:pt x="2222" y="82003"/>
                </a:lnTo>
                <a:lnTo>
                  <a:pt x="4318" y="82039"/>
                </a:lnTo>
                <a:close/>
              </a:path>
              <a:path w="273050" h="86995">
                <a:moveTo>
                  <a:pt x="266738" y="57162"/>
                </a:moveTo>
                <a:lnTo>
                  <a:pt x="266294" y="57500"/>
                </a:lnTo>
                <a:lnTo>
                  <a:pt x="266179" y="58343"/>
                </a:lnTo>
                <a:lnTo>
                  <a:pt x="268312" y="58648"/>
                </a:lnTo>
                <a:lnTo>
                  <a:pt x="266738" y="57162"/>
                </a:lnTo>
                <a:close/>
              </a:path>
              <a:path w="273050" h="86995">
                <a:moveTo>
                  <a:pt x="270680" y="57162"/>
                </a:moveTo>
                <a:lnTo>
                  <a:pt x="266738" y="57162"/>
                </a:lnTo>
                <a:lnTo>
                  <a:pt x="268312" y="58648"/>
                </a:lnTo>
                <a:lnTo>
                  <a:pt x="270495" y="58648"/>
                </a:lnTo>
                <a:lnTo>
                  <a:pt x="270680" y="57162"/>
                </a:lnTo>
                <a:close/>
              </a:path>
              <a:path w="273050" h="86995">
                <a:moveTo>
                  <a:pt x="268752" y="2133"/>
                </a:moveTo>
                <a:lnTo>
                  <a:pt x="266484" y="2133"/>
                </a:lnTo>
                <a:lnTo>
                  <a:pt x="268071" y="3619"/>
                </a:lnTo>
                <a:lnTo>
                  <a:pt x="265401" y="5693"/>
                </a:lnTo>
                <a:lnTo>
                  <a:pt x="266218" y="8205"/>
                </a:lnTo>
                <a:lnTo>
                  <a:pt x="267335" y="14574"/>
                </a:lnTo>
                <a:lnTo>
                  <a:pt x="267927" y="21466"/>
                </a:lnTo>
                <a:lnTo>
                  <a:pt x="268007" y="38265"/>
                </a:lnTo>
                <a:lnTo>
                  <a:pt x="267627" y="43891"/>
                </a:lnTo>
                <a:lnTo>
                  <a:pt x="266661" y="54800"/>
                </a:lnTo>
                <a:lnTo>
                  <a:pt x="266294" y="57500"/>
                </a:lnTo>
                <a:lnTo>
                  <a:pt x="266738" y="57162"/>
                </a:lnTo>
                <a:lnTo>
                  <a:pt x="270680" y="57162"/>
                </a:lnTo>
                <a:lnTo>
                  <a:pt x="270774" y="56406"/>
                </a:lnTo>
                <a:lnTo>
                  <a:pt x="271481" y="49352"/>
                </a:lnTo>
                <a:lnTo>
                  <a:pt x="272136" y="40081"/>
                </a:lnTo>
                <a:lnTo>
                  <a:pt x="272440" y="29121"/>
                </a:lnTo>
                <a:lnTo>
                  <a:pt x="272262" y="21689"/>
                </a:lnTo>
                <a:lnTo>
                  <a:pt x="271629" y="14046"/>
                </a:lnTo>
                <a:lnTo>
                  <a:pt x="270413" y="7196"/>
                </a:lnTo>
                <a:lnTo>
                  <a:pt x="268752" y="2133"/>
                </a:lnTo>
                <a:close/>
              </a:path>
              <a:path w="273050" h="86995">
                <a:moveTo>
                  <a:pt x="13093" y="42240"/>
                </a:moveTo>
                <a:lnTo>
                  <a:pt x="4318" y="42240"/>
                </a:lnTo>
                <a:lnTo>
                  <a:pt x="4318" y="44791"/>
                </a:lnTo>
                <a:lnTo>
                  <a:pt x="12738" y="46189"/>
                </a:lnTo>
                <a:lnTo>
                  <a:pt x="13093" y="46228"/>
                </a:lnTo>
                <a:lnTo>
                  <a:pt x="38918" y="45656"/>
                </a:lnTo>
                <a:lnTo>
                  <a:pt x="82460" y="44069"/>
                </a:lnTo>
                <a:lnTo>
                  <a:pt x="13093" y="44069"/>
                </a:lnTo>
                <a:lnTo>
                  <a:pt x="13093" y="42240"/>
                </a:lnTo>
                <a:close/>
              </a:path>
              <a:path w="273050" h="86995">
                <a:moveTo>
                  <a:pt x="4318" y="42240"/>
                </a:moveTo>
                <a:lnTo>
                  <a:pt x="2159" y="42240"/>
                </a:lnTo>
                <a:lnTo>
                  <a:pt x="1803" y="44373"/>
                </a:lnTo>
                <a:lnTo>
                  <a:pt x="4318" y="44791"/>
                </a:lnTo>
                <a:lnTo>
                  <a:pt x="4318" y="42240"/>
                </a:lnTo>
                <a:close/>
              </a:path>
              <a:path w="273050" h="86995">
                <a:moveTo>
                  <a:pt x="13211" y="41895"/>
                </a:moveTo>
                <a:lnTo>
                  <a:pt x="13093" y="44069"/>
                </a:lnTo>
                <a:lnTo>
                  <a:pt x="13449" y="41935"/>
                </a:lnTo>
                <a:lnTo>
                  <a:pt x="13211" y="41895"/>
                </a:lnTo>
                <a:close/>
              </a:path>
              <a:path w="273050" h="86995">
                <a:moveTo>
                  <a:pt x="118694" y="38266"/>
                </a:moveTo>
                <a:lnTo>
                  <a:pt x="23869" y="41747"/>
                </a:lnTo>
                <a:lnTo>
                  <a:pt x="13211" y="41895"/>
                </a:lnTo>
                <a:lnTo>
                  <a:pt x="13343" y="42570"/>
                </a:lnTo>
                <a:lnTo>
                  <a:pt x="13093" y="44069"/>
                </a:lnTo>
                <a:lnTo>
                  <a:pt x="82460" y="44069"/>
                </a:lnTo>
                <a:lnTo>
                  <a:pt x="118922" y="42570"/>
                </a:lnTo>
                <a:lnTo>
                  <a:pt x="136348" y="40411"/>
                </a:lnTo>
                <a:lnTo>
                  <a:pt x="118833" y="40411"/>
                </a:lnTo>
                <a:lnTo>
                  <a:pt x="118694" y="38266"/>
                </a:lnTo>
                <a:close/>
              </a:path>
              <a:path w="273050" h="86995">
                <a:moveTo>
                  <a:pt x="118732" y="38265"/>
                </a:moveTo>
                <a:lnTo>
                  <a:pt x="118768" y="39411"/>
                </a:lnTo>
                <a:lnTo>
                  <a:pt x="118833" y="40411"/>
                </a:lnTo>
                <a:lnTo>
                  <a:pt x="118732" y="38265"/>
                </a:lnTo>
                <a:close/>
              </a:path>
              <a:path w="273050" h="86995">
                <a:moveTo>
                  <a:pt x="153671" y="38265"/>
                </a:moveTo>
                <a:lnTo>
                  <a:pt x="118732" y="38265"/>
                </a:lnTo>
                <a:lnTo>
                  <a:pt x="118833" y="40411"/>
                </a:lnTo>
                <a:lnTo>
                  <a:pt x="136348" y="40411"/>
                </a:lnTo>
                <a:lnTo>
                  <a:pt x="153671" y="38265"/>
                </a:lnTo>
                <a:close/>
              </a:path>
              <a:path w="273050" h="86995">
                <a:moveTo>
                  <a:pt x="266852" y="0"/>
                </a:moveTo>
                <a:lnTo>
                  <a:pt x="264922" y="660"/>
                </a:lnTo>
                <a:lnTo>
                  <a:pt x="264642" y="914"/>
                </a:lnTo>
                <a:lnTo>
                  <a:pt x="256093" y="7045"/>
                </a:lnTo>
                <a:lnTo>
                  <a:pt x="232035" y="18146"/>
                </a:lnTo>
                <a:lnTo>
                  <a:pt x="187793" y="29969"/>
                </a:lnTo>
                <a:lnTo>
                  <a:pt x="118694" y="38266"/>
                </a:lnTo>
                <a:lnTo>
                  <a:pt x="153671" y="38265"/>
                </a:lnTo>
                <a:lnTo>
                  <a:pt x="192317" y="33476"/>
                </a:lnTo>
                <a:lnTo>
                  <a:pt x="237888" y="20551"/>
                </a:lnTo>
                <a:lnTo>
                  <a:pt x="261273" y="8898"/>
                </a:lnTo>
                <a:lnTo>
                  <a:pt x="265401" y="5693"/>
                </a:lnTo>
                <a:lnTo>
                  <a:pt x="264528" y="3009"/>
                </a:lnTo>
                <a:lnTo>
                  <a:pt x="266484" y="2133"/>
                </a:lnTo>
                <a:lnTo>
                  <a:pt x="268752" y="2133"/>
                </a:lnTo>
                <a:lnTo>
                  <a:pt x="268465" y="1257"/>
                </a:lnTo>
                <a:lnTo>
                  <a:pt x="266852" y="0"/>
                </a:lnTo>
                <a:close/>
              </a:path>
              <a:path w="273050" h="86995">
                <a:moveTo>
                  <a:pt x="266484" y="2133"/>
                </a:moveTo>
                <a:lnTo>
                  <a:pt x="264528" y="3009"/>
                </a:lnTo>
                <a:lnTo>
                  <a:pt x="265401" y="5693"/>
                </a:lnTo>
                <a:lnTo>
                  <a:pt x="268071" y="3619"/>
                </a:lnTo>
                <a:lnTo>
                  <a:pt x="266484" y="2133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3" name="object 1413"/>
          <p:cNvSpPr/>
          <p:nvPr/>
        </p:nvSpPr>
        <p:spPr>
          <a:xfrm>
            <a:off x="6041985" y="5471406"/>
            <a:ext cx="271780" cy="59055"/>
          </a:xfrm>
          <a:custGeom>
            <a:avLst/>
            <a:gdLst/>
            <a:ahLst/>
            <a:cxnLst/>
            <a:rect l="l" t="t" r="r" b="b"/>
            <a:pathLst>
              <a:path w="271779" h="59054">
                <a:moveTo>
                  <a:pt x="8267" y="40055"/>
                </a:moveTo>
                <a:lnTo>
                  <a:pt x="0" y="53949"/>
                </a:lnTo>
                <a:lnTo>
                  <a:pt x="164100" y="58451"/>
                </a:lnTo>
                <a:lnTo>
                  <a:pt x="246333" y="55775"/>
                </a:lnTo>
                <a:lnTo>
                  <a:pt x="269577" y="43189"/>
                </a:lnTo>
                <a:lnTo>
                  <a:pt x="136164" y="43189"/>
                </a:lnTo>
                <a:lnTo>
                  <a:pt x="8267" y="40055"/>
                </a:lnTo>
                <a:close/>
              </a:path>
              <a:path w="271779" h="59054">
                <a:moveTo>
                  <a:pt x="235366" y="0"/>
                </a:moveTo>
                <a:lnTo>
                  <a:pt x="222402" y="2908"/>
                </a:lnTo>
                <a:lnTo>
                  <a:pt x="223157" y="28098"/>
                </a:lnTo>
                <a:lnTo>
                  <a:pt x="201102" y="40365"/>
                </a:lnTo>
                <a:lnTo>
                  <a:pt x="136164" y="43189"/>
                </a:lnTo>
                <a:lnTo>
                  <a:pt x="269577" y="43189"/>
                </a:lnTo>
                <a:lnTo>
                  <a:pt x="271482" y="42158"/>
                </a:lnTo>
                <a:lnTo>
                  <a:pt x="264325" y="13842"/>
                </a:lnTo>
                <a:lnTo>
                  <a:pt x="252397" y="4442"/>
                </a:lnTo>
                <a:lnTo>
                  <a:pt x="244054" y="169"/>
                </a:lnTo>
                <a:lnTo>
                  <a:pt x="2353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4" name="object 1414"/>
          <p:cNvSpPr/>
          <p:nvPr/>
        </p:nvSpPr>
        <p:spPr>
          <a:xfrm>
            <a:off x="6038251" y="5471279"/>
            <a:ext cx="271145" cy="57785"/>
          </a:xfrm>
          <a:custGeom>
            <a:avLst/>
            <a:gdLst/>
            <a:ahLst/>
            <a:cxnLst/>
            <a:rect l="l" t="t" r="r" b="b"/>
            <a:pathLst>
              <a:path w="271145" h="57785">
                <a:moveTo>
                  <a:pt x="10794" y="37985"/>
                </a:moveTo>
                <a:lnTo>
                  <a:pt x="0" y="56121"/>
                </a:lnTo>
                <a:lnTo>
                  <a:pt x="38231" y="57091"/>
                </a:lnTo>
                <a:lnTo>
                  <a:pt x="69672" y="57365"/>
                </a:lnTo>
                <a:lnTo>
                  <a:pt x="131754" y="56019"/>
                </a:lnTo>
                <a:lnTo>
                  <a:pt x="142813" y="55181"/>
                </a:lnTo>
                <a:lnTo>
                  <a:pt x="5600" y="55181"/>
                </a:lnTo>
                <a:lnTo>
                  <a:pt x="3733" y="54076"/>
                </a:lnTo>
                <a:lnTo>
                  <a:pt x="3797" y="51917"/>
                </a:lnTo>
                <a:lnTo>
                  <a:pt x="7538" y="51917"/>
                </a:lnTo>
                <a:lnTo>
                  <a:pt x="13206" y="42369"/>
                </a:lnTo>
                <a:lnTo>
                  <a:pt x="11937" y="42341"/>
                </a:lnTo>
                <a:lnTo>
                  <a:pt x="12001" y="40182"/>
                </a:lnTo>
                <a:lnTo>
                  <a:pt x="120476" y="40182"/>
                </a:lnTo>
                <a:lnTo>
                  <a:pt x="126518" y="39830"/>
                </a:lnTo>
                <a:lnTo>
                  <a:pt x="141273" y="38366"/>
                </a:lnTo>
                <a:lnTo>
                  <a:pt x="42151" y="38366"/>
                </a:lnTo>
                <a:lnTo>
                  <a:pt x="20297" y="38190"/>
                </a:lnTo>
                <a:lnTo>
                  <a:pt x="10794" y="37985"/>
                </a:lnTo>
                <a:close/>
              </a:path>
              <a:path w="271145" h="57785">
                <a:moveTo>
                  <a:pt x="3797" y="51917"/>
                </a:moveTo>
                <a:lnTo>
                  <a:pt x="3733" y="54076"/>
                </a:lnTo>
                <a:lnTo>
                  <a:pt x="5600" y="55181"/>
                </a:lnTo>
                <a:lnTo>
                  <a:pt x="7475" y="52022"/>
                </a:lnTo>
                <a:lnTo>
                  <a:pt x="3797" y="51917"/>
                </a:lnTo>
                <a:close/>
              </a:path>
              <a:path w="271145" h="57785">
                <a:moveTo>
                  <a:pt x="7475" y="52022"/>
                </a:moveTo>
                <a:lnTo>
                  <a:pt x="5600" y="55181"/>
                </a:lnTo>
                <a:lnTo>
                  <a:pt x="142813" y="55181"/>
                </a:lnTo>
                <a:lnTo>
                  <a:pt x="170975" y="53047"/>
                </a:lnTo>
                <a:lnTo>
                  <a:pt x="69672" y="53047"/>
                </a:lnTo>
                <a:lnTo>
                  <a:pt x="38301" y="52773"/>
                </a:lnTo>
                <a:lnTo>
                  <a:pt x="7475" y="52022"/>
                </a:lnTo>
                <a:close/>
              </a:path>
              <a:path w="271145" h="57785">
                <a:moveTo>
                  <a:pt x="266112" y="15257"/>
                </a:moveTo>
                <a:lnTo>
                  <a:pt x="213915" y="42870"/>
                </a:lnTo>
                <a:lnTo>
                  <a:pt x="156962" y="50160"/>
                </a:lnTo>
                <a:lnTo>
                  <a:pt x="69672" y="53047"/>
                </a:lnTo>
                <a:lnTo>
                  <a:pt x="170975" y="53047"/>
                </a:lnTo>
                <a:lnTo>
                  <a:pt x="214761" y="47125"/>
                </a:lnTo>
                <a:lnTo>
                  <a:pt x="255627" y="33977"/>
                </a:lnTo>
                <a:lnTo>
                  <a:pt x="270548" y="18656"/>
                </a:lnTo>
                <a:lnTo>
                  <a:pt x="270535" y="15646"/>
                </a:lnTo>
                <a:lnTo>
                  <a:pt x="266699" y="15646"/>
                </a:lnTo>
                <a:lnTo>
                  <a:pt x="266112" y="15257"/>
                </a:lnTo>
                <a:close/>
              </a:path>
              <a:path w="271145" h="57785">
                <a:moveTo>
                  <a:pt x="7538" y="51917"/>
                </a:moveTo>
                <a:lnTo>
                  <a:pt x="3797" y="51917"/>
                </a:lnTo>
                <a:lnTo>
                  <a:pt x="7475" y="52022"/>
                </a:lnTo>
                <a:close/>
              </a:path>
              <a:path w="271145" h="57785">
                <a:moveTo>
                  <a:pt x="120476" y="40182"/>
                </a:moveTo>
                <a:lnTo>
                  <a:pt x="12001" y="40182"/>
                </a:lnTo>
                <a:lnTo>
                  <a:pt x="13855" y="41274"/>
                </a:lnTo>
                <a:lnTo>
                  <a:pt x="13206" y="42369"/>
                </a:lnTo>
                <a:lnTo>
                  <a:pt x="20205" y="42519"/>
                </a:lnTo>
                <a:lnTo>
                  <a:pt x="42151" y="42697"/>
                </a:lnTo>
                <a:lnTo>
                  <a:pt x="67046" y="42473"/>
                </a:lnTo>
                <a:lnTo>
                  <a:pt x="95913" y="41613"/>
                </a:lnTo>
                <a:lnTo>
                  <a:pt x="120476" y="40182"/>
                </a:lnTo>
                <a:close/>
              </a:path>
              <a:path w="271145" h="57785">
                <a:moveTo>
                  <a:pt x="12001" y="40182"/>
                </a:moveTo>
                <a:lnTo>
                  <a:pt x="11937" y="42341"/>
                </a:lnTo>
                <a:lnTo>
                  <a:pt x="13206" y="42369"/>
                </a:lnTo>
                <a:lnTo>
                  <a:pt x="13855" y="41274"/>
                </a:lnTo>
                <a:lnTo>
                  <a:pt x="12001" y="40182"/>
                </a:lnTo>
                <a:close/>
              </a:path>
              <a:path w="271145" h="57785">
                <a:moveTo>
                  <a:pt x="226136" y="3035"/>
                </a:moveTo>
                <a:lnTo>
                  <a:pt x="224015" y="3390"/>
                </a:lnTo>
                <a:lnTo>
                  <a:pt x="224083" y="4317"/>
                </a:lnTo>
                <a:lnTo>
                  <a:pt x="224142" y="8331"/>
                </a:lnTo>
                <a:lnTo>
                  <a:pt x="189217" y="26771"/>
                </a:lnTo>
                <a:lnTo>
                  <a:pt x="114722" y="36312"/>
                </a:lnTo>
                <a:lnTo>
                  <a:pt x="75638" y="37962"/>
                </a:lnTo>
                <a:lnTo>
                  <a:pt x="42151" y="38366"/>
                </a:lnTo>
                <a:lnTo>
                  <a:pt x="141273" y="38366"/>
                </a:lnTo>
                <a:lnTo>
                  <a:pt x="184049" y="32362"/>
                </a:lnTo>
                <a:lnTo>
                  <a:pt x="226092" y="13969"/>
                </a:lnTo>
                <a:lnTo>
                  <a:pt x="228473" y="5130"/>
                </a:lnTo>
                <a:lnTo>
                  <a:pt x="226656" y="5130"/>
                </a:lnTo>
                <a:lnTo>
                  <a:pt x="226136" y="3035"/>
                </a:lnTo>
                <a:close/>
              </a:path>
              <a:path w="271145" h="57785">
                <a:moveTo>
                  <a:pt x="267502" y="14655"/>
                </a:moveTo>
                <a:lnTo>
                  <a:pt x="266395" y="14655"/>
                </a:lnTo>
                <a:lnTo>
                  <a:pt x="266064" y="14782"/>
                </a:lnTo>
                <a:lnTo>
                  <a:pt x="266112" y="15257"/>
                </a:lnTo>
                <a:lnTo>
                  <a:pt x="266699" y="15646"/>
                </a:lnTo>
                <a:lnTo>
                  <a:pt x="267502" y="14655"/>
                </a:lnTo>
                <a:close/>
              </a:path>
              <a:path w="271145" h="57785">
                <a:moveTo>
                  <a:pt x="270377" y="13969"/>
                </a:moveTo>
                <a:lnTo>
                  <a:pt x="268058" y="13969"/>
                </a:lnTo>
                <a:lnTo>
                  <a:pt x="266699" y="15646"/>
                </a:lnTo>
                <a:lnTo>
                  <a:pt x="270535" y="15646"/>
                </a:lnTo>
                <a:lnTo>
                  <a:pt x="270436" y="14122"/>
                </a:lnTo>
                <a:lnTo>
                  <a:pt x="270377" y="13969"/>
                </a:lnTo>
                <a:close/>
              </a:path>
              <a:path w="271145" h="57785">
                <a:moveTo>
                  <a:pt x="255728" y="4317"/>
                </a:moveTo>
                <a:lnTo>
                  <a:pt x="235115" y="4317"/>
                </a:lnTo>
                <a:lnTo>
                  <a:pt x="241757" y="4764"/>
                </a:lnTo>
                <a:lnTo>
                  <a:pt x="249535" y="6443"/>
                </a:lnTo>
                <a:lnTo>
                  <a:pt x="258000" y="9891"/>
                </a:lnTo>
                <a:lnTo>
                  <a:pt x="266112" y="15257"/>
                </a:lnTo>
                <a:lnTo>
                  <a:pt x="266052" y="14757"/>
                </a:lnTo>
                <a:lnTo>
                  <a:pt x="266376" y="14655"/>
                </a:lnTo>
                <a:lnTo>
                  <a:pt x="268058" y="13969"/>
                </a:lnTo>
                <a:lnTo>
                  <a:pt x="270377" y="13969"/>
                </a:lnTo>
                <a:lnTo>
                  <a:pt x="269862" y="12649"/>
                </a:lnTo>
                <a:lnTo>
                  <a:pt x="269430" y="12306"/>
                </a:lnTo>
                <a:lnTo>
                  <a:pt x="259994" y="6057"/>
                </a:lnTo>
                <a:lnTo>
                  <a:pt x="255728" y="4317"/>
                </a:lnTo>
                <a:close/>
              </a:path>
              <a:path w="271145" h="57785">
                <a:moveTo>
                  <a:pt x="266052" y="14757"/>
                </a:moveTo>
                <a:close/>
              </a:path>
              <a:path w="271145" h="57785">
                <a:moveTo>
                  <a:pt x="266326" y="14676"/>
                </a:moveTo>
                <a:lnTo>
                  <a:pt x="266052" y="14757"/>
                </a:lnTo>
                <a:lnTo>
                  <a:pt x="266326" y="14676"/>
                </a:lnTo>
                <a:close/>
              </a:path>
              <a:path w="271145" h="57785">
                <a:moveTo>
                  <a:pt x="268058" y="13969"/>
                </a:moveTo>
                <a:lnTo>
                  <a:pt x="266326" y="14676"/>
                </a:lnTo>
                <a:lnTo>
                  <a:pt x="267502" y="14655"/>
                </a:lnTo>
                <a:lnTo>
                  <a:pt x="268058" y="13969"/>
                </a:lnTo>
                <a:close/>
              </a:path>
              <a:path w="271145" h="57785">
                <a:moveTo>
                  <a:pt x="228269" y="2679"/>
                </a:moveTo>
                <a:lnTo>
                  <a:pt x="226136" y="3035"/>
                </a:lnTo>
                <a:lnTo>
                  <a:pt x="226656" y="5130"/>
                </a:lnTo>
                <a:lnTo>
                  <a:pt x="228320" y="4787"/>
                </a:lnTo>
                <a:lnTo>
                  <a:pt x="228269" y="2679"/>
                </a:lnTo>
                <a:close/>
              </a:path>
              <a:path w="271145" h="57785">
                <a:moveTo>
                  <a:pt x="228443" y="4767"/>
                </a:moveTo>
                <a:lnTo>
                  <a:pt x="226656" y="5130"/>
                </a:lnTo>
                <a:lnTo>
                  <a:pt x="228473" y="5130"/>
                </a:lnTo>
                <a:lnTo>
                  <a:pt x="228443" y="4767"/>
                </a:lnTo>
                <a:close/>
              </a:path>
              <a:path w="271145" h="57785">
                <a:moveTo>
                  <a:pt x="251710" y="2679"/>
                </a:moveTo>
                <a:lnTo>
                  <a:pt x="228269" y="2679"/>
                </a:lnTo>
                <a:lnTo>
                  <a:pt x="228443" y="4767"/>
                </a:lnTo>
                <a:lnTo>
                  <a:pt x="231178" y="4317"/>
                </a:lnTo>
                <a:lnTo>
                  <a:pt x="255728" y="4317"/>
                </a:lnTo>
                <a:lnTo>
                  <a:pt x="251710" y="2679"/>
                </a:lnTo>
                <a:close/>
              </a:path>
              <a:path w="271145" h="57785">
                <a:moveTo>
                  <a:pt x="235115" y="0"/>
                </a:moveTo>
                <a:lnTo>
                  <a:pt x="229400" y="0"/>
                </a:lnTo>
                <a:lnTo>
                  <a:pt x="223672" y="1422"/>
                </a:lnTo>
                <a:lnTo>
                  <a:pt x="224015" y="3390"/>
                </a:lnTo>
                <a:lnTo>
                  <a:pt x="228269" y="2679"/>
                </a:lnTo>
                <a:lnTo>
                  <a:pt x="251710" y="2679"/>
                </a:lnTo>
                <a:lnTo>
                  <a:pt x="250791" y="2305"/>
                </a:lnTo>
                <a:lnTo>
                  <a:pt x="242328" y="476"/>
                </a:lnTo>
                <a:lnTo>
                  <a:pt x="235115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5" name="object 1415"/>
          <p:cNvSpPr/>
          <p:nvPr/>
        </p:nvSpPr>
        <p:spPr>
          <a:xfrm>
            <a:off x="5569068" y="5676621"/>
            <a:ext cx="343535" cy="474980"/>
          </a:xfrm>
          <a:custGeom>
            <a:avLst/>
            <a:gdLst/>
            <a:ahLst/>
            <a:cxnLst/>
            <a:rect l="l" t="t" r="r" b="b"/>
            <a:pathLst>
              <a:path w="343535" h="474979">
                <a:moveTo>
                  <a:pt x="82397" y="410209"/>
                </a:moveTo>
                <a:lnTo>
                  <a:pt x="48336" y="410209"/>
                </a:lnTo>
                <a:lnTo>
                  <a:pt x="54902" y="412750"/>
                </a:lnTo>
                <a:lnTo>
                  <a:pt x="56578" y="416559"/>
                </a:lnTo>
                <a:lnTo>
                  <a:pt x="55346" y="420369"/>
                </a:lnTo>
                <a:lnTo>
                  <a:pt x="54114" y="422909"/>
                </a:lnTo>
                <a:lnTo>
                  <a:pt x="50469" y="424180"/>
                </a:lnTo>
                <a:lnTo>
                  <a:pt x="14909" y="424180"/>
                </a:lnTo>
                <a:lnTo>
                  <a:pt x="19685" y="425450"/>
                </a:lnTo>
                <a:lnTo>
                  <a:pt x="21361" y="429259"/>
                </a:lnTo>
                <a:lnTo>
                  <a:pt x="20129" y="433069"/>
                </a:lnTo>
                <a:lnTo>
                  <a:pt x="18465" y="435609"/>
                </a:lnTo>
                <a:lnTo>
                  <a:pt x="23101" y="441959"/>
                </a:lnTo>
                <a:lnTo>
                  <a:pt x="27660" y="445769"/>
                </a:lnTo>
                <a:lnTo>
                  <a:pt x="33223" y="445769"/>
                </a:lnTo>
                <a:lnTo>
                  <a:pt x="34010" y="452119"/>
                </a:lnTo>
                <a:lnTo>
                  <a:pt x="36436" y="458469"/>
                </a:lnTo>
                <a:lnTo>
                  <a:pt x="37922" y="459739"/>
                </a:lnTo>
                <a:lnTo>
                  <a:pt x="38747" y="461009"/>
                </a:lnTo>
                <a:lnTo>
                  <a:pt x="38696" y="463550"/>
                </a:lnTo>
                <a:lnTo>
                  <a:pt x="41389" y="468630"/>
                </a:lnTo>
                <a:lnTo>
                  <a:pt x="45643" y="472439"/>
                </a:lnTo>
                <a:lnTo>
                  <a:pt x="53149" y="474980"/>
                </a:lnTo>
                <a:lnTo>
                  <a:pt x="52819" y="473709"/>
                </a:lnTo>
                <a:lnTo>
                  <a:pt x="52730" y="472439"/>
                </a:lnTo>
                <a:lnTo>
                  <a:pt x="54432" y="467359"/>
                </a:lnTo>
                <a:lnTo>
                  <a:pt x="58089" y="466089"/>
                </a:lnTo>
                <a:lnTo>
                  <a:pt x="92151" y="466089"/>
                </a:lnTo>
                <a:lnTo>
                  <a:pt x="88887" y="464819"/>
                </a:lnTo>
                <a:lnTo>
                  <a:pt x="87198" y="461009"/>
                </a:lnTo>
                <a:lnTo>
                  <a:pt x="88404" y="458469"/>
                </a:lnTo>
                <a:lnTo>
                  <a:pt x="88819" y="457200"/>
                </a:lnTo>
                <a:lnTo>
                  <a:pt x="68694" y="457200"/>
                </a:lnTo>
                <a:lnTo>
                  <a:pt x="62153" y="454659"/>
                </a:lnTo>
                <a:lnTo>
                  <a:pt x="60477" y="450850"/>
                </a:lnTo>
                <a:lnTo>
                  <a:pt x="61683" y="448309"/>
                </a:lnTo>
                <a:lnTo>
                  <a:pt x="62094" y="447039"/>
                </a:lnTo>
                <a:lnTo>
                  <a:pt x="41986" y="447039"/>
                </a:lnTo>
                <a:lnTo>
                  <a:pt x="35433" y="444500"/>
                </a:lnTo>
                <a:lnTo>
                  <a:pt x="33769" y="441959"/>
                </a:lnTo>
                <a:lnTo>
                  <a:pt x="34963" y="438150"/>
                </a:lnTo>
                <a:lnTo>
                  <a:pt x="36207" y="434339"/>
                </a:lnTo>
                <a:lnTo>
                  <a:pt x="39839" y="433069"/>
                </a:lnTo>
                <a:lnTo>
                  <a:pt x="73914" y="433069"/>
                </a:lnTo>
                <a:lnTo>
                  <a:pt x="70637" y="431800"/>
                </a:lnTo>
                <a:lnTo>
                  <a:pt x="68961" y="427989"/>
                </a:lnTo>
                <a:lnTo>
                  <a:pt x="71424" y="421639"/>
                </a:lnTo>
                <a:lnTo>
                  <a:pt x="75057" y="420369"/>
                </a:lnTo>
                <a:lnTo>
                  <a:pt x="109124" y="420369"/>
                </a:lnTo>
                <a:lnTo>
                  <a:pt x="105854" y="419100"/>
                </a:lnTo>
                <a:lnTo>
                  <a:pt x="104165" y="415289"/>
                </a:lnTo>
                <a:lnTo>
                  <a:pt x="105636" y="411480"/>
                </a:lnTo>
                <a:lnTo>
                  <a:pt x="85686" y="411480"/>
                </a:lnTo>
                <a:lnTo>
                  <a:pt x="82397" y="410209"/>
                </a:lnTo>
                <a:close/>
              </a:path>
              <a:path w="343535" h="474979">
                <a:moveTo>
                  <a:pt x="92151" y="466089"/>
                </a:moveTo>
                <a:lnTo>
                  <a:pt x="58089" y="466089"/>
                </a:lnTo>
                <a:lnTo>
                  <a:pt x="64630" y="468630"/>
                </a:lnTo>
                <a:lnTo>
                  <a:pt x="66294" y="472439"/>
                </a:lnTo>
                <a:lnTo>
                  <a:pt x="65100" y="474980"/>
                </a:lnTo>
                <a:lnTo>
                  <a:pt x="69253" y="474980"/>
                </a:lnTo>
                <a:lnTo>
                  <a:pt x="84272" y="473709"/>
                </a:lnTo>
                <a:lnTo>
                  <a:pt x="96145" y="472439"/>
                </a:lnTo>
                <a:lnTo>
                  <a:pt x="114922" y="471169"/>
                </a:lnTo>
                <a:lnTo>
                  <a:pt x="114757" y="469900"/>
                </a:lnTo>
                <a:lnTo>
                  <a:pt x="114744" y="468630"/>
                </a:lnTo>
                <a:lnTo>
                  <a:pt x="115286" y="467359"/>
                </a:lnTo>
                <a:lnTo>
                  <a:pt x="95415" y="467359"/>
                </a:lnTo>
                <a:lnTo>
                  <a:pt x="92151" y="466089"/>
                </a:lnTo>
                <a:close/>
              </a:path>
              <a:path w="343535" h="474979">
                <a:moveTo>
                  <a:pt x="155143" y="463550"/>
                </a:moveTo>
                <a:lnTo>
                  <a:pt x="120014" y="463550"/>
                </a:lnTo>
                <a:lnTo>
                  <a:pt x="123291" y="464819"/>
                </a:lnTo>
                <a:lnTo>
                  <a:pt x="125755" y="464819"/>
                </a:lnTo>
                <a:lnTo>
                  <a:pt x="127279" y="467359"/>
                </a:lnTo>
                <a:lnTo>
                  <a:pt x="127406" y="469900"/>
                </a:lnTo>
                <a:lnTo>
                  <a:pt x="131876" y="469900"/>
                </a:lnTo>
                <a:lnTo>
                  <a:pt x="146939" y="466089"/>
                </a:lnTo>
                <a:lnTo>
                  <a:pt x="155143" y="463550"/>
                </a:lnTo>
                <a:close/>
              </a:path>
              <a:path w="343535" h="474979">
                <a:moveTo>
                  <a:pt x="127342" y="453389"/>
                </a:moveTo>
                <a:lnTo>
                  <a:pt x="93306" y="453389"/>
                </a:lnTo>
                <a:lnTo>
                  <a:pt x="99860" y="455930"/>
                </a:lnTo>
                <a:lnTo>
                  <a:pt x="101511" y="459739"/>
                </a:lnTo>
                <a:lnTo>
                  <a:pt x="100291" y="462280"/>
                </a:lnTo>
                <a:lnTo>
                  <a:pt x="99085" y="466089"/>
                </a:lnTo>
                <a:lnTo>
                  <a:pt x="95415" y="467359"/>
                </a:lnTo>
                <a:lnTo>
                  <a:pt x="115286" y="467359"/>
                </a:lnTo>
                <a:lnTo>
                  <a:pt x="116370" y="464819"/>
                </a:lnTo>
                <a:lnTo>
                  <a:pt x="120014" y="463550"/>
                </a:lnTo>
                <a:lnTo>
                  <a:pt x="154076" y="463550"/>
                </a:lnTo>
                <a:lnTo>
                  <a:pt x="150799" y="462280"/>
                </a:lnTo>
                <a:lnTo>
                  <a:pt x="149123" y="458469"/>
                </a:lnTo>
                <a:lnTo>
                  <a:pt x="150586" y="454659"/>
                </a:lnTo>
                <a:lnTo>
                  <a:pt x="130619" y="454659"/>
                </a:lnTo>
                <a:lnTo>
                  <a:pt x="127342" y="453389"/>
                </a:lnTo>
                <a:close/>
              </a:path>
              <a:path w="343535" h="474979">
                <a:moveTo>
                  <a:pt x="181718" y="449580"/>
                </a:moveTo>
                <a:lnTo>
                  <a:pt x="155219" y="449580"/>
                </a:lnTo>
                <a:lnTo>
                  <a:pt x="161772" y="452119"/>
                </a:lnTo>
                <a:lnTo>
                  <a:pt x="163436" y="455930"/>
                </a:lnTo>
                <a:lnTo>
                  <a:pt x="162229" y="459739"/>
                </a:lnTo>
                <a:lnTo>
                  <a:pt x="161429" y="461009"/>
                </a:lnTo>
                <a:lnTo>
                  <a:pt x="167700" y="457200"/>
                </a:lnTo>
                <a:lnTo>
                  <a:pt x="173821" y="454659"/>
                </a:lnTo>
                <a:lnTo>
                  <a:pt x="179785" y="450850"/>
                </a:lnTo>
                <a:lnTo>
                  <a:pt x="181718" y="449580"/>
                </a:lnTo>
                <a:close/>
              </a:path>
              <a:path w="343535" h="474979">
                <a:moveTo>
                  <a:pt x="100634" y="443230"/>
                </a:moveTo>
                <a:lnTo>
                  <a:pt x="66573" y="443230"/>
                </a:lnTo>
                <a:lnTo>
                  <a:pt x="73139" y="445769"/>
                </a:lnTo>
                <a:lnTo>
                  <a:pt x="74790" y="449580"/>
                </a:lnTo>
                <a:lnTo>
                  <a:pt x="73571" y="452119"/>
                </a:lnTo>
                <a:lnTo>
                  <a:pt x="72364" y="455930"/>
                </a:lnTo>
                <a:lnTo>
                  <a:pt x="68694" y="457200"/>
                </a:lnTo>
                <a:lnTo>
                  <a:pt x="88819" y="457200"/>
                </a:lnTo>
                <a:lnTo>
                  <a:pt x="89649" y="454659"/>
                </a:lnTo>
                <a:lnTo>
                  <a:pt x="93306" y="453389"/>
                </a:lnTo>
                <a:lnTo>
                  <a:pt x="127342" y="453389"/>
                </a:lnTo>
                <a:lnTo>
                  <a:pt x="124066" y="452119"/>
                </a:lnTo>
                <a:lnTo>
                  <a:pt x="122402" y="448309"/>
                </a:lnTo>
                <a:lnTo>
                  <a:pt x="123865" y="444500"/>
                </a:lnTo>
                <a:lnTo>
                  <a:pt x="103924" y="444500"/>
                </a:lnTo>
                <a:lnTo>
                  <a:pt x="100634" y="443230"/>
                </a:lnTo>
                <a:close/>
              </a:path>
              <a:path w="343535" h="474979">
                <a:moveTo>
                  <a:pt x="162560" y="440689"/>
                </a:moveTo>
                <a:lnTo>
                  <a:pt x="128498" y="440689"/>
                </a:lnTo>
                <a:lnTo>
                  <a:pt x="135051" y="443230"/>
                </a:lnTo>
                <a:lnTo>
                  <a:pt x="136715" y="445769"/>
                </a:lnTo>
                <a:lnTo>
                  <a:pt x="134289" y="453389"/>
                </a:lnTo>
                <a:lnTo>
                  <a:pt x="130619" y="454659"/>
                </a:lnTo>
                <a:lnTo>
                  <a:pt x="150586" y="454659"/>
                </a:lnTo>
                <a:lnTo>
                  <a:pt x="151561" y="452119"/>
                </a:lnTo>
                <a:lnTo>
                  <a:pt x="155219" y="449580"/>
                </a:lnTo>
                <a:lnTo>
                  <a:pt x="181718" y="449580"/>
                </a:lnTo>
                <a:lnTo>
                  <a:pt x="185585" y="447039"/>
                </a:lnTo>
                <a:lnTo>
                  <a:pt x="185115" y="445769"/>
                </a:lnTo>
                <a:lnTo>
                  <a:pt x="185013" y="443230"/>
                </a:lnTo>
                <a:lnTo>
                  <a:pt x="185534" y="441959"/>
                </a:lnTo>
                <a:lnTo>
                  <a:pt x="165849" y="441959"/>
                </a:lnTo>
                <a:lnTo>
                  <a:pt x="162560" y="440689"/>
                </a:lnTo>
                <a:close/>
              </a:path>
              <a:path w="343535" h="474979">
                <a:moveTo>
                  <a:pt x="73914" y="433069"/>
                </a:moveTo>
                <a:lnTo>
                  <a:pt x="39839" y="433069"/>
                </a:lnTo>
                <a:lnTo>
                  <a:pt x="46405" y="435609"/>
                </a:lnTo>
                <a:lnTo>
                  <a:pt x="48069" y="439419"/>
                </a:lnTo>
                <a:lnTo>
                  <a:pt x="46850" y="443230"/>
                </a:lnTo>
                <a:lnTo>
                  <a:pt x="45643" y="445769"/>
                </a:lnTo>
                <a:lnTo>
                  <a:pt x="41986" y="447039"/>
                </a:lnTo>
                <a:lnTo>
                  <a:pt x="62094" y="447039"/>
                </a:lnTo>
                <a:lnTo>
                  <a:pt x="62915" y="444500"/>
                </a:lnTo>
                <a:lnTo>
                  <a:pt x="66573" y="443230"/>
                </a:lnTo>
                <a:lnTo>
                  <a:pt x="100634" y="443230"/>
                </a:lnTo>
                <a:lnTo>
                  <a:pt x="97345" y="441959"/>
                </a:lnTo>
                <a:lnTo>
                  <a:pt x="95694" y="438150"/>
                </a:lnTo>
                <a:lnTo>
                  <a:pt x="97142" y="434339"/>
                </a:lnTo>
                <a:lnTo>
                  <a:pt x="77190" y="434339"/>
                </a:lnTo>
                <a:lnTo>
                  <a:pt x="73914" y="433069"/>
                </a:lnTo>
                <a:close/>
              </a:path>
              <a:path w="343535" h="474979">
                <a:moveTo>
                  <a:pt x="135851" y="430530"/>
                </a:moveTo>
                <a:lnTo>
                  <a:pt x="101765" y="430530"/>
                </a:lnTo>
                <a:lnTo>
                  <a:pt x="108318" y="433069"/>
                </a:lnTo>
                <a:lnTo>
                  <a:pt x="109994" y="436880"/>
                </a:lnTo>
                <a:lnTo>
                  <a:pt x="108800" y="439419"/>
                </a:lnTo>
                <a:lnTo>
                  <a:pt x="107569" y="443230"/>
                </a:lnTo>
                <a:lnTo>
                  <a:pt x="103924" y="444500"/>
                </a:lnTo>
                <a:lnTo>
                  <a:pt x="123865" y="444500"/>
                </a:lnTo>
                <a:lnTo>
                  <a:pt x="124841" y="441959"/>
                </a:lnTo>
                <a:lnTo>
                  <a:pt x="128498" y="440689"/>
                </a:lnTo>
                <a:lnTo>
                  <a:pt x="162560" y="440689"/>
                </a:lnTo>
                <a:lnTo>
                  <a:pt x="159270" y="439419"/>
                </a:lnTo>
                <a:lnTo>
                  <a:pt x="157619" y="435609"/>
                </a:lnTo>
                <a:lnTo>
                  <a:pt x="159082" y="431800"/>
                </a:lnTo>
                <a:lnTo>
                  <a:pt x="139128" y="431800"/>
                </a:lnTo>
                <a:lnTo>
                  <a:pt x="135851" y="430530"/>
                </a:lnTo>
                <a:close/>
              </a:path>
              <a:path w="343535" h="474979">
                <a:moveTo>
                  <a:pt x="197770" y="427989"/>
                </a:moveTo>
                <a:lnTo>
                  <a:pt x="163715" y="427989"/>
                </a:lnTo>
                <a:lnTo>
                  <a:pt x="170256" y="429259"/>
                </a:lnTo>
                <a:lnTo>
                  <a:pt x="171945" y="433069"/>
                </a:lnTo>
                <a:lnTo>
                  <a:pt x="170713" y="436880"/>
                </a:lnTo>
                <a:lnTo>
                  <a:pt x="169494" y="439419"/>
                </a:lnTo>
                <a:lnTo>
                  <a:pt x="165849" y="441959"/>
                </a:lnTo>
                <a:lnTo>
                  <a:pt x="185534" y="441959"/>
                </a:lnTo>
                <a:lnTo>
                  <a:pt x="186778" y="439419"/>
                </a:lnTo>
                <a:lnTo>
                  <a:pt x="190436" y="436880"/>
                </a:lnTo>
                <a:lnTo>
                  <a:pt x="197901" y="436880"/>
                </a:lnTo>
                <a:lnTo>
                  <a:pt x="200996" y="434339"/>
                </a:lnTo>
                <a:lnTo>
                  <a:pt x="205776" y="429259"/>
                </a:lnTo>
                <a:lnTo>
                  <a:pt x="201066" y="429259"/>
                </a:lnTo>
                <a:lnTo>
                  <a:pt x="197770" y="427989"/>
                </a:lnTo>
                <a:close/>
              </a:path>
              <a:path w="343535" h="474979">
                <a:moveTo>
                  <a:pt x="197901" y="436880"/>
                </a:moveTo>
                <a:lnTo>
                  <a:pt x="190436" y="436880"/>
                </a:lnTo>
                <a:lnTo>
                  <a:pt x="193713" y="438150"/>
                </a:lnTo>
                <a:lnTo>
                  <a:pt x="194805" y="439419"/>
                </a:lnTo>
                <a:lnTo>
                  <a:pt x="197901" y="436880"/>
                </a:lnTo>
                <a:close/>
              </a:path>
              <a:path w="343535" h="474979">
                <a:moveTo>
                  <a:pt x="109124" y="420369"/>
                </a:moveTo>
                <a:lnTo>
                  <a:pt x="75057" y="420369"/>
                </a:lnTo>
                <a:lnTo>
                  <a:pt x="81622" y="422909"/>
                </a:lnTo>
                <a:lnTo>
                  <a:pt x="83299" y="426719"/>
                </a:lnTo>
                <a:lnTo>
                  <a:pt x="82067" y="429259"/>
                </a:lnTo>
                <a:lnTo>
                  <a:pt x="80848" y="433069"/>
                </a:lnTo>
                <a:lnTo>
                  <a:pt x="77190" y="434339"/>
                </a:lnTo>
                <a:lnTo>
                  <a:pt x="97142" y="434339"/>
                </a:lnTo>
                <a:lnTo>
                  <a:pt x="98107" y="431800"/>
                </a:lnTo>
                <a:lnTo>
                  <a:pt x="101765" y="430530"/>
                </a:lnTo>
                <a:lnTo>
                  <a:pt x="135851" y="430530"/>
                </a:lnTo>
                <a:lnTo>
                  <a:pt x="132575" y="429259"/>
                </a:lnTo>
                <a:lnTo>
                  <a:pt x="130898" y="425450"/>
                </a:lnTo>
                <a:lnTo>
                  <a:pt x="132361" y="421639"/>
                </a:lnTo>
                <a:lnTo>
                  <a:pt x="112395" y="421639"/>
                </a:lnTo>
                <a:lnTo>
                  <a:pt x="109124" y="420369"/>
                </a:lnTo>
                <a:close/>
              </a:path>
              <a:path w="343535" h="474979">
                <a:moveTo>
                  <a:pt x="171056" y="417830"/>
                </a:moveTo>
                <a:lnTo>
                  <a:pt x="136994" y="417830"/>
                </a:lnTo>
                <a:lnTo>
                  <a:pt x="143560" y="420369"/>
                </a:lnTo>
                <a:lnTo>
                  <a:pt x="145211" y="422909"/>
                </a:lnTo>
                <a:lnTo>
                  <a:pt x="142773" y="430530"/>
                </a:lnTo>
                <a:lnTo>
                  <a:pt x="139128" y="431800"/>
                </a:lnTo>
                <a:lnTo>
                  <a:pt x="159082" y="431800"/>
                </a:lnTo>
                <a:lnTo>
                  <a:pt x="160058" y="429259"/>
                </a:lnTo>
                <a:lnTo>
                  <a:pt x="163715" y="427989"/>
                </a:lnTo>
                <a:lnTo>
                  <a:pt x="197770" y="427989"/>
                </a:lnTo>
                <a:lnTo>
                  <a:pt x="194475" y="426719"/>
                </a:lnTo>
                <a:lnTo>
                  <a:pt x="192849" y="422909"/>
                </a:lnTo>
                <a:lnTo>
                  <a:pt x="194030" y="419100"/>
                </a:lnTo>
                <a:lnTo>
                  <a:pt x="174345" y="419100"/>
                </a:lnTo>
                <a:lnTo>
                  <a:pt x="171056" y="417830"/>
                </a:lnTo>
                <a:close/>
              </a:path>
              <a:path w="343535" h="474979">
                <a:moveTo>
                  <a:pt x="219592" y="414019"/>
                </a:moveTo>
                <a:lnTo>
                  <a:pt x="198920" y="414019"/>
                </a:lnTo>
                <a:lnTo>
                  <a:pt x="205486" y="416559"/>
                </a:lnTo>
                <a:lnTo>
                  <a:pt x="207137" y="420369"/>
                </a:lnTo>
                <a:lnTo>
                  <a:pt x="205930" y="424180"/>
                </a:lnTo>
                <a:lnTo>
                  <a:pt x="204685" y="426719"/>
                </a:lnTo>
                <a:lnTo>
                  <a:pt x="201066" y="429259"/>
                </a:lnTo>
                <a:lnTo>
                  <a:pt x="205776" y="429259"/>
                </a:lnTo>
                <a:lnTo>
                  <a:pt x="206971" y="427989"/>
                </a:lnTo>
                <a:lnTo>
                  <a:pt x="212718" y="422909"/>
                </a:lnTo>
                <a:lnTo>
                  <a:pt x="218224" y="416559"/>
                </a:lnTo>
                <a:lnTo>
                  <a:pt x="219592" y="414019"/>
                </a:lnTo>
                <a:close/>
              </a:path>
              <a:path w="343535" h="474979">
                <a:moveTo>
                  <a:pt x="990" y="302259"/>
                </a:moveTo>
                <a:lnTo>
                  <a:pt x="114" y="302259"/>
                </a:lnTo>
                <a:lnTo>
                  <a:pt x="0" y="316230"/>
                </a:lnTo>
                <a:lnTo>
                  <a:pt x="1003" y="317499"/>
                </a:lnTo>
                <a:lnTo>
                  <a:pt x="1358" y="320039"/>
                </a:lnTo>
                <a:lnTo>
                  <a:pt x="635" y="321309"/>
                </a:lnTo>
                <a:lnTo>
                  <a:pt x="165" y="322580"/>
                </a:lnTo>
                <a:lnTo>
                  <a:pt x="832" y="335280"/>
                </a:lnTo>
                <a:lnTo>
                  <a:pt x="3467" y="368299"/>
                </a:lnTo>
                <a:lnTo>
                  <a:pt x="5600" y="368299"/>
                </a:lnTo>
                <a:lnTo>
                  <a:pt x="9969" y="369569"/>
                </a:lnTo>
                <a:lnTo>
                  <a:pt x="11607" y="373380"/>
                </a:lnTo>
                <a:lnTo>
                  <a:pt x="10401" y="377189"/>
                </a:lnTo>
                <a:lnTo>
                  <a:pt x="9372" y="379730"/>
                </a:lnTo>
                <a:lnTo>
                  <a:pt x="6667" y="380999"/>
                </a:lnTo>
                <a:lnTo>
                  <a:pt x="3898" y="380999"/>
                </a:lnTo>
                <a:lnTo>
                  <a:pt x="3810" y="386080"/>
                </a:lnTo>
                <a:lnTo>
                  <a:pt x="3581" y="388620"/>
                </a:lnTo>
                <a:lnTo>
                  <a:pt x="3500" y="397509"/>
                </a:lnTo>
                <a:lnTo>
                  <a:pt x="5141" y="406399"/>
                </a:lnTo>
                <a:lnTo>
                  <a:pt x="8105" y="416559"/>
                </a:lnTo>
                <a:lnTo>
                  <a:pt x="11988" y="424180"/>
                </a:lnTo>
                <a:lnTo>
                  <a:pt x="50469" y="424180"/>
                </a:lnTo>
                <a:lnTo>
                  <a:pt x="47193" y="422909"/>
                </a:lnTo>
                <a:lnTo>
                  <a:pt x="43916" y="422909"/>
                </a:lnTo>
                <a:lnTo>
                  <a:pt x="42227" y="419100"/>
                </a:lnTo>
                <a:lnTo>
                  <a:pt x="43465" y="415289"/>
                </a:lnTo>
                <a:lnTo>
                  <a:pt x="23774" y="415289"/>
                </a:lnTo>
                <a:lnTo>
                  <a:pt x="17183" y="412750"/>
                </a:lnTo>
                <a:lnTo>
                  <a:pt x="15506" y="408939"/>
                </a:lnTo>
                <a:lnTo>
                  <a:pt x="17970" y="402589"/>
                </a:lnTo>
                <a:lnTo>
                  <a:pt x="21615" y="400049"/>
                </a:lnTo>
                <a:lnTo>
                  <a:pt x="52400" y="400049"/>
                </a:lnTo>
                <a:lnTo>
                  <a:pt x="50736" y="396239"/>
                </a:lnTo>
                <a:lnTo>
                  <a:pt x="52199" y="392430"/>
                </a:lnTo>
                <a:lnTo>
                  <a:pt x="32245" y="392430"/>
                </a:lnTo>
                <a:lnTo>
                  <a:pt x="25679" y="389889"/>
                </a:lnTo>
                <a:lnTo>
                  <a:pt x="24015" y="386080"/>
                </a:lnTo>
                <a:lnTo>
                  <a:pt x="25247" y="382270"/>
                </a:lnTo>
                <a:lnTo>
                  <a:pt x="26441" y="379730"/>
                </a:lnTo>
                <a:lnTo>
                  <a:pt x="30111" y="377189"/>
                </a:lnTo>
                <a:lnTo>
                  <a:pt x="60896" y="377189"/>
                </a:lnTo>
                <a:lnTo>
                  <a:pt x="59245" y="373380"/>
                </a:lnTo>
                <a:lnTo>
                  <a:pt x="60439" y="369569"/>
                </a:lnTo>
                <a:lnTo>
                  <a:pt x="40741" y="369569"/>
                </a:lnTo>
                <a:lnTo>
                  <a:pt x="34188" y="367030"/>
                </a:lnTo>
                <a:lnTo>
                  <a:pt x="32512" y="363219"/>
                </a:lnTo>
                <a:lnTo>
                  <a:pt x="33705" y="359409"/>
                </a:lnTo>
                <a:lnTo>
                  <a:pt x="14008" y="359409"/>
                </a:lnTo>
                <a:lnTo>
                  <a:pt x="7454" y="356869"/>
                </a:lnTo>
                <a:lnTo>
                  <a:pt x="5791" y="353059"/>
                </a:lnTo>
                <a:lnTo>
                  <a:pt x="8216" y="346709"/>
                </a:lnTo>
                <a:lnTo>
                  <a:pt x="11887" y="345439"/>
                </a:lnTo>
                <a:lnTo>
                  <a:pt x="45948" y="345439"/>
                </a:lnTo>
                <a:lnTo>
                  <a:pt x="42659" y="344169"/>
                </a:lnTo>
                <a:lnTo>
                  <a:pt x="40995" y="340359"/>
                </a:lnTo>
                <a:lnTo>
                  <a:pt x="42458" y="336549"/>
                </a:lnTo>
                <a:lnTo>
                  <a:pt x="22504" y="336549"/>
                </a:lnTo>
                <a:lnTo>
                  <a:pt x="15951" y="334009"/>
                </a:lnTo>
                <a:lnTo>
                  <a:pt x="14287" y="330199"/>
                </a:lnTo>
                <a:lnTo>
                  <a:pt x="15481" y="327659"/>
                </a:lnTo>
                <a:lnTo>
                  <a:pt x="16725" y="323849"/>
                </a:lnTo>
                <a:lnTo>
                  <a:pt x="20358" y="322580"/>
                </a:lnTo>
                <a:lnTo>
                  <a:pt x="54432" y="322580"/>
                </a:lnTo>
                <a:lnTo>
                  <a:pt x="51142" y="321309"/>
                </a:lnTo>
                <a:lnTo>
                  <a:pt x="49491" y="317499"/>
                </a:lnTo>
                <a:lnTo>
                  <a:pt x="50685" y="313689"/>
                </a:lnTo>
                <a:lnTo>
                  <a:pt x="30988" y="313689"/>
                </a:lnTo>
                <a:lnTo>
                  <a:pt x="24422" y="311149"/>
                </a:lnTo>
                <a:lnTo>
                  <a:pt x="22758" y="307339"/>
                </a:lnTo>
                <a:lnTo>
                  <a:pt x="23990" y="304799"/>
                </a:lnTo>
                <a:lnTo>
                  <a:pt x="24388" y="303530"/>
                </a:lnTo>
                <a:lnTo>
                  <a:pt x="4279" y="303530"/>
                </a:lnTo>
                <a:lnTo>
                  <a:pt x="990" y="302259"/>
                </a:lnTo>
                <a:close/>
              </a:path>
              <a:path w="343535" h="474979">
                <a:moveTo>
                  <a:pt x="144329" y="407669"/>
                </a:moveTo>
                <a:lnTo>
                  <a:pt x="110261" y="407669"/>
                </a:lnTo>
                <a:lnTo>
                  <a:pt x="116827" y="410209"/>
                </a:lnTo>
                <a:lnTo>
                  <a:pt x="118491" y="414019"/>
                </a:lnTo>
                <a:lnTo>
                  <a:pt x="117259" y="416559"/>
                </a:lnTo>
                <a:lnTo>
                  <a:pt x="116052" y="420369"/>
                </a:lnTo>
                <a:lnTo>
                  <a:pt x="112395" y="421639"/>
                </a:lnTo>
                <a:lnTo>
                  <a:pt x="132361" y="421639"/>
                </a:lnTo>
                <a:lnTo>
                  <a:pt x="133337" y="419100"/>
                </a:lnTo>
                <a:lnTo>
                  <a:pt x="136994" y="417830"/>
                </a:lnTo>
                <a:lnTo>
                  <a:pt x="171056" y="417830"/>
                </a:lnTo>
                <a:lnTo>
                  <a:pt x="167767" y="416559"/>
                </a:lnTo>
                <a:lnTo>
                  <a:pt x="166116" y="412750"/>
                </a:lnTo>
                <a:lnTo>
                  <a:pt x="167309" y="408939"/>
                </a:lnTo>
                <a:lnTo>
                  <a:pt x="147612" y="408939"/>
                </a:lnTo>
                <a:lnTo>
                  <a:pt x="144329" y="407669"/>
                </a:lnTo>
                <a:close/>
              </a:path>
              <a:path w="343535" h="474979">
                <a:moveTo>
                  <a:pt x="206254" y="405130"/>
                </a:moveTo>
                <a:lnTo>
                  <a:pt x="172212" y="405130"/>
                </a:lnTo>
                <a:lnTo>
                  <a:pt x="178752" y="406399"/>
                </a:lnTo>
                <a:lnTo>
                  <a:pt x="180428" y="410209"/>
                </a:lnTo>
                <a:lnTo>
                  <a:pt x="178003" y="417830"/>
                </a:lnTo>
                <a:lnTo>
                  <a:pt x="174345" y="419100"/>
                </a:lnTo>
                <a:lnTo>
                  <a:pt x="194030" y="419100"/>
                </a:lnTo>
                <a:lnTo>
                  <a:pt x="195262" y="416559"/>
                </a:lnTo>
                <a:lnTo>
                  <a:pt x="198920" y="414019"/>
                </a:lnTo>
                <a:lnTo>
                  <a:pt x="219592" y="414019"/>
                </a:lnTo>
                <a:lnTo>
                  <a:pt x="223696" y="406399"/>
                </a:lnTo>
                <a:lnTo>
                  <a:pt x="209537" y="406399"/>
                </a:lnTo>
                <a:lnTo>
                  <a:pt x="206254" y="405130"/>
                </a:lnTo>
                <a:close/>
              </a:path>
              <a:path w="343535" h="474979">
                <a:moveTo>
                  <a:pt x="52400" y="400049"/>
                </a:moveTo>
                <a:lnTo>
                  <a:pt x="21615" y="400049"/>
                </a:lnTo>
                <a:lnTo>
                  <a:pt x="28181" y="402589"/>
                </a:lnTo>
                <a:lnTo>
                  <a:pt x="29857" y="406399"/>
                </a:lnTo>
                <a:lnTo>
                  <a:pt x="28613" y="410209"/>
                </a:lnTo>
                <a:lnTo>
                  <a:pt x="27381" y="412750"/>
                </a:lnTo>
                <a:lnTo>
                  <a:pt x="23774" y="415289"/>
                </a:lnTo>
                <a:lnTo>
                  <a:pt x="43465" y="415289"/>
                </a:lnTo>
                <a:lnTo>
                  <a:pt x="44703" y="411480"/>
                </a:lnTo>
                <a:lnTo>
                  <a:pt x="48336" y="410209"/>
                </a:lnTo>
                <a:lnTo>
                  <a:pt x="82397" y="410209"/>
                </a:lnTo>
                <a:lnTo>
                  <a:pt x="79133" y="408939"/>
                </a:lnTo>
                <a:lnTo>
                  <a:pt x="77431" y="406399"/>
                </a:lnTo>
                <a:lnTo>
                  <a:pt x="79082" y="401320"/>
                </a:lnTo>
                <a:lnTo>
                  <a:pt x="55702" y="401320"/>
                </a:lnTo>
                <a:lnTo>
                  <a:pt x="52400" y="400049"/>
                </a:lnTo>
                <a:close/>
              </a:path>
              <a:path w="343535" h="474979">
                <a:moveTo>
                  <a:pt x="117627" y="397509"/>
                </a:moveTo>
                <a:lnTo>
                  <a:pt x="83540" y="397509"/>
                </a:lnTo>
                <a:lnTo>
                  <a:pt x="90093" y="400049"/>
                </a:lnTo>
                <a:lnTo>
                  <a:pt x="91770" y="403859"/>
                </a:lnTo>
                <a:lnTo>
                  <a:pt x="89331" y="410209"/>
                </a:lnTo>
                <a:lnTo>
                  <a:pt x="85686" y="411480"/>
                </a:lnTo>
                <a:lnTo>
                  <a:pt x="105636" y="411480"/>
                </a:lnTo>
                <a:lnTo>
                  <a:pt x="106616" y="408939"/>
                </a:lnTo>
                <a:lnTo>
                  <a:pt x="110261" y="407669"/>
                </a:lnTo>
                <a:lnTo>
                  <a:pt x="144329" y="407669"/>
                </a:lnTo>
                <a:lnTo>
                  <a:pt x="141046" y="406399"/>
                </a:lnTo>
                <a:lnTo>
                  <a:pt x="139382" y="402589"/>
                </a:lnTo>
                <a:lnTo>
                  <a:pt x="140860" y="398780"/>
                </a:lnTo>
                <a:lnTo>
                  <a:pt x="120891" y="398780"/>
                </a:lnTo>
                <a:lnTo>
                  <a:pt x="117627" y="397509"/>
                </a:lnTo>
                <a:close/>
              </a:path>
              <a:path w="343535" h="474979">
                <a:moveTo>
                  <a:pt x="179539" y="394970"/>
                </a:moveTo>
                <a:lnTo>
                  <a:pt x="145465" y="394970"/>
                </a:lnTo>
                <a:lnTo>
                  <a:pt x="152031" y="397509"/>
                </a:lnTo>
                <a:lnTo>
                  <a:pt x="153708" y="401320"/>
                </a:lnTo>
                <a:lnTo>
                  <a:pt x="152476" y="403859"/>
                </a:lnTo>
                <a:lnTo>
                  <a:pt x="151269" y="407669"/>
                </a:lnTo>
                <a:lnTo>
                  <a:pt x="147612" y="408939"/>
                </a:lnTo>
                <a:lnTo>
                  <a:pt x="167309" y="408939"/>
                </a:lnTo>
                <a:lnTo>
                  <a:pt x="168541" y="406399"/>
                </a:lnTo>
                <a:lnTo>
                  <a:pt x="172212" y="405130"/>
                </a:lnTo>
                <a:lnTo>
                  <a:pt x="206254" y="405130"/>
                </a:lnTo>
                <a:lnTo>
                  <a:pt x="202971" y="403859"/>
                </a:lnTo>
                <a:lnTo>
                  <a:pt x="201320" y="400049"/>
                </a:lnTo>
                <a:lnTo>
                  <a:pt x="202775" y="396239"/>
                </a:lnTo>
                <a:lnTo>
                  <a:pt x="182816" y="396239"/>
                </a:lnTo>
                <a:lnTo>
                  <a:pt x="179539" y="394970"/>
                </a:lnTo>
                <a:close/>
              </a:path>
              <a:path w="343535" h="474979">
                <a:moveTo>
                  <a:pt x="231584" y="391159"/>
                </a:moveTo>
                <a:lnTo>
                  <a:pt x="207403" y="391159"/>
                </a:lnTo>
                <a:lnTo>
                  <a:pt x="213944" y="393699"/>
                </a:lnTo>
                <a:lnTo>
                  <a:pt x="215633" y="397509"/>
                </a:lnTo>
                <a:lnTo>
                  <a:pt x="214414" y="401320"/>
                </a:lnTo>
                <a:lnTo>
                  <a:pt x="213194" y="403859"/>
                </a:lnTo>
                <a:lnTo>
                  <a:pt x="209537" y="406399"/>
                </a:lnTo>
                <a:lnTo>
                  <a:pt x="223696" y="406399"/>
                </a:lnTo>
                <a:lnTo>
                  <a:pt x="231221" y="392430"/>
                </a:lnTo>
                <a:lnTo>
                  <a:pt x="231584" y="391159"/>
                </a:lnTo>
                <a:close/>
              </a:path>
              <a:path w="343535" h="474979">
                <a:moveTo>
                  <a:pt x="90893" y="387349"/>
                </a:moveTo>
                <a:lnTo>
                  <a:pt x="56845" y="387349"/>
                </a:lnTo>
                <a:lnTo>
                  <a:pt x="63373" y="389889"/>
                </a:lnTo>
                <a:lnTo>
                  <a:pt x="65062" y="393699"/>
                </a:lnTo>
                <a:lnTo>
                  <a:pt x="63842" y="397509"/>
                </a:lnTo>
                <a:lnTo>
                  <a:pt x="62598" y="400049"/>
                </a:lnTo>
                <a:lnTo>
                  <a:pt x="58966" y="401320"/>
                </a:lnTo>
                <a:lnTo>
                  <a:pt x="79082" y="401320"/>
                </a:lnTo>
                <a:lnTo>
                  <a:pt x="79908" y="398780"/>
                </a:lnTo>
                <a:lnTo>
                  <a:pt x="83540" y="397509"/>
                </a:lnTo>
                <a:lnTo>
                  <a:pt x="117627" y="397509"/>
                </a:lnTo>
                <a:lnTo>
                  <a:pt x="114338" y="396239"/>
                </a:lnTo>
                <a:lnTo>
                  <a:pt x="112661" y="392430"/>
                </a:lnTo>
                <a:lnTo>
                  <a:pt x="114139" y="388620"/>
                </a:lnTo>
                <a:lnTo>
                  <a:pt x="94170" y="388620"/>
                </a:lnTo>
                <a:lnTo>
                  <a:pt x="90893" y="387349"/>
                </a:lnTo>
                <a:close/>
              </a:path>
              <a:path w="343535" h="474979">
                <a:moveTo>
                  <a:pt x="152819" y="384809"/>
                </a:moveTo>
                <a:lnTo>
                  <a:pt x="118757" y="384809"/>
                </a:lnTo>
                <a:lnTo>
                  <a:pt x="125310" y="387349"/>
                </a:lnTo>
                <a:lnTo>
                  <a:pt x="126987" y="391159"/>
                </a:lnTo>
                <a:lnTo>
                  <a:pt x="124548" y="397509"/>
                </a:lnTo>
                <a:lnTo>
                  <a:pt x="120891" y="398780"/>
                </a:lnTo>
                <a:lnTo>
                  <a:pt x="140860" y="398780"/>
                </a:lnTo>
                <a:lnTo>
                  <a:pt x="141846" y="396239"/>
                </a:lnTo>
                <a:lnTo>
                  <a:pt x="145465" y="394970"/>
                </a:lnTo>
                <a:lnTo>
                  <a:pt x="179539" y="394970"/>
                </a:lnTo>
                <a:lnTo>
                  <a:pt x="176263" y="393699"/>
                </a:lnTo>
                <a:lnTo>
                  <a:pt x="174586" y="389889"/>
                </a:lnTo>
                <a:lnTo>
                  <a:pt x="176057" y="386080"/>
                </a:lnTo>
                <a:lnTo>
                  <a:pt x="156108" y="386080"/>
                </a:lnTo>
                <a:lnTo>
                  <a:pt x="152819" y="384809"/>
                </a:lnTo>
                <a:close/>
              </a:path>
              <a:path w="343535" h="474979">
                <a:moveTo>
                  <a:pt x="214757" y="382270"/>
                </a:moveTo>
                <a:lnTo>
                  <a:pt x="180682" y="382270"/>
                </a:lnTo>
                <a:lnTo>
                  <a:pt x="187261" y="384809"/>
                </a:lnTo>
                <a:lnTo>
                  <a:pt x="188912" y="387349"/>
                </a:lnTo>
                <a:lnTo>
                  <a:pt x="186461" y="394970"/>
                </a:lnTo>
                <a:lnTo>
                  <a:pt x="182816" y="396239"/>
                </a:lnTo>
                <a:lnTo>
                  <a:pt x="202775" y="396239"/>
                </a:lnTo>
                <a:lnTo>
                  <a:pt x="203746" y="393699"/>
                </a:lnTo>
                <a:lnTo>
                  <a:pt x="207403" y="391159"/>
                </a:lnTo>
                <a:lnTo>
                  <a:pt x="231584" y="391159"/>
                </a:lnTo>
                <a:lnTo>
                  <a:pt x="233760" y="383539"/>
                </a:lnTo>
                <a:lnTo>
                  <a:pt x="218033" y="383539"/>
                </a:lnTo>
                <a:lnTo>
                  <a:pt x="214757" y="382270"/>
                </a:lnTo>
                <a:close/>
              </a:path>
              <a:path w="343535" h="474979">
                <a:moveTo>
                  <a:pt x="60896" y="377189"/>
                </a:moveTo>
                <a:lnTo>
                  <a:pt x="30111" y="377189"/>
                </a:lnTo>
                <a:lnTo>
                  <a:pt x="36652" y="379730"/>
                </a:lnTo>
                <a:lnTo>
                  <a:pt x="38341" y="383539"/>
                </a:lnTo>
                <a:lnTo>
                  <a:pt x="35890" y="389889"/>
                </a:lnTo>
                <a:lnTo>
                  <a:pt x="32245" y="392430"/>
                </a:lnTo>
                <a:lnTo>
                  <a:pt x="52199" y="392430"/>
                </a:lnTo>
                <a:lnTo>
                  <a:pt x="53174" y="389889"/>
                </a:lnTo>
                <a:lnTo>
                  <a:pt x="56845" y="387349"/>
                </a:lnTo>
                <a:lnTo>
                  <a:pt x="90893" y="387349"/>
                </a:lnTo>
                <a:lnTo>
                  <a:pt x="87617" y="386080"/>
                </a:lnTo>
                <a:lnTo>
                  <a:pt x="85940" y="383539"/>
                </a:lnTo>
                <a:lnTo>
                  <a:pt x="87160" y="379730"/>
                </a:lnTo>
                <a:lnTo>
                  <a:pt x="67475" y="379730"/>
                </a:lnTo>
                <a:lnTo>
                  <a:pt x="60896" y="377189"/>
                </a:lnTo>
                <a:close/>
              </a:path>
              <a:path w="343535" h="474979">
                <a:moveTo>
                  <a:pt x="126104" y="374649"/>
                </a:moveTo>
                <a:lnTo>
                  <a:pt x="92049" y="374649"/>
                </a:lnTo>
                <a:lnTo>
                  <a:pt x="98590" y="377189"/>
                </a:lnTo>
                <a:lnTo>
                  <a:pt x="100279" y="380999"/>
                </a:lnTo>
                <a:lnTo>
                  <a:pt x="99034" y="383539"/>
                </a:lnTo>
                <a:lnTo>
                  <a:pt x="97840" y="387349"/>
                </a:lnTo>
                <a:lnTo>
                  <a:pt x="94170" y="388620"/>
                </a:lnTo>
                <a:lnTo>
                  <a:pt x="114139" y="388620"/>
                </a:lnTo>
                <a:lnTo>
                  <a:pt x="115125" y="386080"/>
                </a:lnTo>
                <a:lnTo>
                  <a:pt x="118757" y="384809"/>
                </a:lnTo>
                <a:lnTo>
                  <a:pt x="152819" y="384809"/>
                </a:lnTo>
                <a:lnTo>
                  <a:pt x="149542" y="383539"/>
                </a:lnTo>
                <a:lnTo>
                  <a:pt x="147866" y="379730"/>
                </a:lnTo>
                <a:lnTo>
                  <a:pt x="149329" y="375920"/>
                </a:lnTo>
                <a:lnTo>
                  <a:pt x="129387" y="375920"/>
                </a:lnTo>
                <a:lnTo>
                  <a:pt x="126104" y="374649"/>
                </a:lnTo>
                <a:close/>
              </a:path>
              <a:path w="343535" h="474979">
                <a:moveTo>
                  <a:pt x="188036" y="372109"/>
                </a:moveTo>
                <a:lnTo>
                  <a:pt x="153962" y="372109"/>
                </a:lnTo>
                <a:lnTo>
                  <a:pt x="160528" y="374649"/>
                </a:lnTo>
                <a:lnTo>
                  <a:pt x="162191" y="378459"/>
                </a:lnTo>
                <a:lnTo>
                  <a:pt x="159766" y="384809"/>
                </a:lnTo>
                <a:lnTo>
                  <a:pt x="156108" y="386080"/>
                </a:lnTo>
                <a:lnTo>
                  <a:pt x="176057" y="386080"/>
                </a:lnTo>
                <a:lnTo>
                  <a:pt x="177038" y="383539"/>
                </a:lnTo>
                <a:lnTo>
                  <a:pt x="180682" y="382270"/>
                </a:lnTo>
                <a:lnTo>
                  <a:pt x="214757" y="382270"/>
                </a:lnTo>
                <a:lnTo>
                  <a:pt x="211480" y="380999"/>
                </a:lnTo>
                <a:lnTo>
                  <a:pt x="209804" y="377189"/>
                </a:lnTo>
                <a:lnTo>
                  <a:pt x="211010" y="373380"/>
                </a:lnTo>
                <a:lnTo>
                  <a:pt x="191312" y="373380"/>
                </a:lnTo>
                <a:lnTo>
                  <a:pt x="188036" y="372109"/>
                </a:lnTo>
                <a:close/>
              </a:path>
              <a:path w="343535" h="474979">
                <a:moveTo>
                  <a:pt x="238113" y="368299"/>
                </a:moveTo>
                <a:lnTo>
                  <a:pt x="215887" y="368299"/>
                </a:lnTo>
                <a:lnTo>
                  <a:pt x="222453" y="370839"/>
                </a:lnTo>
                <a:lnTo>
                  <a:pt x="224116" y="374649"/>
                </a:lnTo>
                <a:lnTo>
                  <a:pt x="222897" y="378459"/>
                </a:lnTo>
                <a:lnTo>
                  <a:pt x="221678" y="380999"/>
                </a:lnTo>
                <a:lnTo>
                  <a:pt x="218033" y="383539"/>
                </a:lnTo>
                <a:lnTo>
                  <a:pt x="233760" y="383539"/>
                </a:lnTo>
                <a:lnTo>
                  <a:pt x="238113" y="368299"/>
                </a:lnTo>
                <a:close/>
              </a:path>
              <a:path w="343535" h="474979">
                <a:moveTo>
                  <a:pt x="99402" y="364489"/>
                </a:moveTo>
                <a:lnTo>
                  <a:pt x="65316" y="364489"/>
                </a:lnTo>
                <a:lnTo>
                  <a:pt x="71869" y="367030"/>
                </a:lnTo>
                <a:lnTo>
                  <a:pt x="73533" y="370839"/>
                </a:lnTo>
                <a:lnTo>
                  <a:pt x="71107" y="377189"/>
                </a:lnTo>
                <a:lnTo>
                  <a:pt x="67475" y="379730"/>
                </a:lnTo>
                <a:lnTo>
                  <a:pt x="87160" y="379730"/>
                </a:lnTo>
                <a:lnTo>
                  <a:pt x="88392" y="375920"/>
                </a:lnTo>
                <a:lnTo>
                  <a:pt x="92049" y="374649"/>
                </a:lnTo>
                <a:lnTo>
                  <a:pt x="126104" y="374649"/>
                </a:lnTo>
                <a:lnTo>
                  <a:pt x="122821" y="373380"/>
                </a:lnTo>
                <a:lnTo>
                  <a:pt x="121145" y="369569"/>
                </a:lnTo>
                <a:lnTo>
                  <a:pt x="122377" y="367030"/>
                </a:lnTo>
                <a:lnTo>
                  <a:pt x="122779" y="365759"/>
                </a:lnTo>
                <a:lnTo>
                  <a:pt x="102679" y="365759"/>
                </a:lnTo>
                <a:lnTo>
                  <a:pt x="99402" y="364489"/>
                </a:lnTo>
                <a:close/>
              </a:path>
              <a:path w="343535" h="474979">
                <a:moveTo>
                  <a:pt x="161309" y="361949"/>
                </a:moveTo>
                <a:lnTo>
                  <a:pt x="127241" y="361949"/>
                </a:lnTo>
                <a:lnTo>
                  <a:pt x="133807" y="364489"/>
                </a:lnTo>
                <a:lnTo>
                  <a:pt x="135458" y="368299"/>
                </a:lnTo>
                <a:lnTo>
                  <a:pt x="133032" y="374649"/>
                </a:lnTo>
                <a:lnTo>
                  <a:pt x="129387" y="375920"/>
                </a:lnTo>
                <a:lnTo>
                  <a:pt x="149329" y="375920"/>
                </a:lnTo>
                <a:lnTo>
                  <a:pt x="150304" y="373380"/>
                </a:lnTo>
                <a:lnTo>
                  <a:pt x="153962" y="372109"/>
                </a:lnTo>
                <a:lnTo>
                  <a:pt x="188036" y="372109"/>
                </a:lnTo>
                <a:lnTo>
                  <a:pt x="184746" y="370839"/>
                </a:lnTo>
                <a:lnTo>
                  <a:pt x="183083" y="367030"/>
                </a:lnTo>
                <a:lnTo>
                  <a:pt x="184315" y="364489"/>
                </a:lnTo>
                <a:lnTo>
                  <a:pt x="184713" y="363219"/>
                </a:lnTo>
                <a:lnTo>
                  <a:pt x="164592" y="363219"/>
                </a:lnTo>
                <a:lnTo>
                  <a:pt x="161309" y="361949"/>
                </a:lnTo>
                <a:close/>
              </a:path>
              <a:path w="343535" h="474979">
                <a:moveTo>
                  <a:pt x="223234" y="359409"/>
                </a:moveTo>
                <a:lnTo>
                  <a:pt x="189179" y="359409"/>
                </a:lnTo>
                <a:lnTo>
                  <a:pt x="195719" y="361949"/>
                </a:lnTo>
                <a:lnTo>
                  <a:pt x="197408" y="364489"/>
                </a:lnTo>
                <a:lnTo>
                  <a:pt x="194957" y="372109"/>
                </a:lnTo>
                <a:lnTo>
                  <a:pt x="191312" y="373380"/>
                </a:lnTo>
                <a:lnTo>
                  <a:pt x="211010" y="373380"/>
                </a:lnTo>
                <a:lnTo>
                  <a:pt x="212242" y="370839"/>
                </a:lnTo>
                <a:lnTo>
                  <a:pt x="215887" y="368299"/>
                </a:lnTo>
                <a:lnTo>
                  <a:pt x="238113" y="368299"/>
                </a:lnTo>
                <a:lnTo>
                  <a:pt x="240290" y="360680"/>
                </a:lnTo>
                <a:lnTo>
                  <a:pt x="226517" y="360680"/>
                </a:lnTo>
                <a:lnTo>
                  <a:pt x="223234" y="359409"/>
                </a:lnTo>
                <a:close/>
              </a:path>
              <a:path w="343535" h="474979">
                <a:moveTo>
                  <a:pt x="69380" y="354330"/>
                </a:moveTo>
                <a:lnTo>
                  <a:pt x="38608" y="354330"/>
                </a:lnTo>
                <a:lnTo>
                  <a:pt x="45161" y="356869"/>
                </a:lnTo>
                <a:lnTo>
                  <a:pt x="46824" y="360680"/>
                </a:lnTo>
                <a:lnTo>
                  <a:pt x="45605" y="364489"/>
                </a:lnTo>
                <a:lnTo>
                  <a:pt x="44386" y="367030"/>
                </a:lnTo>
                <a:lnTo>
                  <a:pt x="40741" y="369569"/>
                </a:lnTo>
                <a:lnTo>
                  <a:pt x="60439" y="369569"/>
                </a:lnTo>
                <a:lnTo>
                  <a:pt x="61658" y="367030"/>
                </a:lnTo>
                <a:lnTo>
                  <a:pt x="65316" y="364489"/>
                </a:lnTo>
                <a:lnTo>
                  <a:pt x="99402" y="364489"/>
                </a:lnTo>
                <a:lnTo>
                  <a:pt x="96100" y="363219"/>
                </a:lnTo>
                <a:lnTo>
                  <a:pt x="94437" y="360680"/>
                </a:lnTo>
                <a:lnTo>
                  <a:pt x="95656" y="356869"/>
                </a:lnTo>
                <a:lnTo>
                  <a:pt x="75933" y="356869"/>
                </a:lnTo>
                <a:lnTo>
                  <a:pt x="69380" y="354330"/>
                </a:lnTo>
                <a:close/>
              </a:path>
              <a:path w="343535" h="474979">
                <a:moveTo>
                  <a:pt x="134594" y="351789"/>
                </a:moveTo>
                <a:lnTo>
                  <a:pt x="100533" y="351789"/>
                </a:lnTo>
                <a:lnTo>
                  <a:pt x="107099" y="354330"/>
                </a:lnTo>
                <a:lnTo>
                  <a:pt x="108724" y="358139"/>
                </a:lnTo>
                <a:lnTo>
                  <a:pt x="107543" y="360680"/>
                </a:lnTo>
                <a:lnTo>
                  <a:pt x="106311" y="364489"/>
                </a:lnTo>
                <a:lnTo>
                  <a:pt x="102679" y="365759"/>
                </a:lnTo>
                <a:lnTo>
                  <a:pt x="122779" y="365759"/>
                </a:lnTo>
                <a:lnTo>
                  <a:pt x="123583" y="363219"/>
                </a:lnTo>
                <a:lnTo>
                  <a:pt x="127241" y="361949"/>
                </a:lnTo>
                <a:lnTo>
                  <a:pt x="161309" y="361949"/>
                </a:lnTo>
                <a:lnTo>
                  <a:pt x="158026" y="360680"/>
                </a:lnTo>
                <a:lnTo>
                  <a:pt x="156362" y="356869"/>
                </a:lnTo>
                <a:lnTo>
                  <a:pt x="157594" y="354330"/>
                </a:lnTo>
                <a:lnTo>
                  <a:pt x="157996" y="353059"/>
                </a:lnTo>
                <a:lnTo>
                  <a:pt x="137871" y="353059"/>
                </a:lnTo>
                <a:lnTo>
                  <a:pt x="134594" y="351789"/>
                </a:lnTo>
                <a:close/>
              </a:path>
              <a:path w="343535" h="474979">
                <a:moveTo>
                  <a:pt x="196538" y="349249"/>
                </a:moveTo>
                <a:lnTo>
                  <a:pt x="162458" y="349249"/>
                </a:lnTo>
                <a:lnTo>
                  <a:pt x="168998" y="351789"/>
                </a:lnTo>
                <a:lnTo>
                  <a:pt x="170675" y="355599"/>
                </a:lnTo>
                <a:lnTo>
                  <a:pt x="168236" y="361949"/>
                </a:lnTo>
                <a:lnTo>
                  <a:pt x="164592" y="363219"/>
                </a:lnTo>
                <a:lnTo>
                  <a:pt x="184713" y="363219"/>
                </a:lnTo>
                <a:lnTo>
                  <a:pt x="185508" y="360680"/>
                </a:lnTo>
                <a:lnTo>
                  <a:pt x="189179" y="359409"/>
                </a:lnTo>
                <a:lnTo>
                  <a:pt x="223234" y="359409"/>
                </a:lnTo>
                <a:lnTo>
                  <a:pt x="219951" y="358139"/>
                </a:lnTo>
                <a:lnTo>
                  <a:pt x="218287" y="354330"/>
                </a:lnTo>
                <a:lnTo>
                  <a:pt x="219758" y="350519"/>
                </a:lnTo>
                <a:lnTo>
                  <a:pt x="199821" y="350519"/>
                </a:lnTo>
                <a:lnTo>
                  <a:pt x="196538" y="349249"/>
                </a:lnTo>
                <a:close/>
              </a:path>
              <a:path w="343535" h="474979">
                <a:moveTo>
                  <a:pt x="243184" y="345439"/>
                </a:moveTo>
                <a:lnTo>
                  <a:pt x="224383" y="345439"/>
                </a:lnTo>
                <a:lnTo>
                  <a:pt x="230936" y="347980"/>
                </a:lnTo>
                <a:lnTo>
                  <a:pt x="232625" y="351789"/>
                </a:lnTo>
                <a:lnTo>
                  <a:pt x="231381" y="355599"/>
                </a:lnTo>
                <a:lnTo>
                  <a:pt x="230149" y="358139"/>
                </a:lnTo>
                <a:lnTo>
                  <a:pt x="226517" y="360680"/>
                </a:lnTo>
                <a:lnTo>
                  <a:pt x="240290" y="360680"/>
                </a:lnTo>
                <a:lnTo>
                  <a:pt x="243184" y="345439"/>
                </a:lnTo>
                <a:close/>
              </a:path>
              <a:path w="343535" h="474979">
                <a:moveTo>
                  <a:pt x="45948" y="345439"/>
                </a:moveTo>
                <a:lnTo>
                  <a:pt x="11887" y="345439"/>
                </a:lnTo>
                <a:lnTo>
                  <a:pt x="18440" y="346709"/>
                </a:lnTo>
                <a:lnTo>
                  <a:pt x="20104" y="350519"/>
                </a:lnTo>
                <a:lnTo>
                  <a:pt x="17665" y="358139"/>
                </a:lnTo>
                <a:lnTo>
                  <a:pt x="14008" y="359409"/>
                </a:lnTo>
                <a:lnTo>
                  <a:pt x="33705" y="359409"/>
                </a:lnTo>
                <a:lnTo>
                  <a:pt x="34937" y="356869"/>
                </a:lnTo>
                <a:lnTo>
                  <a:pt x="38608" y="354330"/>
                </a:lnTo>
                <a:lnTo>
                  <a:pt x="69380" y="354330"/>
                </a:lnTo>
                <a:lnTo>
                  <a:pt x="67703" y="350519"/>
                </a:lnTo>
                <a:lnTo>
                  <a:pt x="69174" y="346709"/>
                </a:lnTo>
                <a:lnTo>
                  <a:pt x="49212" y="346709"/>
                </a:lnTo>
                <a:lnTo>
                  <a:pt x="45948" y="345439"/>
                </a:lnTo>
                <a:close/>
              </a:path>
              <a:path w="343535" h="474979">
                <a:moveTo>
                  <a:pt x="107861" y="341630"/>
                </a:moveTo>
                <a:lnTo>
                  <a:pt x="73812" y="341630"/>
                </a:lnTo>
                <a:lnTo>
                  <a:pt x="80378" y="344169"/>
                </a:lnTo>
                <a:lnTo>
                  <a:pt x="82042" y="347980"/>
                </a:lnTo>
                <a:lnTo>
                  <a:pt x="79590" y="354330"/>
                </a:lnTo>
                <a:lnTo>
                  <a:pt x="75933" y="356869"/>
                </a:lnTo>
                <a:lnTo>
                  <a:pt x="95656" y="356869"/>
                </a:lnTo>
                <a:lnTo>
                  <a:pt x="96875" y="353059"/>
                </a:lnTo>
                <a:lnTo>
                  <a:pt x="100533" y="351789"/>
                </a:lnTo>
                <a:lnTo>
                  <a:pt x="134594" y="351789"/>
                </a:lnTo>
                <a:lnTo>
                  <a:pt x="131330" y="350519"/>
                </a:lnTo>
                <a:lnTo>
                  <a:pt x="129641" y="346709"/>
                </a:lnTo>
                <a:lnTo>
                  <a:pt x="130873" y="344169"/>
                </a:lnTo>
                <a:lnTo>
                  <a:pt x="131275" y="342899"/>
                </a:lnTo>
                <a:lnTo>
                  <a:pt x="111125" y="342899"/>
                </a:lnTo>
                <a:lnTo>
                  <a:pt x="107861" y="341630"/>
                </a:lnTo>
                <a:close/>
              </a:path>
              <a:path w="343535" h="474979">
                <a:moveTo>
                  <a:pt x="169786" y="339089"/>
                </a:moveTo>
                <a:lnTo>
                  <a:pt x="135737" y="339089"/>
                </a:lnTo>
                <a:lnTo>
                  <a:pt x="142303" y="341630"/>
                </a:lnTo>
                <a:lnTo>
                  <a:pt x="143941" y="345439"/>
                </a:lnTo>
                <a:lnTo>
                  <a:pt x="142748" y="347980"/>
                </a:lnTo>
                <a:lnTo>
                  <a:pt x="141516" y="351789"/>
                </a:lnTo>
                <a:lnTo>
                  <a:pt x="137871" y="353059"/>
                </a:lnTo>
                <a:lnTo>
                  <a:pt x="157996" y="353059"/>
                </a:lnTo>
                <a:lnTo>
                  <a:pt x="158800" y="350519"/>
                </a:lnTo>
                <a:lnTo>
                  <a:pt x="162458" y="349249"/>
                </a:lnTo>
                <a:lnTo>
                  <a:pt x="196538" y="349249"/>
                </a:lnTo>
                <a:lnTo>
                  <a:pt x="193255" y="347980"/>
                </a:lnTo>
                <a:lnTo>
                  <a:pt x="191579" y="344169"/>
                </a:lnTo>
                <a:lnTo>
                  <a:pt x="192786" y="341630"/>
                </a:lnTo>
                <a:lnTo>
                  <a:pt x="193192" y="340359"/>
                </a:lnTo>
                <a:lnTo>
                  <a:pt x="173088" y="340359"/>
                </a:lnTo>
                <a:lnTo>
                  <a:pt x="169786" y="339089"/>
                </a:lnTo>
                <a:close/>
              </a:path>
              <a:path w="343535" h="474979">
                <a:moveTo>
                  <a:pt x="231730" y="336549"/>
                </a:moveTo>
                <a:lnTo>
                  <a:pt x="197662" y="336549"/>
                </a:lnTo>
                <a:lnTo>
                  <a:pt x="204228" y="339089"/>
                </a:lnTo>
                <a:lnTo>
                  <a:pt x="205905" y="341630"/>
                </a:lnTo>
                <a:lnTo>
                  <a:pt x="203428" y="349249"/>
                </a:lnTo>
                <a:lnTo>
                  <a:pt x="199821" y="350519"/>
                </a:lnTo>
                <a:lnTo>
                  <a:pt x="219758" y="350519"/>
                </a:lnTo>
                <a:lnTo>
                  <a:pt x="220738" y="347980"/>
                </a:lnTo>
                <a:lnTo>
                  <a:pt x="224383" y="345439"/>
                </a:lnTo>
                <a:lnTo>
                  <a:pt x="243184" y="345439"/>
                </a:lnTo>
                <a:lnTo>
                  <a:pt x="244632" y="337819"/>
                </a:lnTo>
                <a:lnTo>
                  <a:pt x="235013" y="337819"/>
                </a:lnTo>
                <a:lnTo>
                  <a:pt x="231730" y="336549"/>
                </a:lnTo>
                <a:close/>
              </a:path>
              <a:path w="343535" h="474979">
                <a:moveTo>
                  <a:pt x="77876" y="331469"/>
                </a:moveTo>
                <a:lnTo>
                  <a:pt x="47078" y="331469"/>
                </a:lnTo>
                <a:lnTo>
                  <a:pt x="53644" y="334009"/>
                </a:lnTo>
                <a:lnTo>
                  <a:pt x="55321" y="337819"/>
                </a:lnTo>
                <a:lnTo>
                  <a:pt x="52857" y="344169"/>
                </a:lnTo>
                <a:lnTo>
                  <a:pt x="49212" y="346709"/>
                </a:lnTo>
                <a:lnTo>
                  <a:pt x="69174" y="346709"/>
                </a:lnTo>
                <a:lnTo>
                  <a:pt x="70154" y="344169"/>
                </a:lnTo>
                <a:lnTo>
                  <a:pt x="73812" y="341630"/>
                </a:lnTo>
                <a:lnTo>
                  <a:pt x="107861" y="341630"/>
                </a:lnTo>
                <a:lnTo>
                  <a:pt x="104597" y="340359"/>
                </a:lnTo>
                <a:lnTo>
                  <a:pt x="102908" y="337819"/>
                </a:lnTo>
                <a:lnTo>
                  <a:pt x="104133" y="334009"/>
                </a:lnTo>
                <a:lnTo>
                  <a:pt x="84429" y="334009"/>
                </a:lnTo>
                <a:lnTo>
                  <a:pt x="77876" y="331469"/>
                </a:lnTo>
                <a:close/>
              </a:path>
              <a:path w="343535" h="474979">
                <a:moveTo>
                  <a:pt x="143065" y="328930"/>
                </a:moveTo>
                <a:lnTo>
                  <a:pt x="109016" y="328930"/>
                </a:lnTo>
                <a:lnTo>
                  <a:pt x="115582" y="331469"/>
                </a:lnTo>
                <a:lnTo>
                  <a:pt x="117233" y="335280"/>
                </a:lnTo>
                <a:lnTo>
                  <a:pt x="114795" y="341630"/>
                </a:lnTo>
                <a:lnTo>
                  <a:pt x="111125" y="342899"/>
                </a:lnTo>
                <a:lnTo>
                  <a:pt x="131275" y="342899"/>
                </a:lnTo>
                <a:lnTo>
                  <a:pt x="132080" y="340359"/>
                </a:lnTo>
                <a:lnTo>
                  <a:pt x="135737" y="339089"/>
                </a:lnTo>
                <a:lnTo>
                  <a:pt x="169786" y="339089"/>
                </a:lnTo>
                <a:lnTo>
                  <a:pt x="166522" y="337819"/>
                </a:lnTo>
                <a:lnTo>
                  <a:pt x="164858" y="334009"/>
                </a:lnTo>
                <a:lnTo>
                  <a:pt x="166314" y="330199"/>
                </a:lnTo>
                <a:lnTo>
                  <a:pt x="146354" y="330199"/>
                </a:lnTo>
                <a:lnTo>
                  <a:pt x="143065" y="328930"/>
                </a:lnTo>
                <a:close/>
              </a:path>
              <a:path w="343535" h="474979">
                <a:moveTo>
                  <a:pt x="204990" y="326389"/>
                </a:moveTo>
                <a:lnTo>
                  <a:pt x="170942" y="326389"/>
                </a:lnTo>
                <a:lnTo>
                  <a:pt x="177507" y="328930"/>
                </a:lnTo>
                <a:lnTo>
                  <a:pt x="179171" y="332739"/>
                </a:lnTo>
                <a:lnTo>
                  <a:pt x="177939" y="335280"/>
                </a:lnTo>
                <a:lnTo>
                  <a:pt x="176745" y="339089"/>
                </a:lnTo>
                <a:lnTo>
                  <a:pt x="173088" y="340359"/>
                </a:lnTo>
                <a:lnTo>
                  <a:pt x="193192" y="340359"/>
                </a:lnTo>
                <a:lnTo>
                  <a:pt x="194005" y="337819"/>
                </a:lnTo>
                <a:lnTo>
                  <a:pt x="197662" y="336549"/>
                </a:lnTo>
                <a:lnTo>
                  <a:pt x="231730" y="336549"/>
                </a:lnTo>
                <a:lnTo>
                  <a:pt x="228447" y="335280"/>
                </a:lnTo>
                <a:lnTo>
                  <a:pt x="226783" y="331469"/>
                </a:lnTo>
                <a:lnTo>
                  <a:pt x="228239" y="327659"/>
                </a:lnTo>
                <a:lnTo>
                  <a:pt x="208279" y="327659"/>
                </a:lnTo>
                <a:lnTo>
                  <a:pt x="204990" y="326389"/>
                </a:lnTo>
                <a:close/>
              </a:path>
              <a:path w="343535" h="474979">
                <a:moveTo>
                  <a:pt x="247183" y="323849"/>
                </a:moveTo>
                <a:lnTo>
                  <a:pt x="232867" y="323849"/>
                </a:lnTo>
                <a:lnTo>
                  <a:pt x="239420" y="325119"/>
                </a:lnTo>
                <a:lnTo>
                  <a:pt x="241109" y="328930"/>
                </a:lnTo>
                <a:lnTo>
                  <a:pt x="239877" y="332739"/>
                </a:lnTo>
                <a:lnTo>
                  <a:pt x="238658" y="335280"/>
                </a:lnTo>
                <a:lnTo>
                  <a:pt x="235013" y="337819"/>
                </a:lnTo>
                <a:lnTo>
                  <a:pt x="244632" y="337819"/>
                </a:lnTo>
                <a:lnTo>
                  <a:pt x="246320" y="328930"/>
                </a:lnTo>
                <a:lnTo>
                  <a:pt x="247183" y="323849"/>
                </a:lnTo>
                <a:close/>
              </a:path>
              <a:path w="343535" h="474979">
                <a:moveTo>
                  <a:pt x="54432" y="322580"/>
                </a:moveTo>
                <a:lnTo>
                  <a:pt x="20358" y="322580"/>
                </a:lnTo>
                <a:lnTo>
                  <a:pt x="26924" y="325119"/>
                </a:lnTo>
                <a:lnTo>
                  <a:pt x="28600" y="327659"/>
                </a:lnTo>
                <a:lnTo>
                  <a:pt x="26136" y="335280"/>
                </a:lnTo>
                <a:lnTo>
                  <a:pt x="22504" y="336549"/>
                </a:lnTo>
                <a:lnTo>
                  <a:pt x="42458" y="336549"/>
                </a:lnTo>
                <a:lnTo>
                  <a:pt x="43434" y="334009"/>
                </a:lnTo>
                <a:lnTo>
                  <a:pt x="47078" y="331469"/>
                </a:lnTo>
                <a:lnTo>
                  <a:pt x="77876" y="331469"/>
                </a:lnTo>
                <a:lnTo>
                  <a:pt x="76212" y="327659"/>
                </a:lnTo>
                <a:lnTo>
                  <a:pt x="77406" y="323849"/>
                </a:lnTo>
                <a:lnTo>
                  <a:pt x="57708" y="323849"/>
                </a:lnTo>
                <a:lnTo>
                  <a:pt x="54432" y="322580"/>
                </a:lnTo>
                <a:close/>
              </a:path>
              <a:path w="343535" h="474979">
                <a:moveTo>
                  <a:pt x="116370" y="318769"/>
                </a:moveTo>
                <a:lnTo>
                  <a:pt x="82296" y="318769"/>
                </a:lnTo>
                <a:lnTo>
                  <a:pt x="88849" y="321309"/>
                </a:lnTo>
                <a:lnTo>
                  <a:pt x="90512" y="325119"/>
                </a:lnTo>
                <a:lnTo>
                  <a:pt x="88074" y="331469"/>
                </a:lnTo>
                <a:lnTo>
                  <a:pt x="84429" y="334009"/>
                </a:lnTo>
                <a:lnTo>
                  <a:pt x="104133" y="334009"/>
                </a:lnTo>
                <a:lnTo>
                  <a:pt x="105359" y="330199"/>
                </a:lnTo>
                <a:lnTo>
                  <a:pt x="109016" y="328930"/>
                </a:lnTo>
                <a:lnTo>
                  <a:pt x="143065" y="328930"/>
                </a:lnTo>
                <a:lnTo>
                  <a:pt x="139788" y="327659"/>
                </a:lnTo>
                <a:lnTo>
                  <a:pt x="138125" y="323849"/>
                </a:lnTo>
                <a:lnTo>
                  <a:pt x="139344" y="321309"/>
                </a:lnTo>
                <a:lnTo>
                  <a:pt x="139759" y="320039"/>
                </a:lnTo>
                <a:lnTo>
                  <a:pt x="119634" y="320039"/>
                </a:lnTo>
                <a:lnTo>
                  <a:pt x="116370" y="318769"/>
                </a:lnTo>
                <a:close/>
              </a:path>
              <a:path w="343535" h="474979">
                <a:moveTo>
                  <a:pt x="178282" y="316230"/>
                </a:moveTo>
                <a:lnTo>
                  <a:pt x="144195" y="316230"/>
                </a:lnTo>
                <a:lnTo>
                  <a:pt x="150774" y="318769"/>
                </a:lnTo>
                <a:lnTo>
                  <a:pt x="152450" y="322580"/>
                </a:lnTo>
                <a:lnTo>
                  <a:pt x="150012" y="328930"/>
                </a:lnTo>
                <a:lnTo>
                  <a:pt x="146354" y="330199"/>
                </a:lnTo>
                <a:lnTo>
                  <a:pt x="166314" y="330199"/>
                </a:lnTo>
                <a:lnTo>
                  <a:pt x="167284" y="327659"/>
                </a:lnTo>
                <a:lnTo>
                  <a:pt x="170942" y="326389"/>
                </a:lnTo>
                <a:lnTo>
                  <a:pt x="204990" y="326389"/>
                </a:lnTo>
                <a:lnTo>
                  <a:pt x="201714" y="325119"/>
                </a:lnTo>
                <a:lnTo>
                  <a:pt x="200063" y="321309"/>
                </a:lnTo>
                <a:lnTo>
                  <a:pt x="201518" y="317499"/>
                </a:lnTo>
                <a:lnTo>
                  <a:pt x="181559" y="317499"/>
                </a:lnTo>
                <a:lnTo>
                  <a:pt x="178282" y="316230"/>
                </a:lnTo>
                <a:close/>
              </a:path>
              <a:path w="343535" h="474979">
                <a:moveTo>
                  <a:pt x="240214" y="313689"/>
                </a:moveTo>
                <a:lnTo>
                  <a:pt x="206146" y="313689"/>
                </a:lnTo>
                <a:lnTo>
                  <a:pt x="212699" y="316230"/>
                </a:lnTo>
                <a:lnTo>
                  <a:pt x="214376" y="318769"/>
                </a:lnTo>
                <a:lnTo>
                  <a:pt x="211937" y="326389"/>
                </a:lnTo>
                <a:lnTo>
                  <a:pt x="208279" y="327659"/>
                </a:lnTo>
                <a:lnTo>
                  <a:pt x="228239" y="327659"/>
                </a:lnTo>
                <a:lnTo>
                  <a:pt x="229209" y="325119"/>
                </a:lnTo>
                <a:lnTo>
                  <a:pt x="232867" y="323849"/>
                </a:lnTo>
                <a:lnTo>
                  <a:pt x="247183" y="323849"/>
                </a:lnTo>
                <a:lnTo>
                  <a:pt x="248692" y="314959"/>
                </a:lnTo>
                <a:lnTo>
                  <a:pt x="243497" y="314959"/>
                </a:lnTo>
                <a:lnTo>
                  <a:pt x="240214" y="313689"/>
                </a:lnTo>
                <a:close/>
              </a:path>
              <a:path w="343535" h="474979">
                <a:moveTo>
                  <a:pt x="86360" y="308609"/>
                </a:moveTo>
                <a:lnTo>
                  <a:pt x="55575" y="308609"/>
                </a:lnTo>
                <a:lnTo>
                  <a:pt x="62115" y="311149"/>
                </a:lnTo>
                <a:lnTo>
                  <a:pt x="63817" y="314959"/>
                </a:lnTo>
                <a:lnTo>
                  <a:pt x="62572" y="318769"/>
                </a:lnTo>
                <a:lnTo>
                  <a:pt x="61353" y="321309"/>
                </a:lnTo>
                <a:lnTo>
                  <a:pt x="57708" y="323849"/>
                </a:lnTo>
                <a:lnTo>
                  <a:pt x="77406" y="323849"/>
                </a:lnTo>
                <a:lnTo>
                  <a:pt x="78651" y="321309"/>
                </a:lnTo>
                <a:lnTo>
                  <a:pt x="82296" y="318769"/>
                </a:lnTo>
                <a:lnTo>
                  <a:pt x="113080" y="318769"/>
                </a:lnTo>
                <a:lnTo>
                  <a:pt x="111417" y="314959"/>
                </a:lnTo>
                <a:lnTo>
                  <a:pt x="112623" y="311149"/>
                </a:lnTo>
                <a:lnTo>
                  <a:pt x="92913" y="311149"/>
                </a:lnTo>
                <a:lnTo>
                  <a:pt x="86360" y="308609"/>
                </a:lnTo>
                <a:close/>
              </a:path>
              <a:path w="343535" h="474979">
                <a:moveTo>
                  <a:pt x="151561" y="306069"/>
                </a:moveTo>
                <a:lnTo>
                  <a:pt x="117513" y="306069"/>
                </a:lnTo>
                <a:lnTo>
                  <a:pt x="124053" y="308609"/>
                </a:lnTo>
                <a:lnTo>
                  <a:pt x="125742" y="312419"/>
                </a:lnTo>
                <a:lnTo>
                  <a:pt x="123291" y="318769"/>
                </a:lnTo>
                <a:lnTo>
                  <a:pt x="119634" y="320039"/>
                </a:lnTo>
                <a:lnTo>
                  <a:pt x="139759" y="320039"/>
                </a:lnTo>
                <a:lnTo>
                  <a:pt x="140589" y="317499"/>
                </a:lnTo>
                <a:lnTo>
                  <a:pt x="144195" y="316230"/>
                </a:lnTo>
                <a:lnTo>
                  <a:pt x="178282" y="316230"/>
                </a:lnTo>
                <a:lnTo>
                  <a:pt x="174993" y="314959"/>
                </a:lnTo>
                <a:lnTo>
                  <a:pt x="173342" y="311149"/>
                </a:lnTo>
                <a:lnTo>
                  <a:pt x="174812" y="307339"/>
                </a:lnTo>
                <a:lnTo>
                  <a:pt x="154851" y="307339"/>
                </a:lnTo>
                <a:lnTo>
                  <a:pt x="151561" y="306069"/>
                </a:lnTo>
                <a:close/>
              </a:path>
              <a:path w="343535" h="474979">
                <a:moveTo>
                  <a:pt x="213499" y="303530"/>
                </a:moveTo>
                <a:lnTo>
                  <a:pt x="179412" y="303530"/>
                </a:lnTo>
                <a:lnTo>
                  <a:pt x="186004" y="306069"/>
                </a:lnTo>
                <a:lnTo>
                  <a:pt x="187655" y="309880"/>
                </a:lnTo>
                <a:lnTo>
                  <a:pt x="186448" y="312419"/>
                </a:lnTo>
                <a:lnTo>
                  <a:pt x="185204" y="316230"/>
                </a:lnTo>
                <a:lnTo>
                  <a:pt x="181559" y="317499"/>
                </a:lnTo>
                <a:lnTo>
                  <a:pt x="201518" y="317499"/>
                </a:lnTo>
                <a:lnTo>
                  <a:pt x="202488" y="314959"/>
                </a:lnTo>
                <a:lnTo>
                  <a:pt x="206146" y="313689"/>
                </a:lnTo>
                <a:lnTo>
                  <a:pt x="240214" y="313689"/>
                </a:lnTo>
                <a:lnTo>
                  <a:pt x="236931" y="312419"/>
                </a:lnTo>
                <a:lnTo>
                  <a:pt x="235280" y="308609"/>
                </a:lnTo>
                <a:lnTo>
                  <a:pt x="236474" y="304799"/>
                </a:lnTo>
                <a:lnTo>
                  <a:pt x="216776" y="304799"/>
                </a:lnTo>
                <a:lnTo>
                  <a:pt x="213499" y="303530"/>
                </a:lnTo>
                <a:close/>
              </a:path>
              <a:path w="343535" h="474979">
                <a:moveTo>
                  <a:pt x="251167" y="300989"/>
                </a:moveTo>
                <a:lnTo>
                  <a:pt x="241363" y="300989"/>
                </a:lnTo>
                <a:lnTo>
                  <a:pt x="247929" y="303530"/>
                </a:lnTo>
                <a:lnTo>
                  <a:pt x="249580" y="306069"/>
                </a:lnTo>
                <a:lnTo>
                  <a:pt x="247142" y="313689"/>
                </a:lnTo>
                <a:lnTo>
                  <a:pt x="243497" y="314959"/>
                </a:lnTo>
                <a:lnTo>
                  <a:pt x="248692" y="314959"/>
                </a:lnTo>
                <a:lnTo>
                  <a:pt x="250202" y="306069"/>
                </a:lnTo>
                <a:lnTo>
                  <a:pt x="251167" y="300989"/>
                </a:lnTo>
                <a:close/>
              </a:path>
              <a:path w="343535" h="474979">
                <a:moveTo>
                  <a:pt x="62934" y="299719"/>
                </a:moveTo>
                <a:lnTo>
                  <a:pt x="28841" y="299719"/>
                </a:lnTo>
                <a:lnTo>
                  <a:pt x="35394" y="302259"/>
                </a:lnTo>
                <a:lnTo>
                  <a:pt x="37084" y="304799"/>
                </a:lnTo>
                <a:lnTo>
                  <a:pt x="34645" y="312419"/>
                </a:lnTo>
                <a:lnTo>
                  <a:pt x="30988" y="313689"/>
                </a:lnTo>
                <a:lnTo>
                  <a:pt x="50685" y="313689"/>
                </a:lnTo>
                <a:lnTo>
                  <a:pt x="51930" y="311149"/>
                </a:lnTo>
                <a:lnTo>
                  <a:pt x="55575" y="308609"/>
                </a:lnTo>
                <a:lnTo>
                  <a:pt x="86360" y="308609"/>
                </a:lnTo>
                <a:lnTo>
                  <a:pt x="84683" y="304799"/>
                </a:lnTo>
                <a:lnTo>
                  <a:pt x="86154" y="300989"/>
                </a:lnTo>
                <a:lnTo>
                  <a:pt x="66217" y="300989"/>
                </a:lnTo>
                <a:lnTo>
                  <a:pt x="62934" y="299719"/>
                </a:lnTo>
                <a:close/>
              </a:path>
              <a:path w="343535" h="474979">
                <a:moveTo>
                  <a:pt x="121564" y="295909"/>
                </a:moveTo>
                <a:lnTo>
                  <a:pt x="90792" y="295909"/>
                </a:lnTo>
                <a:lnTo>
                  <a:pt x="97332" y="298449"/>
                </a:lnTo>
                <a:lnTo>
                  <a:pt x="99021" y="302259"/>
                </a:lnTo>
                <a:lnTo>
                  <a:pt x="97777" y="306069"/>
                </a:lnTo>
                <a:lnTo>
                  <a:pt x="96570" y="308609"/>
                </a:lnTo>
                <a:lnTo>
                  <a:pt x="92913" y="311149"/>
                </a:lnTo>
                <a:lnTo>
                  <a:pt x="112623" y="311149"/>
                </a:lnTo>
                <a:lnTo>
                  <a:pt x="113868" y="307339"/>
                </a:lnTo>
                <a:lnTo>
                  <a:pt x="117513" y="306069"/>
                </a:lnTo>
                <a:lnTo>
                  <a:pt x="151561" y="306069"/>
                </a:lnTo>
                <a:lnTo>
                  <a:pt x="148285" y="304799"/>
                </a:lnTo>
                <a:lnTo>
                  <a:pt x="146608" y="302259"/>
                </a:lnTo>
                <a:lnTo>
                  <a:pt x="147840" y="298449"/>
                </a:lnTo>
                <a:lnTo>
                  <a:pt x="128143" y="298449"/>
                </a:lnTo>
                <a:lnTo>
                  <a:pt x="121564" y="295909"/>
                </a:lnTo>
                <a:close/>
              </a:path>
              <a:path w="343535" h="474979">
                <a:moveTo>
                  <a:pt x="186772" y="293369"/>
                </a:moveTo>
                <a:lnTo>
                  <a:pt x="152704" y="293369"/>
                </a:lnTo>
                <a:lnTo>
                  <a:pt x="159270" y="295909"/>
                </a:lnTo>
                <a:lnTo>
                  <a:pt x="160934" y="299719"/>
                </a:lnTo>
                <a:lnTo>
                  <a:pt x="158496" y="306069"/>
                </a:lnTo>
                <a:lnTo>
                  <a:pt x="154851" y="307339"/>
                </a:lnTo>
                <a:lnTo>
                  <a:pt x="174812" y="307339"/>
                </a:lnTo>
                <a:lnTo>
                  <a:pt x="175793" y="304799"/>
                </a:lnTo>
                <a:lnTo>
                  <a:pt x="179412" y="303530"/>
                </a:lnTo>
                <a:lnTo>
                  <a:pt x="213499" y="303530"/>
                </a:lnTo>
                <a:lnTo>
                  <a:pt x="210223" y="302259"/>
                </a:lnTo>
                <a:lnTo>
                  <a:pt x="208559" y="298449"/>
                </a:lnTo>
                <a:lnTo>
                  <a:pt x="210014" y="294639"/>
                </a:lnTo>
                <a:lnTo>
                  <a:pt x="190055" y="294639"/>
                </a:lnTo>
                <a:lnTo>
                  <a:pt x="186772" y="293369"/>
                </a:lnTo>
                <a:close/>
              </a:path>
              <a:path w="343535" h="474979">
                <a:moveTo>
                  <a:pt x="254165" y="289559"/>
                </a:moveTo>
                <a:lnTo>
                  <a:pt x="252564" y="290830"/>
                </a:lnTo>
                <a:lnTo>
                  <a:pt x="214629" y="290830"/>
                </a:lnTo>
                <a:lnTo>
                  <a:pt x="221195" y="293369"/>
                </a:lnTo>
                <a:lnTo>
                  <a:pt x="222872" y="297180"/>
                </a:lnTo>
                <a:lnTo>
                  <a:pt x="220433" y="303530"/>
                </a:lnTo>
                <a:lnTo>
                  <a:pt x="216776" y="304799"/>
                </a:lnTo>
                <a:lnTo>
                  <a:pt x="236474" y="304799"/>
                </a:lnTo>
                <a:lnTo>
                  <a:pt x="237705" y="302259"/>
                </a:lnTo>
                <a:lnTo>
                  <a:pt x="241363" y="300989"/>
                </a:lnTo>
                <a:lnTo>
                  <a:pt x="251167" y="300989"/>
                </a:lnTo>
                <a:lnTo>
                  <a:pt x="251409" y="299719"/>
                </a:lnTo>
                <a:lnTo>
                  <a:pt x="252603" y="294639"/>
                </a:lnTo>
                <a:lnTo>
                  <a:pt x="254165" y="289559"/>
                </a:lnTo>
                <a:close/>
              </a:path>
              <a:path w="343535" h="474979">
                <a:moveTo>
                  <a:pt x="36207" y="289559"/>
                </a:moveTo>
                <a:lnTo>
                  <a:pt x="3898" y="289559"/>
                </a:lnTo>
                <a:lnTo>
                  <a:pt x="8712" y="292099"/>
                </a:lnTo>
                <a:lnTo>
                  <a:pt x="10363" y="295909"/>
                </a:lnTo>
                <a:lnTo>
                  <a:pt x="7912" y="302259"/>
                </a:lnTo>
                <a:lnTo>
                  <a:pt x="4279" y="303530"/>
                </a:lnTo>
                <a:lnTo>
                  <a:pt x="24388" y="303530"/>
                </a:lnTo>
                <a:lnTo>
                  <a:pt x="25184" y="300989"/>
                </a:lnTo>
                <a:lnTo>
                  <a:pt x="28841" y="299719"/>
                </a:lnTo>
                <a:lnTo>
                  <a:pt x="62934" y="299719"/>
                </a:lnTo>
                <a:lnTo>
                  <a:pt x="59651" y="298449"/>
                </a:lnTo>
                <a:lnTo>
                  <a:pt x="57975" y="294639"/>
                </a:lnTo>
                <a:lnTo>
                  <a:pt x="59182" y="290830"/>
                </a:lnTo>
                <a:lnTo>
                  <a:pt x="39484" y="290830"/>
                </a:lnTo>
                <a:lnTo>
                  <a:pt x="36207" y="289559"/>
                </a:lnTo>
                <a:close/>
              </a:path>
              <a:path w="343535" h="474979">
                <a:moveTo>
                  <a:pt x="98132" y="287019"/>
                </a:moveTo>
                <a:lnTo>
                  <a:pt x="64058" y="287019"/>
                </a:lnTo>
                <a:lnTo>
                  <a:pt x="70624" y="288289"/>
                </a:lnTo>
                <a:lnTo>
                  <a:pt x="72288" y="292099"/>
                </a:lnTo>
                <a:lnTo>
                  <a:pt x="69837" y="298449"/>
                </a:lnTo>
                <a:lnTo>
                  <a:pt x="66217" y="300989"/>
                </a:lnTo>
                <a:lnTo>
                  <a:pt x="86154" y="300989"/>
                </a:lnTo>
                <a:lnTo>
                  <a:pt x="87134" y="298449"/>
                </a:lnTo>
                <a:lnTo>
                  <a:pt x="90792" y="295909"/>
                </a:lnTo>
                <a:lnTo>
                  <a:pt x="121564" y="295909"/>
                </a:lnTo>
                <a:lnTo>
                  <a:pt x="119900" y="292099"/>
                </a:lnTo>
                <a:lnTo>
                  <a:pt x="121371" y="288289"/>
                </a:lnTo>
                <a:lnTo>
                  <a:pt x="101422" y="288289"/>
                </a:lnTo>
                <a:lnTo>
                  <a:pt x="98132" y="287019"/>
                </a:lnTo>
                <a:close/>
              </a:path>
              <a:path w="343535" h="474979">
                <a:moveTo>
                  <a:pt x="160051" y="283209"/>
                </a:moveTo>
                <a:lnTo>
                  <a:pt x="125984" y="283209"/>
                </a:lnTo>
                <a:lnTo>
                  <a:pt x="132549" y="285749"/>
                </a:lnTo>
                <a:lnTo>
                  <a:pt x="134213" y="289559"/>
                </a:lnTo>
                <a:lnTo>
                  <a:pt x="133007" y="293369"/>
                </a:lnTo>
                <a:lnTo>
                  <a:pt x="131775" y="295909"/>
                </a:lnTo>
                <a:lnTo>
                  <a:pt x="128143" y="298449"/>
                </a:lnTo>
                <a:lnTo>
                  <a:pt x="147840" y="298449"/>
                </a:lnTo>
                <a:lnTo>
                  <a:pt x="149072" y="294639"/>
                </a:lnTo>
                <a:lnTo>
                  <a:pt x="152704" y="293369"/>
                </a:lnTo>
                <a:lnTo>
                  <a:pt x="186772" y="293369"/>
                </a:lnTo>
                <a:lnTo>
                  <a:pt x="183489" y="292099"/>
                </a:lnTo>
                <a:lnTo>
                  <a:pt x="181825" y="288289"/>
                </a:lnTo>
                <a:lnTo>
                  <a:pt x="183288" y="284480"/>
                </a:lnTo>
                <a:lnTo>
                  <a:pt x="163334" y="284480"/>
                </a:lnTo>
                <a:lnTo>
                  <a:pt x="160051" y="283209"/>
                </a:lnTo>
                <a:close/>
              </a:path>
              <a:path w="343535" h="474979">
                <a:moveTo>
                  <a:pt x="221996" y="280669"/>
                </a:moveTo>
                <a:lnTo>
                  <a:pt x="187921" y="280669"/>
                </a:lnTo>
                <a:lnTo>
                  <a:pt x="194462" y="283209"/>
                </a:lnTo>
                <a:lnTo>
                  <a:pt x="196151" y="287019"/>
                </a:lnTo>
                <a:lnTo>
                  <a:pt x="193713" y="293369"/>
                </a:lnTo>
                <a:lnTo>
                  <a:pt x="190055" y="294639"/>
                </a:lnTo>
                <a:lnTo>
                  <a:pt x="210014" y="294639"/>
                </a:lnTo>
                <a:lnTo>
                  <a:pt x="210985" y="292099"/>
                </a:lnTo>
                <a:lnTo>
                  <a:pt x="214629" y="290830"/>
                </a:lnTo>
                <a:lnTo>
                  <a:pt x="248716" y="290830"/>
                </a:lnTo>
                <a:lnTo>
                  <a:pt x="245427" y="289559"/>
                </a:lnTo>
                <a:lnTo>
                  <a:pt x="243763" y="285749"/>
                </a:lnTo>
                <a:lnTo>
                  <a:pt x="245226" y="281939"/>
                </a:lnTo>
                <a:lnTo>
                  <a:pt x="225259" y="281939"/>
                </a:lnTo>
                <a:lnTo>
                  <a:pt x="221996" y="280669"/>
                </a:lnTo>
                <a:close/>
              </a:path>
              <a:path w="343535" h="474979">
                <a:moveTo>
                  <a:pt x="14020" y="251459"/>
                </a:moveTo>
                <a:lnTo>
                  <a:pt x="8460" y="260350"/>
                </a:lnTo>
                <a:lnTo>
                  <a:pt x="4930" y="270509"/>
                </a:lnTo>
                <a:lnTo>
                  <a:pt x="2472" y="279399"/>
                </a:lnTo>
                <a:lnTo>
                  <a:pt x="927" y="290830"/>
                </a:lnTo>
                <a:lnTo>
                  <a:pt x="2324" y="289559"/>
                </a:lnTo>
                <a:lnTo>
                  <a:pt x="36207" y="289559"/>
                </a:lnTo>
                <a:lnTo>
                  <a:pt x="32931" y="288289"/>
                </a:lnTo>
                <a:lnTo>
                  <a:pt x="31242" y="284480"/>
                </a:lnTo>
                <a:lnTo>
                  <a:pt x="32473" y="281939"/>
                </a:lnTo>
                <a:lnTo>
                  <a:pt x="32876" y="280669"/>
                </a:lnTo>
                <a:lnTo>
                  <a:pt x="12763" y="280669"/>
                </a:lnTo>
                <a:lnTo>
                  <a:pt x="6210" y="278130"/>
                </a:lnTo>
                <a:lnTo>
                  <a:pt x="4533" y="274319"/>
                </a:lnTo>
                <a:lnTo>
                  <a:pt x="5765" y="271780"/>
                </a:lnTo>
                <a:lnTo>
                  <a:pt x="6959" y="267969"/>
                </a:lnTo>
                <a:lnTo>
                  <a:pt x="10629" y="266700"/>
                </a:lnTo>
                <a:lnTo>
                  <a:pt x="44684" y="266700"/>
                </a:lnTo>
                <a:lnTo>
                  <a:pt x="41389" y="265430"/>
                </a:lnTo>
                <a:lnTo>
                  <a:pt x="39751" y="261619"/>
                </a:lnTo>
                <a:lnTo>
                  <a:pt x="40944" y="259079"/>
                </a:lnTo>
                <a:lnTo>
                  <a:pt x="41359" y="257809"/>
                </a:lnTo>
                <a:lnTo>
                  <a:pt x="21247" y="257809"/>
                </a:lnTo>
                <a:lnTo>
                  <a:pt x="15773" y="256539"/>
                </a:lnTo>
                <a:lnTo>
                  <a:pt x="14401" y="254000"/>
                </a:lnTo>
                <a:lnTo>
                  <a:pt x="14020" y="251459"/>
                </a:lnTo>
                <a:close/>
              </a:path>
              <a:path w="343535" h="474979">
                <a:moveTo>
                  <a:pt x="71405" y="276859"/>
                </a:moveTo>
                <a:lnTo>
                  <a:pt x="37350" y="276859"/>
                </a:lnTo>
                <a:lnTo>
                  <a:pt x="43903" y="279399"/>
                </a:lnTo>
                <a:lnTo>
                  <a:pt x="45580" y="281939"/>
                </a:lnTo>
                <a:lnTo>
                  <a:pt x="43116" y="289559"/>
                </a:lnTo>
                <a:lnTo>
                  <a:pt x="39484" y="290830"/>
                </a:lnTo>
                <a:lnTo>
                  <a:pt x="59182" y="290830"/>
                </a:lnTo>
                <a:lnTo>
                  <a:pt x="60401" y="288289"/>
                </a:lnTo>
                <a:lnTo>
                  <a:pt x="64058" y="287019"/>
                </a:lnTo>
                <a:lnTo>
                  <a:pt x="98132" y="287019"/>
                </a:lnTo>
                <a:lnTo>
                  <a:pt x="94843" y="285749"/>
                </a:lnTo>
                <a:lnTo>
                  <a:pt x="93192" y="281939"/>
                </a:lnTo>
                <a:lnTo>
                  <a:pt x="94648" y="278130"/>
                </a:lnTo>
                <a:lnTo>
                  <a:pt x="74688" y="278130"/>
                </a:lnTo>
                <a:lnTo>
                  <a:pt x="71405" y="276859"/>
                </a:lnTo>
                <a:close/>
              </a:path>
              <a:path w="343535" h="474979">
                <a:moveTo>
                  <a:pt x="130073" y="273049"/>
                </a:moveTo>
                <a:lnTo>
                  <a:pt x="99275" y="273049"/>
                </a:lnTo>
                <a:lnTo>
                  <a:pt x="105829" y="275589"/>
                </a:lnTo>
                <a:lnTo>
                  <a:pt x="107518" y="279399"/>
                </a:lnTo>
                <a:lnTo>
                  <a:pt x="105067" y="285749"/>
                </a:lnTo>
                <a:lnTo>
                  <a:pt x="101422" y="288289"/>
                </a:lnTo>
                <a:lnTo>
                  <a:pt x="121371" y="288289"/>
                </a:lnTo>
                <a:lnTo>
                  <a:pt x="122351" y="285749"/>
                </a:lnTo>
                <a:lnTo>
                  <a:pt x="125984" y="283209"/>
                </a:lnTo>
                <a:lnTo>
                  <a:pt x="160051" y="283209"/>
                </a:lnTo>
                <a:lnTo>
                  <a:pt x="156768" y="281939"/>
                </a:lnTo>
                <a:lnTo>
                  <a:pt x="155105" y="279399"/>
                </a:lnTo>
                <a:lnTo>
                  <a:pt x="156330" y="275589"/>
                </a:lnTo>
                <a:lnTo>
                  <a:pt x="136613" y="275589"/>
                </a:lnTo>
                <a:lnTo>
                  <a:pt x="130073" y="273049"/>
                </a:lnTo>
                <a:close/>
              </a:path>
              <a:path w="343535" h="474979">
                <a:moveTo>
                  <a:pt x="195275" y="270509"/>
                </a:moveTo>
                <a:lnTo>
                  <a:pt x="161201" y="270509"/>
                </a:lnTo>
                <a:lnTo>
                  <a:pt x="167754" y="273049"/>
                </a:lnTo>
                <a:lnTo>
                  <a:pt x="169430" y="276859"/>
                </a:lnTo>
                <a:lnTo>
                  <a:pt x="168211" y="279399"/>
                </a:lnTo>
                <a:lnTo>
                  <a:pt x="166992" y="283209"/>
                </a:lnTo>
                <a:lnTo>
                  <a:pt x="163334" y="284480"/>
                </a:lnTo>
                <a:lnTo>
                  <a:pt x="183288" y="284480"/>
                </a:lnTo>
                <a:lnTo>
                  <a:pt x="184264" y="281939"/>
                </a:lnTo>
                <a:lnTo>
                  <a:pt x="187921" y="280669"/>
                </a:lnTo>
                <a:lnTo>
                  <a:pt x="221996" y="280669"/>
                </a:lnTo>
                <a:lnTo>
                  <a:pt x="218706" y="279399"/>
                </a:lnTo>
                <a:lnTo>
                  <a:pt x="217017" y="275589"/>
                </a:lnTo>
                <a:lnTo>
                  <a:pt x="218495" y="271780"/>
                </a:lnTo>
                <a:lnTo>
                  <a:pt x="198551" y="271780"/>
                </a:lnTo>
                <a:lnTo>
                  <a:pt x="195275" y="270509"/>
                </a:lnTo>
                <a:close/>
              </a:path>
              <a:path w="343535" h="474979">
                <a:moveTo>
                  <a:pt x="259193" y="278130"/>
                </a:moveTo>
                <a:lnTo>
                  <a:pt x="249872" y="278130"/>
                </a:lnTo>
                <a:lnTo>
                  <a:pt x="255117" y="279399"/>
                </a:lnTo>
                <a:lnTo>
                  <a:pt x="256413" y="280669"/>
                </a:lnTo>
                <a:lnTo>
                  <a:pt x="256933" y="283209"/>
                </a:lnTo>
                <a:lnTo>
                  <a:pt x="259193" y="278130"/>
                </a:lnTo>
                <a:close/>
              </a:path>
              <a:path w="343535" h="474979">
                <a:moveTo>
                  <a:pt x="257194" y="267969"/>
                </a:moveTo>
                <a:lnTo>
                  <a:pt x="223139" y="267969"/>
                </a:lnTo>
                <a:lnTo>
                  <a:pt x="229692" y="270509"/>
                </a:lnTo>
                <a:lnTo>
                  <a:pt x="231368" y="274319"/>
                </a:lnTo>
                <a:lnTo>
                  <a:pt x="228904" y="280669"/>
                </a:lnTo>
                <a:lnTo>
                  <a:pt x="225259" y="281939"/>
                </a:lnTo>
                <a:lnTo>
                  <a:pt x="245226" y="281939"/>
                </a:lnTo>
                <a:lnTo>
                  <a:pt x="246202" y="279399"/>
                </a:lnTo>
                <a:lnTo>
                  <a:pt x="249872" y="278130"/>
                </a:lnTo>
                <a:lnTo>
                  <a:pt x="259193" y="278130"/>
                </a:lnTo>
                <a:lnTo>
                  <a:pt x="260323" y="275589"/>
                </a:lnTo>
                <a:lnTo>
                  <a:pt x="264041" y="269239"/>
                </a:lnTo>
                <a:lnTo>
                  <a:pt x="260477" y="269239"/>
                </a:lnTo>
                <a:lnTo>
                  <a:pt x="257194" y="267969"/>
                </a:lnTo>
                <a:close/>
              </a:path>
              <a:path w="343535" h="474979">
                <a:moveTo>
                  <a:pt x="44684" y="266700"/>
                </a:moveTo>
                <a:lnTo>
                  <a:pt x="10629" y="266700"/>
                </a:lnTo>
                <a:lnTo>
                  <a:pt x="17183" y="269239"/>
                </a:lnTo>
                <a:lnTo>
                  <a:pt x="18846" y="273049"/>
                </a:lnTo>
                <a:lnTo>
                  <a:pt x="17640" y="275589"/>
                </a:lnTo>
                <a:lnTo>
                  <a:pt x="16408" y="279399"/>
                </a:lnTo>
                <a:lnTo>
                  <a:pt x="12763" y="280669"/>
                </a:lnTo>
                <a:lnTo>
                  <a:pt x="32876" y="280669"/>
                </a:lnTo>
                <a:lnTo>
                  <a:pt x="33680" y="278130"/>
                </a:lnTo>
                <a:lnTo>
                  <a:pt x="37350" y="276859"/>
                </a:lnTo>
                <a:lnTo>
                  <a:pt x="71405" y="276859"/>
                </a:lnTo>
                <a:lnTo>
                  <a:pt x="68122" y="275589"/>
                </a:lnTo>
                <a:lnTo>
                  <a:pt x="66459" y="271780"/>
                </a:lnTo>
                <a:lnTo>
                  <a:pt x="67691" y="267969"/>
                </a:lnTo>
                <a:lnTo>
                  <a:pt x="47980" y="267969"/>
                </a:lnTo>
                <a:lnTo>
                  <a:pt x="44684" y="266700"/>
                </a:lnTo>
                <a:close/>
              </a:path>
              <a:path w="343535" h="474979">
                <a:moveTo>
                  <a:pt x="138557" y="250189"/>
                </a:moveTo>
                <a:lnTo>
                  <a:pt x="107759" y="250189"/>
                </a:lnTo>
                <a:lnTo>
                  <a:pt x="114312" y="252729"/>
                </a:lnTo>
                <a:lnTo>
                  <a:pt x="115989" y="256539"/>
                </a:lnTo>
                <a:lnTo>
                  <a:pt x="114782" y="260350"/>
                </a:lnTo>
                <a:lnTo>
                  <a:pt x="113538" y="262889"/>
                </a:lnTo>
                <a:lnTo>
                  <a:pt x="109880" y="265430"/>
                </a:lnTo>
                <a:lnTo>
                  <a:pt x="79108" y="265430"/>
                </a:lnTo>
                <a:lnTo>
                  <a:pt x="80797" y="269239"/>
                </a:lnTo>
                <a:lnTo>
                  <a:pt x="78333" y="276859"/>
                </a:lnTo>
                <a:lnTo>
                  <a:pt x="74688" y="278130"/>
                </a:lnTo>
                <a:lnTo>
                  <a:pt x="94648" y="278130"/>
                </a:lnTo>
                <a:lnTo>
                  <a:pt x="95618" y="275589"/>
                </a:lnTo>
                <a:lnTo>
                  <a:pt x="99275" y="273049"/>
                </a:lnTo>
                <a:lnTo>
                  <a:pt x="130073" y="273049"/>
                </a:lnTo>
                <a:lnTo>
                  <a:pt x="128384" y="269239"/>
                </a:lnTo>
                <a:lnTo>
                  <a:pt x="129616" y="265430"/>
                </a:lnTo>
                <a:lnTo>
                  <a:pt x="130822" y="262889"/>
                </a:lnTo>
                <a:lnTo>
                  <a:pt x="134480" y="260350"/>
                </a:lnTo>
                <a:lnTo>
                  <a:pt x="168554" y="260350"/>
                </a:lnTo>
                <a:lnTo>
                  <a:pt x="165277" y="259079"/>
                </a:lnTo>
                <a:lnTo>
                  <a:pt x="163601" y="256539"/>
                </a:lnTo>
                <a:lnTo>
                  <a:pt x="164814" y="252729"/>
                </a:lnTo>
                <a:lnTo>
                  <a:pt x="145110" y="252729"/>
                </a:lnTo>
                <a:lnTo>
                  <a:pt x="138557" y="250189"/>
                </a:lnTo>
                <a:close/>
              </a:path>
              <a:path w="343535" h="474979">
                <a:moveTo>
                  <a:pt x="168554" y="260350"/>
                </a:moveTo>
                <a:lnTo>
                  <a:pt x="134480" y="260350"/>
                </a:lnTo>
                <a:lnTo>
                  <a:pt x="141033" y="262889"/>
                </a:lnTo>
                <a:lnTo>
                  <a:pt x="142709" y="266700"/>
                </a:lnTo>
                <a:lnTo>
                  <a:pt x="140284" y="273049"/>
                </a:lnTo>
                <a:lnTo>
                  <a:pt x="136613" y="275589"/>
                </a:lnTo>
                <a:lnTo>
                  <a:pt x="156330" y="275589"/>
                </a:lnTo>
                <a:lnTo>
                  <a:pt x="157556" y="271780"/>
                </a:lnTo>
                <a:lnTo>
                  <a:pt x="161201" y="270509"/>
                </a:lnTo>
                <a:lnTo>
                  <a:pt x="195275" y="270509"/>
                </a:lnTo>
                <a:lnTo>
                  <a:pt x="191998" y="269239"/>
                </a:lnTo>
                <a:lnTo>
                  <a:pt x="190322" y="265430"/>
                </a:lnTo>
                <a:lnTo>
                  <a:pt x="191777" y="261619"/>
                </a:lnTo>
                <a:lnTo>
                  <a:pt x="171831" y="261619"/>
                </a:lnTo>
                <a:lnTo>
                  <a:pt x="168554" y="260350"/>
                </a:lnTo>
                <a:close/>
              </a:path>
              <a:path w="343535" h="474979">
                <a:moveTo>
                  <a:pt x="230466" y="257809"/>
                </a:moveTo>
                <a:lnTo>
                  <a:pt x="196405" y="257809"/>
                </a:lnTo>
                <a:lnTo>
                  <a:pt x="202971" y="260350"/>
                </a:lnTo>
                <a:lnTo>
                  <a:pt x="204635" y="264159"/>
                </a:lnTo>
                <a:lnTo>
                  <a:pt x="202184" y="270509"/>
                </a:lnTo>
                <a:lnTo>
                  <a:pt x="198551" y="271780"/>
                </a:lnTo>
                <a:lnTo>
                  <a:pt x="218495" y="271780"/>
                </a:lnTo>
                <a:lnTo>
                  <a:pt x="219481" y="269239"/>
                </a:lnTo>
                <a:lnTo>
                  <a:pt x="223139" y="267969"/>
                </a:lnTo>
                <a:lnTo>
                  <a:pt x="257194" y="267969"/>
                </a:lnTo>
                <a:lnTo>
                  <a:pt x="253911" y="266700"/>
                </a:lnTo>
                <a:lnTo>
                  <a:pt x="252247" y="262889"/>
                </a:lnTo>
                <a:lnTo>
                  <a:pt x="253710" y="259079"/>
                </a:lnTo>
                <a:lnTo>
                  <a:pt x="233756" y="259079"/>
                </a:lnTo>
                <a:lnTo>
                  <a:pt x="230466" y="257809"/>
                </a:lnTo>
                <a:close/>
              </a:path>
              <a:path w="343535" h="474979">
                <a:moveTo>
                  <a:pt x="271202" y="255269"/>
                </a:moveTo>
                <a:lnTo>
                  <a:pt x="258343" y="255269"/>
                </a:lnTo>
                <a:lnTo>
                  <a:pt x="264883" y="257809"/>
                </a:lnTo>
                <a:lnTo>
                  <a:pt x="266573" y="260350"/>
                </a:lnTo>
                <a:lnTo>
                  <a:pt x="264121" y="267969"/>
                </a:lnTo>
                <a:lnTo>
                  <a:pt x="260477" y="269239"/>
                </a:lnTo>
                <a:lnTo>
                  <a:pt x="264041" y="269239"/>
                </a:lnTo>
                <a:lnTo>
                  <a:pt x="264785" y="267969"/>
                </a:lnTo>
                <a:lnTo>
                  <a:pt x="270585" y="256539"/>
                </a:lnTo>
                <a:lnTo>
                  <a:pt x="271202" y="255269"/>
                </a:lnTo>
                <a:close/>
              </a:path>
              <a:path w="343535" h="474979">
                <a:moveTo>
                  <a:pt x="79902" y="254000"/>
                </a:moveTo>
                <a:lnTo>
                  <a:pt x="45847" y="254000"/>
                </a:lnTo>
                <a:lnTo>
                  <a:pt x="52374" y="256539"/>
                </a:lnTo>
                <a:lnTo>
                  <a:pt x="54063" y="260350"/>
                </a:lnTo>
                <a:lnTo>
                  <a:pt x="51600" y="266700"/>
                </a:lnTo>
                <a:lnTo>
                  <a:pt x="47980" y="267969"/>
                </a:lnTo>
                <a:lnTo>
                  <a:pt x="67691" y="267969"/>
                </a:lnTo>
                <a:lnTo>
                  <a:pt x="68897" y="265430"/>
                </a:lnTo>
                <a:lnTo>
                  <a:pt x="72567" y="264159"/>
                </a:lnTo>
                <a:lnTo>
                  <a:pt x="106616" y="264159"/>
                </a:lnTo>
                <a:lnTo>
                  <a:pt x="103352" y="262889"/>
                </a:lnTo>
                <a:lnTo>
                  <a:pt x="101676" y="259079"/>
                </a:lnTo>
                <a:lnTo>
                  <a:pt x="102895" y="255269"/>
                </a:lnTo>
                <a:lnTo>
                  <a:pt x="83185" y="255269"/>
                </a:lnTo>
                <a:lnTo>
                  <a:pt x="79902" y="254000"/>
                </a:lnTo>
                <a:close/>
              </a:path>
              <a:path w="343535" h="474979">
                <a:moveTo>
                  <a:pt x="106616" y="264159"/>
                </a:moveTo>
                <a:lnTo>
                  <a:pt x="72567" y="264159"/>
                </a:lnTo>
                <a:lnTo>
                  <a:pt x="75831" y="265430"/>
                </a:lnTo>
                <a:lnTo>
                  <a:pt x="109880" y="265430"/>
                </a:lnTo>
                <a:lnTo>
                  <a:pt x="106616" y="264159"/>
                </a:lnTo>
                <a:close/>
              </a:path>
              <a:path w="343535" h="474979">
                <a:moveTo>
                  <a:pt x="203752" y="247650"/>
                </a:moveTo>
                <a:lnTo>
                  <a:pt x="169684" y="247650"/>
                </a:lnTo>
                <a:lnTo>
                  <a:pt x="176250" y="250189"/>
                </a:lnTo>
                <a:lnTo>
                  <a:pt x="177914" y="254000"/>
                </a:lnTo>
                <a:lnTo>
                  <a:pt x="176682" y="257809"/>
                </a:lnTo>
                <a:lnTo>
                  <a:pt x="175488" y="260350"/>
                </a:lnTo>
                <a:lnTo>
                  <a:pt x="171831" y="261619"/>
                </a:lnTo>
                <a:lnTo>
                  <a:pt x="191777" y="261619"/>
                </a:lnTo>
                <a:lnTo>
                  <a:pt x="192747" y="259079"/>
                </a:lnTo>
                <a:lnTo>
                  <a:pt x="196405" y="257809"/>
                </a:lnTo>
                <a:lnTo>
                  <a:pt x="230466" y="257809"/>
                </a:lnTo>
                <a:lnTo>
                  <a:pt x="227190" y="256539"/>
                </a:lnTo>
                <a:lnTo>
                  <a:pt x="225526" y="252729"/>
                </a:lnTo>
                <a:lnTo>
                  <a:pt x="226758" y="250189"/>
                </a:lnTo>
                <a:lnTo>
                  <a:pt x="227152" y="248919"/>
                </a:lnTo>
                <a:lnTo>
                  <a:pt x="207035" y="248919"/>
                </a:lnTo>
                <a:lnTo>
                  <a:pt x="203752" y="247650"/>
                </a:lnTo>
                <a:close/>
              </a:path>
              <a:path w="343535" h="474979">
                <a:moveTo>
                  <a:pt x="265696" y="245109"/>
                </a:moveTo>
                <a:lnTo>
                  <a:pt x="231609" y="245109"/>
                </a:lnTo>
                <a:lnTo>
                  <a:pt x="238163" y="247650"/>
                </a:lnTo>
                <a:lnTo>
                  <a:pt x="239839" y="251459"/>
                </a:lnTo>
                <a:lnTo>
                  <a:pt x="237413" y="257809"/>
                </a:lnTo>
                <a:lnTo>
                  <a:pt x="233756" y="259079"/>
                </a:lnTo>
                <a:lnTo>
                  <a:pt x="253710" y="259079"/>
                </a:lnTo>
                <a:lnTo>
                  <a:pt x="254685" y="256539"/>
                </a:lnTo>
                <a:lnTo>
                  <a:pt x="258343" y="255269"/>
                </a:lnTo>
                <a:lnTo>
                  <a:pt x="271202" y="255269"/>
                </a:lnTo>
                <a:lnTo>
                  <a:pt x="275522" y="246379"/>
                </a:lnTo>
                <a:lnTo>
                  <a:pt x="268986" y="246379"/>
                </a:lnTo>
                <a:lnTo>
                  <a:pt x="265696" y="245109"/>
                </a:lnTo>
                <a:close/>
              </a:path>
              <a:path w="343535" h="474979">
                <a:moveTo>
                  <a:pt x="88379" y="231139"/>
                </a:moveTo>
                <a:lnTo>
                  <a:pt x="54330" y="231139"/>
                </a:lnTo>
                <a:lnTo>
                  <a:pt x="60871" y="233679"/>
                </a:lnTo>
                <a:lnTo>
                  <a:pt x="62547" y="237489"/>
                </a:lnTo>
                <a:lnTo>
                  <a:pt x="60109" y="243839"/>
                </a:lnTo>
                <a:lnTo>
                  <a:pt x="56451" y="245109"/>
                </a:lnTo>
                <a:lnTo>
                  <a:pt x="22402" y="245109"/>
                </a:lnTo>
                <a:lnTo>
                  <a:pt x="25679" y="246379"/>
                </a:lnTo>
                <a:lnTo>
                  <a:pt x="27343" y="250189"/>
                </a:lnTo>
                <a:lnTo>
                  <a:pt x="26111" y="252729"/>
                </a:lnTo>
                <a:lnTo>
                  <a:pt x="24917" y="256539"/>
                </a:lnTo>
                <a:lnTo>
                  <a:pt x="21247" y="257809"/>
                </a:lnTo>
                <a:lnTo>
                  <a:pt x="41359" y="257809"/>
                </a:lnTo>
                <a:lnTo>
                  <a:pt x="42189" y="255269"/>
                </a:lnTo>
                <a:lnTo>
                  <a:pt x="45847" y="254000"/>
                </a:lnTo>
                <a:lnTo>
                  <a:pt x="79902" y="254000"/>
                </a:lnTo>
                <a:lnTo>
                  <a:pt x="76619" y="252729"/>
                </a:lnTo>
                <a:lnTo>
                  <a:pt x="74955" y="248919"/>
                </a:lnTo>
                <a:lnTo>
                  <a:pt x="76149" y="246379"/>
                </a:lnTo>
                <a:lnTo>
                  <a:pt x="77381" y="242569"/>
                </a:lnTo>
                <a:lnTo>
                  <a:pt x="81051" y="241300"/>
                </a:lnTo>
                <a:lnTo>
                  <a:pt x="115106" y="241300"/>
                </a:lnTo>
                <a:lnTo>
                  <a:pt x="111836" y="240029"/>
                </a:lnTo>
                <a:lnTo>
                  <a:pt x="110159" y="236219"/>
                </a:lnTo>
                <a:lnTo>
                  <a:pt x="111622" y="232409"/>
                </a:lnTo>
                <a:lnTo>
                  <a:pt x="91655" y="232409"/>
                </a:lnTo>
                <a:lnTo>
                  <a:pt x="88379" y="231139"/>
                </a:lnTo>
                <a:close/>
              </a:path>
              <a:path w="343535" h="474979">
                <a:moveTo>
                  <a:pt x="115106" y="241300"/>
                </a:moveTo>
                <a:lnTo>
                  <a:pt x="81051" y="241300"/>
                </a:lnTo>
                <a:lnTo>
                  <a:pt x="87591" y="243839"/>
                </a:lnTo>
                <a:lnTo>
                  <a:pt x="89255" y="246379"/>
                </a:lnTo>
                <a:lnTo>
                  <a:pt x="86829" y="254000"/>
                </a:lnTo>
                <a:lnTo>
                  <a:pt x="83185" y="255269"/>
                </a:lnTo>
                <a:lnTo>
                  <a:pt x="102895" y="255269"/>
                </a:lnTo>
                <a:lnTo>
                  <a:pt x="104101" y="252729"/>
                </a:lnTo>
                <a:lnTo>
                  <a:pt x="107759" y="250189"/>
                </a:lnTo>
                <a:lnTo>
                  <a:pt x="138557" y="250189"/>
                </a:lnTo>
                <a:lnTo>
                  <a:pt x="136880" y="246379"/>
                </a:lnTo>
                <a:lnTo>
                  <a:pt x="138343" y="242569"/>
                </a:lnTo>
                <a:lnTo>
                  <a:pt x="118376" y="242569"/>
                </a:lnTo>
                <a:lnTo>
                  <a:pt x="115106" y="241300"/>
                </a:lnTo>
                <a:close/>
              </a:path>
              <a:path w="343535" h="474979">
                <a:moveTo>
                  <a:pt x="173774" y="237489"/>
                </a:moveTo>
                <a:lnTo>
                  <a:pt x="142963" y="237489"/>
                </a:lnTo>
                <a:lnTo>
                  <a:pt x="149542" y="240029"/>
                </a:lnTo>
                <a:lnTo>
                  <a:pt x="151180" y="243839"/>
                </a:lnTo>
                <a:lnTo>
                  <a:pt x="149987" y="247650"/>
                </a:lnTo>
                <a:lnTo>
                  <a:pt x="148755" y="250189"/>
                </a:lnTo>
                <a:lnTo>
                  <a:pt x="145110" y="252729"/>
                </a:lnTo>
                <a:lnTo>
                  <a:pt x="164814" y="252729"/>
                </a:lnTo>
                <a:lnTo>
                  <a:pt x="166027" y="248919"/>
                </a:lnTo>
                <a:lnTo>
                  <a:pt x="169684" y="247650"/>
                </a:lnTo>
                <a:lnTo>
                  <a:pt x="203752" y="247650"/>
                </a:lnTo>
                <a:lnTo>
                  <a:pt x="200469" y="246379"/>
                </a:lnTo>
                <a:lnTo>
                  <a:pt x="198805" y="242569"/>
                </a:lnTo>
                <a:lnTo>
                  <a:pt x="200037" y="240029"/>
                </a:lnTo>
                <a:lnTo>
                  <a:pt x="200435" y="238759"/>
                </a:lnTo>
                <a:lnTo>
                  <a:pt x="180327" y="238759"/>
                </a:lnTo>
                <a:lnTo>
                  <a:pt x="173774" y="237489"/>
                </a:lnTo>
                <a:close/>
              </a:path>
              <a:path w="343535" h="474979">
                <a:moveTo>
                  <a:pt x="238975" y="234950"/>
                </a:moveTo>
                <a:lnTo>
                  <a:pt x="204889" y="234950"/>
                </a:lnTo>
                <a:lnTo>
                  <a:pt x="211442" y="237489"/>
                </a:lnTo>
                <a:lnTo>
                  <a:pt x="213118" y="241300"/>
                </a:lnTo>
                <a:lnTo>
                  <a:pt x="210680" y="247650"/>
                </a:lnTo>
                <a:lnTo>
                  <a:pt x="207035" y="248919"/>
                </a:lnTo>
                <a:lnTo>
                  <a:pt x="227152" y="248919"/>
                </a:lnTo>
                <a:lnTo>
                  <a:pt x="227939" y="246379"/>
                </a:lnTo>
                <a:lnTo>
                  <a:pt x="231609" y="245109"/>
                </a:lnTo>
                <a:lnTo>
                  <a:pt x="265696" y="245109"/>
                </a:lnTo>
                <a:lnTo>
                  <a:pt x="262407" y="243839"/>
                </a:lnTo>
                <a:lnTo>
                  <a:pt x="260731" y="240029"/>
                </a:lnTo>
                <a:lnTo>
                  <a:pt x="261962" y="237489"/>
                </a:lnTo>
                <a:lnTo>
                  <a:pt x="262365" y="236219"/>
                </a:lnTo>
                <a:lnTo>
                  <a:pt x="242252" y="236219"/>
                </a:lnTo>
                <a:lnTo>
                  <a:pt x="238975" y="234950"/>
                </a:lnTo>
                <a:close/>
              </a:path>
              <a:path w="343535" h="474979">
                <a:moveTo>
                  <a:pt x="283293" y="232409"/>
                </a:moveTo>
                <a:lnTo>
                  <a:pt x="266827" y="232409"/>
                </a:lnTo>
                <a:lnTo>
                  <a:pt x="273380" y="234950"/>
                </a:lnTo>
                <a:lnTo>
                  <a:pt x="275056" y="237489"/>
                </a:lnTo>
                <a:lnTo>
                  <a:pt x="272618" y="245109"/>
                </a:lnTo>
                <a:lnTo>
                  <a:pt x="268986" y="246379"/>
                </a:lnTo>
                <a:lnTo>
                  <a:pt x="275522" y="246379"/>
                </a:lnTo>
                <a:lnTo>
                  <a:pt x="277990" y="241300"/>
                </a:lnTo>
                <a:lnTo>
                  <a:pt x="283293" y="232409"/>
                </a:lnTo>
                <a:close/>
              </a:path>
              <a:path w="343535" h="474979">
                <a:moveTo>
                  <a:pt x="70180" y="198119"/>
                </a:moveTo>
                <a:lnTo>
                  <a:pt x="68745" y="198119"/>
                </a:lnTo>
                <a:lnTo>
                  <a:pt x="61005" y="204469"/>
                </a:lnTo>
                <a:lnTo>
                  <a:pt x="52587" y="210819"/>
                </a:lnTo>
                <a:lnTo>
                  <a:pt x="34963" y="228600"/>
                </a:lnTo>
                <a:lnTo>
                  <a:pt x="34620" y="229869"/>
                </a:lnTo>
                <a:lnTo>
                  <a:pt x="33680" y="232409"/>
                </a:lnTo>
                <a:lnTo>
                  <a:pt x="31356" y="234950"/>
                </a:lnTo>
                <a:lnTo>
                  <a:pt x="28867" y="234950"/>
                </a:lnTo>
                <a:lnTo>
                  <a:pt x="25742" y="237489"/>
                </a:lnTo>
                <a:lnTo>
                  <a:pt x="22745" y="241300"/>
                </a:lnTo>
                <a:lnTo>
                  <a:pt x="19888" y="245109"/>
                </a:lnTo>
                <a:lnTo>
                  <a:pt x="56451" y="245109"/>
                </a:lnTo>
                <a:lnTo>
                  <a:pt x="49885" y="242569"/>
                </a:lnTo>
                <a:lnTo>
                  <a:pt x="48234" y="238759"/>
                </a:lnTo>
                <a:lnTo>
                  <a:pt x="49428" y="236219"/>
                </a:lnTo>
                <a:lnTo>
                  <a:pt x="50660" y="232409"/>
                </a:lnTo>
                <a:lnTo>
                  <a:pt x="54330" y="231139"/>
                </a:lnTo>
                <a:lnTo>
                  <a:pt x="88379" y="231139"/>
                </a:lnTo>
                <a:lnTo>
                  <a:pt x="85102" y="229869"/>
                </a:lnTo>
                <a:lnTo>
                  <a:pt x="83439" y="226059"/>
                </a:lnTo>
                <a:lnTo>
                  <a:pt x="84645" y="223519"/>
                </a:lnTo>
                <a:lnTo>
                  <a:pt x="85056" y="222250"/>
                </a:lnTo>
                <a:lnTo>
                  <a:pt x="64947" y="222250"/>
                </a:lnTo>
                <a:lnTo>
                  <a:pt x="58381" y="219709"/>
                </a:lnTo>
                <a:lnTo>
                  <a:pt x="56718" y="215900"/>
                </a:lnTo>
                <a:lnTo>
                  <a:pt x="57924" y="213359"/>
                </a:lnTo>
                <a:lnTo>
                  <a:pt x="59156" y="209550"/>
                </a:lnTo>
                <a:lnTo>
                  <a:pt x="62801" y="208279"/>
                </a:lnTo>
                <a:lnTo>
                  <a:pt x="96875" y="208279"/>
                </a:lnTo>
                <a:lnTo>
                  <a:pt x="93586" y="207009"/>
                </a:lnTo>
                <a:lnTo>
                  <a:pt x="91935" y="203199"/>
                </a:lnTo>
                <a:lnTo>
                  <a:pt x="93154" y="200659"/>
                </a:lnTo>
                <a:lnTo>
                  <a:pt x="93560" y="199389"/>
                </a:lnTo>
                <a:lnTo>
                  <a:pt x="73431" y="199389"/>
                </a:lnTo>
                <a:lnTo>
                  <a:pt x="70180" y="198119"/>
                </a:lnTo>
                <a:close/>
              </a:path>
              <a:path w="343535" h="474979">
                <a:moveTo>
                  <a:pt x="147027" y="227329"/>
                </a:moveTo>
                <a:lnTo>
                  <a:pt x="116268" y="227329"/>
                </a:lnTo>
                <a:lnTo>
                  <a:pt x="122809" y="229869"/>
                </a:lnTo>
                <a:lnTo>
                  <a:pt x="124485" y="233679"/>
                </a:lnTo>
                <a:lnTo>
                  <a:pt x="122034" y="240029"/>
                </a:lnTo>
                <a:lnTo>
                  <a:pt x="118376" y="242569"/>
                </a:lnTo>
                <a:lnTo>
                  <a:pt x="138343" y="242569"/>
                </a:lnTo>
                <a:lnTo>
                  <a:pt x="139319" y="240029"/>
                </a:lnTo>
                <a:lnTo>
                  <a:pt x="142963" y="237489"/>
                </a:lnTo>
                <a:lnTo>
                  <a:pt x="173774" y="237489"/>
                </a:lnTo>
                <a:lnTo>
                  <a:pt x="172072" y="233679"/>
                </a:lnTo>
                <a:lnTo>
                  <a:pt x="173304" y="229869"/>
                </a:lnTo>
                <a:lnTo>
                  <a:pt x="153593" y="229869"/>
                </a:lnTo>
                <a:lnTo>
                  <a:pt x="147027" y="227329"/>
                </a:lnTo>
                <a:close/>
              </a:path>
              <a:path w="343535" h="474979">
                <a:moveTo>
                  <a:pt x="212255" y="224789"/>
                </a:moveTo>
                <a:lnTo>
                  <a:pt x="178181" y="224789"/>
                </a:lnTo>
                <a:lnTo>
                  <a:pt x="184746" y="227329"/>
                </a:lnTo>
                <a:lnTo>
                  <a:pt x="186397" y="231139"/>
                </a:lnTo>
                <a:lnTo>
                  <a:pt x="185191" y="234950"/>
                </a:lnTo>
                <a:lnTo>
                  <a:pt x="183946" y="237489"/>
                </a:lnTo>
                <a:lnTo>
                  <a:pt x="180327" y="238759"/>
                </a:lnTo>
                <a:lnTo>
                  <a:pt x="200435" y="238759"/>
                </a:lnTo>
                <a:lnTo>
                  <a:pt x="201231" y="236219"/>
                </a:lnTo>
                <a:lnTo>
                  <a:pt x="204889" y="234950"/>
                </a:lnTo>
                <a:lnTo>
                  <a:pt x="238975" y="234950"/>
                </a:lnTo>
                <a:lnTo>
                  <a:pt x="235699" y="233679"/>
                </a:lnTo>
                <a:lnTo>
                  <a:pt x="234010" y="229869"/>
                </a:lnTo>
                <a:lnTo>
                  <a:pt x="235473" y="226059"/>
                </a:lnTo>
                <a:lnTo>
                  <a:pt x="215531" y="226059"/>
                </a:lnTo>
                <a:lnTo>
                  <a:pt x="212255" y="224789"/>
                </a:lnTo>
                <a:close/>
              </a:path>
              <a:path w="343535" h="474979">
                <a:moveTo>
                  <a:pt x="274173" y="222250"/>
                </a:moveTo>
                <a:lnTo>
                  <a:pt x="240106" y="222250"/>
                </a:lnTo>
                <a:lnTo>
                  <a:pt x="246672" y="224789"/>
                </a:lnTo>
                <a:lnTo>
                  <a:pt x="248348" y="228600"/>
                </a:lnTo>
                <a:lnTo>
                  <a:pt x="247103" y="231139"/>
                </a:lnTo>
                <a:lnTo>
                  <a:pt x="245884" y="234950"/>
                </a:lnTo>
                <a:lnTo>
                  <a:pt x="242252" y="236219"/>
                </a:lnTo>
                <a:lnTo>
                  <a:pt x="262365" y="236219"/>
                </a:lnTo>
                <a:lnTo>
                  <a:pt x="263169" y="233679"/>
                </a:lnTo>
                <a:lnTo>
                  <a:pt x="266827" y="232409"/>
                </a:lnTo>
                <a:lnTo>
                  <a:pt x="283293" y="232409"/>
                </a:lnTo>
                <a:lnTo>
                  <a:pt x="285566" y="228600"/>
                </a:lnTo>
                <a:lnTo>
                  <a:pt x="288828" y="223519"/>
                </a:lnTo>
                <a:lnTo>
                  <a:pt x="277456" y="223519"/>
                </a:lnTo>
                <a:lnTo>
                  <a:pt x="274173" y="222250"/>
                </a:lnTo>
                <a:close/>
              </a:path>
              <a:path w="343535" h="474979">
                <a:moveTo>
                  <a:pt x="123596" y="218439"/>
                </a:moveTo>
                <a:lnTo>
                  <a:pt x="89535" y="218439"/>
                </a:lnTo>
                <a:lnTo>
                  <a:pt x="96088" y="220979"/>
                </a:lnTo>
                <a:lnTo>
                  <a:pt x="97764" y="223519"/>
                </a:lnTo>
                <a:lnTo>
                  <a:pt x="95313" y="231139"/>
                </a:lnTo>
                <a:lnTo>
                  <a:pt x="91655" y="232409"/>
                </a:lnTo>
                <a:lnTo>
                  <a:pt x="111622" y="232409"/>
                </a:lnTo>
                <a:lnTo>
                  <a:pt x="112598" y="229869"/>
                </a:lnTo>
                <a:lnTo>
                  <a:pt x="116268" y="227329"/>
                </a:lnTo>
                <a:lnTo>
                  <a:pt x="147027" y="227329"/>
                </a:lnTo>
                <a:lnTo>
                  <a:pt x="145351" y="223519"/>
                </a:lnTo>
                <a:lnTo>
                  <a:pt x="146829" y="219709"/>
                </a:lnTo>
                <a:lnTo>
                  <a:pt x="126885" y="219709"/>
                </a:lnTo>
                <a:lnTo>
                  <a:pt x="123596" y="218439"/>
                </a:lnTo>
                <a:close/>
              </a:path>
              <a:path w="343535" h="474979">
                <a:moveTo>
                  <a:pt x="182232" y="214629"/>
                </a:moveTo>
                <a:lnTo>
                  <a:pt x="151460" y="214629"/>
                </a:lnTo>
                <a:lnTo>
                  <a:pt x="158026" y="217169"/>
                </a:lnTo>
                <a:lnTo>
                  <a:pt x="159677" y="220979"/>
                </a:lnTo>
                <a:lnTo>
                  <a:pt x="157238" y="227329"/>
                </a:lnTo>
                <a:lnTo>
                  <a:pt x="153593" y="229869"/>
                </a:lnTo>
                <a:lnTo>
                  <a:pt x="173304" y="229869"/>
                </a:lnTo>
                <a:lnTo>
                  <a:pt x="174536" y="226059"/>
                </a:lnTo>
                <a:lnTo>
                  <a:pt x="178181" y="224789"/>
                </a:lnTo>
                <a:lnTo>
                  <a:pt x="212255" y="224789"/>
                </a:lnTo>
                <a:lnTo>
                  <a:pt x="208978" y="223519"/>
                </a:lnTo>
                <a:lnTo>
                  <a:pt x="207289" y="220979"/>
                </a:lnTo>
                <a:lnTo>
                  <a:pt x="208931" y="215900"/>
                </a:lnTo>
                <a:lnTo>
                  <a:pt x="188798" y="215900"/>
                </a:lnTo>
                <a:lnTo>
                  <a:pt x="182232" y="214629"/>
                </a:lnTo>
                <a:close/>
              </a:path>
              <a:path w="343535" h="474979">
                <a:moveTo>
                  <a:pt x="247434" y="212089"/>
                </a:moveTo>
                <a:lnTo>
                  <a:pt x="213385" y="212089"/>
                </a:lnTo>
                <a:lnTo>
                  <a:pt x="219951" y="214629"/>
                </a:lnTo>
                <a:lnTo>
                  <a:pt x="221615" y="218439"/>
                </a:lnTo>
                <a:lnTo>
                  <a:pt x="219176" y="224789"/>
                </a:lnTo>
                <a:lnTo>
                  <a:pt x="215531" y="226059"/>
                </a:lnTo>
                <a:lnTo>
                  <a:pt x="235473" y="226059"/>
                </a:lnTo>
                <a:lnTo>
                  <a:pt x="236448" y="223519"/>
                </a:lnTo>
                <a:lnTo>
                  <a:pt x="240106" y="222250"/>
                </a:lnTo>
                <a:lnTo>
                  <a:pt x="274173" y="222250"/>
                </a:lnTo>
                <a:lnTo>
                  <a:pt x="270891" y="220979"/>
                </a:lnTo>
                <a:lnTo>
                  <a:pt x="269227" y="217169"/>
                </a:lnTo>
                <a:lnTo>
                  <a:pt x="270459" y="214629"/>
                </a:lnTo>
                <a:lnTo>
                  <a:pt x="270861" y="213359"/>
                </a:lnTo>
                <a:lnTo>
                  <a:pt x="250736" y="213359"/>
                </a:lnTo>
                <a:lnTo>
                  <a:pt x="247434" y="212089"/>
                </a:lnTo>
                <a:close/>
              </a:path>
              <a:path w="343535" h="474979">
                <a:moveTo>
                  <a:pt x="296950" y="209550"/>
                </a:moveTo>
                <a:lnTo>
                  <a:pt x="275297" y="209550"/>
                </a:lnTo>
                <a:lnTo>
                  <a:pt x="281876" y="212089"/>
                </a:lnTo>
                <a:lnTo>
                  <a:pt x="283565" y="215900"/>
                </a:lnTo>
                <a:lnTo>
                  <a:pt x="282321" y="218439"/>
                </a:lnTo>
                <a:lnTo>
                  <a:pt x="281101" y="222250"/>
                </a:lnTo>
                <a:lnTo>
                  <a:pt x="277456" y="223519"/>
                </a:lnTo>
                <a:lnTo>
                  <a:pt x="288828" y="223519"/>
                </a:lnTo>
                <a:lnTo>
                  <a:pt x="292906" y="217169"/>
                </a:lnTo>
                <a:lnTo>
                  <a:pt x="296950" y="209550"/>
                </a:lnTo>
                <a:close/>
              </a:path>
              <a:path w="343535" h="474979">
                <a:moveTo>
                  <a:pt x="96875" y="208279"/>
                </a:moveTo>
                <a:lnTo>
                  <a:pt x="62801" y="208279"/>
                </a:lnTo>
                <a:lnTo>
                  <a:pt x="69367" y="210819"/>
                </a:lnTo>
                <a:lnTo>
                  <a:pt x="71031" y="214629"/>
                </a:lnTo>
                <a:lnTo>
                  <a:pt x="68592" y="220979"/>
                </a:lnTo>
                <a:lnTo>
                  <a:pt x="64947" y="222250"/>
                </a:lnTo>
                <a:lnTo>
                  <a:pt x="85056" y="222250"/>
                </a:lnTo>
                <a:lnTo>
                  <a:pt x="85877" y="219709"/>
                </a:lnTo>
                <a:lnTo>
                  <a:pt x="89535" y="218439"/>
                </a:lnTo>
                <a:lnTo>
                  <a:pt x="123596" y="218439"/>
                </a:lnTo>
                <a:lnTo>
                  <a:pt x="120307" y="217169"/>
                </a:lnTo>
                <a:lnTo>
                  <a:pt x="118668" y="213359"/>
                </a:lnTo>
                <a:lnTo>
                  <a:pt x="119849" y="209550"/>
                </a:lnTo>
                <a:lnTo>
                  <a:pt x="100164" y="209550"/>
                </a:lnTo>
                <a:lnTo>
                  <a:pt x="96875" y="208279"/>
                </a:lnTo>
                <a:close/>
              </a:path>
              <a:path w="343535" h="474979">
                <a:moveTo>
                  <a:pt x="158800" y="205739"/>
                </a:moveTo>
                <a:lnTo>
                  <a:pt x="124726" y="205739"/>
                </a:lnTo>
                <a:lnTo>
                  <a:pt x="131305" y="207009"/>
                </a:lnTo>
                <a:lnTo>
                  <a:pt x="132956" y="210819"/>
                </a:lnTo>
                <a:lnTo>
                  <a:pt x="130517" y="217169"/>
                </a:lnTo>
                <a:lnTo>
                  <a:pt x="126885" y="219709"/>
                </a:lnTo>
                <a:lnTo>
                  <a:pt x="146829" y="219709"/>
                </a:lnTo>
                <a:lnTo>
                  <a:pt x="147815" y="217169"/>
                </a:lnTo>
                <a:lnTo>
                  <a:pt x="151460" y="214629"/>
                </a:lnTo>
                <a:lnTo>
                  <a:pt x="182232" y="214629"/>
                </a:lnTo>
                <a:lnTo>
                  <a:pt x="180568" y="210819"/>
                </a:lnTo>
                <a:lnTo>
                  <a:pt x="182031" y="207009"/>
                </a:lnTo>
                <a:lnTo>
                  <a:pt x="162077" y="207009"/>
                </a:lnTo>
                <a:lnTo>
                  <a:pt x="158800" y="205739"/>
                </a:lnTo>
                <a:close/>
              </a:path>
              <a:path w="343535" h="474979">
                <a:moveTo>
                  <a:pt x="218262" y="201929"/>
                </a:moveTo>
                <a:lnTo>
                  <a:pt x="186664" y="201929"/>
                </a:lnTo>
                <a:lnTo>
                  <a:pt x="193217" y="204469"/>
                </a:lnTo>
                <a:lnTo>
                  <a:pt x="194894" y="208279"/>
                </a:lnTo>
                <a:lnTo>
                  <a:pt x="193687" y="212089"/>
                </a:lnTo>
                <a:lnTo>
                  <a:pt x="192455" y="214629"/>
                </a:lnTo>
                <a:lnTo>
                  <a:pt x="188798" y="215900"/>
                </a:lnTo>
                <a:lnTo>
                  <a:pt x="208931" y="215900"/>
                </a:lnTo>
                <a:lnTo>
                  <a:pt x="209727" y="213359"/>
                </a:lnTo>
                <a:lnTo>
                  <a:pt x="213385" y="212089"/>
                </a:lnTo>
                <a:lnTo>
                  <a:pt x="247434" y="212089"/>
                </a:lnTo>
                <a:lnTo>
                  <a:pt x="244157" y="210819"/>
                </a:lnTo>
                <a:lnTo>
                  <a:pt x="242506" y="207009"/>
                </a:lnTo>
                <a:lnTo>
                  <a:pt x="243713" y="204469"/>
                </a:lnTo>
                <a:lnTo>
                  <a:pt x="244127" y="203199"/>
                </a:lnTo>
                <a:lnTo>
                  <a:pt x="224015" y="203199"/>
                </a:lnTo>
                <a:lnTo>
                  <a:pt x="218262" y="201929"/>
                </a:lnTo>
                <a:close/>
              </a:path>
              <a:path w="343535" h="474979">
                <a:moveTo>
                  <a:pt x="283057" y="199389"/>
                </a:moveTo>
                <a:lnTo>
                  <a:pt x="248602" y="199389"/>
                </a:lnTo>
                <a:lnTo>
                  <a:pt x="255168" y="201929"/>
                </a:lnTo>
                <a:lnTo>
                  <a:pt x="256832" y="205739"/>
                </a:lnTo>
                <a:lnTo>
                  <a:pt x="254381" y="212089"/>
                </a:lnTo>
                <a:lnTo>
                  <a:pt x="250736" y="213359"/>
                </a:lnTo>
                <a:lnTo>
                  <a:pt x="270861" y="213359"/>
                </a:lnTo>
                <a:lnTo>
                  <a:pt x="271665" y="210819"/>
                </a:lnTo>
                <a:lnTo>
                  <a:pt x="275297" y="209550"/>
                </a:lnTo>
                <a:lnTo>
                  <a:pt x="296950" y="209550"/>
                </a:lnTo>
                <a:lnTo>
                  <a:pt x="299646" y="204469"/>
                </a:lnTo>
                <a:lnTo>
                  <a:pt x="300729" y="200659"/>
                </a:lnTo>
                <a:lnTo>
                  <a:pt x="285927" y="200659"/>
                </a:lnTo>
                <a:lnTo>
                  <a:pt x="283057" y="199389"/>
                </a:lnTo>
                <a:close/>
              </a:path>
              <a:path w="343535" h="474979">
                <a:moveTo>
                  <a:pt x="132499" y="195579"/>
                </a:moveTo>
                <a:lnTo>
                  <a:pt x="98005" y="195579"/>
                </a:lnTo>
                <a:lnTo>
                  <a:pt x="104571" y="198119"/>
                </a:lnTo>
                <a:lnTo>
                  <a:pt x="106260" y="200659"/>
                </a:lnTo>
                <a:lnTo>
                  <a:pt x="105016" y="204469"/>
                </a:lnTo>
                <a:lnTo>
                  <a:pt x="103822" y="208279"/>
                </a:lnTo>
                <a:lnTo>
                  <a:pt x="100164" y="209550"/>
                </a:lnTo>
                <a:lnTo>
                  <a:pt x="119849" y="209550"/>
                </a:lnTo>
                <a:lnTo>
                  <a:pt x="121094" y="207009"/>
                </a:lnTo>
                <a:lnTo>
                  <a:pt x="124726" y="205739"/>
                </a:lnTo>
                <a:lnTo>
                  <a:pt x="158800" y="205739"/>
                </a:lnTo>
                <a:lnTo>
                  <a:pt x="155524" y="204469"/>
                </a:lnTo>
                <a:lnTo>
                  <a:pt x="153860" y="200659"/>
                </a:lnTo>
                <a:lnTo>
                  <a:pt x="155323" y="196849"/>
                </a:lnTo>
                <a:lnTo>
                  <a:pt x="135369" y="196849"/>
                </a:lnTo>
                <a:lnTo>
                  <a:pt x="132499" y="195579"/>
                </a:lnTo>
                <a:close/>
              </a:path>
              <a:path w="343535" h="474979">
                <a:moveTo>
                  <a:pt x="191541" y="191769"/>
                </a:moveTo>
                <a:lnTo>
                  <a:pt x="159943" y="191769"/>
                </a:lnTo>
                <a:lnTo>
                  <a:pt x="166497" y="194309"/>
                </a:lnTo>
                <a:lnTo>
                  <a:pt x="168173" y="198119"/>
                </a:lnTo>
                <a:lnTo>
                  <a:pt x="166954" y="201929"/>
                </a:lnTo>
                <a:lnTo>
                  <a:pt x="165735" y="204469"/>
                </a:lnTo>
                <a:lnTo>
                  <a:pt x="162077" y="207009"/>
                </a:lnTo>
                <a:lnTo>
                  <a:pt x="182031" y="207009"/>
                </a:lnTo>
                <a:lnTo>
                  <a:pt x="183007" y="204469"/>
                </a:lnTo>
                <a:lnTo>
                  <a:pt x="186664" y="201929"/>
                </a:lnTo>
                <a:lnTo>
                  <a:pt x="218262" y="201929"/>
                </a:lnTo>
                <a:lnTo>
                  <a:pt x="216712" y="199389"/>
                </a:lnTo>
                <a:lnTo>
                  <a:pt x="216623" y="196849"/>
                </a:lnTo>
                <a:lnTo>
                  <a:pt x="216992" y="194309"/>
                </a:lnTo>
                <a:lnTo>
                  <a:pt x="197294" y="194309"/>
                </a:lnTo>
                <a:lnTo>
                  <a:pt x="191541" y="191769"/>
                </a:lnTo>
                <a:close/>
              </a:path>
              <a:path w="343535" h="474979">
                <a:moveTo>
                  <a:pt x="255936" y="189229"/>
                </a:moveTo>
                <a:lnTo>
                  <a:pt x="221856" y="189229"/>
                </a:lnTo>
                <a:lnTo>
                  <a:pt x="227634" y="191769"/>
                </a:lnTo>
                <a:lnTo>
                  <a:pt x="229184" y="194309"/>
                </a:lnTo>
                <a:lnTo>
                  <a:pt x="229273" y="196849"/>
                </a:lnTo>
                <a:lnTo>
                  <a:pt x="228879" y="199389"/>
                </a:lnTo>
                <a:lnTo>
                  <a:pt x="227672" y="201929"/>
                </a:lnTo>
                <a:lnTo>
                  <a:pt x="224015" y="203199"/>
                </a:lnTo>
                <a:lnTo>
                  <a:pt x="244127" y="203199"/>
                </a:lnTo>
                <a:lnTo>
                  <a:pt x="244957" y="200659"/>
                </a:lnTo>
                <a:lnTo>
                  <a:pt x="248602" y="199389"/>
                </a:lnTo>
                <a:lnTo>
                  <a:pt x="283057" y="199389"/>
                </a:lnTo>
                <a:lnTo>
                  <a:pt x="280187" y="198119"/>
                </a:lnTo>
                <a:lnTo>
                  <a:pt x="278638" y="196849"/>
                </a:lnTo>
                <a:lnTo>
                  <a:pt x="278549" y="194309"/>
                </a:lnTo>
                <a:lnTo>
                  <a:pt x="278930" y="191769"/>
                </a:lnTo>
                <a:lnTo>
                  <a:pt x="279336" y="190500"/>
                </a:lnTo>
                <a:lnTo>
                  <a:pt x="259207" y="190500"/>
                </a:lnTo>
                <a:lnTo>
                  <a:pt x="255936" y="189229"/>
                </a:lnTo>
                <a:close/>
              </a:path>
              <a:path w="343535" h="474979">
                <a:moveTo>
                  <a:pt x="304700" y="186689"/>
                </a:moveTo>
                <a:lnTo>
                  <a:pt x="283806" y="186689"/>
                </a:lnTo>
                <a:lnTo>
                  <a:pt x="289560" y="187959"/>
                </a:lnTo>
                <a:lnTo>
                  <a:pt x="291109" y="190500"/>
                </a:lnTo>
                <a:lnTo>
                  <a:pt x="291198" y="193039"/>
                </a:lnTo>
                <a:lnTo>
                  <a:pt x="290817" y="195579"/>
                </a:lnTo>
                <a:lnTo>
                  <a:pt x="289598" y="199389"/>
                </a:lnTo>
                <a:lnTo>
                  <a:pt x="285927" y="200659"/>
                </a:lnTo>
                <a:lnTo>
                  <a:pt x="300729" y="200659"/>
                </a:lnTo>
                <a:lnTo>
                  <a:pt x="304700" y="186689"/>
                </a:lnTo>
                <a:close/>
              </a:path>
              <a:path w="343535" h="474979">
                <a:moveTo>
                  <a:pt x="109829" y="157479"/>
                </a:moveTo>
                <a:lnTo>
                  <a:pt x="86474" y="182879"/>
                </a:lnTo>
                <a:lnTo>
                  <a:pt x="83286" y="185419"/>
                </a:lnTo>
                <a:lnTo>
                  <a:pt x="78168" y="190500"/>
                </a:lnTo>
                <a:lnTo>
                  <a:pt x="78689" y="191769"/>
                </a:lnTo>
                <a:lnTo>
                  <a:pt x="78320" y="194309"/>
                </a:lnTo>
                <a:lnTo>
                  <a:pt x="77076" y="198119"/>
                </a:lnTo>
                <a:lnTo>
                  <a:pt x="73431" y="199389"/>
                </a:lnTo>
                <a:lnTo>
                  <a:pt x="93560" y="199389"/>
                </a:lnTo>
                <a:lnTo>
                  <a:pt x="94373" y="196849"/>
                </a:lnTo>
                <a:lnTo>
                  <a:pt x="98005" y="195579"/>
                </a:lnTo>
                <a:lnTo>
                  <a:pt x="132499" y="195579"/>
                </a:lnTo>
                <a:lnTo>
                  <a:pt x="129628" y="194309"/>
                </a:lnTo>
                <a:lnTo>
                  <a:pt x="128066" y="191769"/>
                </a:lnTo>
                <a:lnTo>
                  <a:pt x="127965" y="189229"/>
                </a:lnTo>
                <a:lnTo>
                  <a:pt x="128358" y="186689"/>
                </a:lnTo>
                <a:lnTo>
                  <a:pt x="108623" y="186689"/>
                </a:lnTo>
                <a:lnTo>
                  <a:pt x="102107" y="184150"/>
                </a:lnTo>
                <a:lnTo>
                  <a:pt x="100406" y="180339"/>
                </a:lnTo>
                <a:lnTo>
                  <a:pt x="101638" y="177800"/>
                </a:lnTo>
                <a:lnTo>
                  <a:pt x="102870" y="173989"/>
                </a:lnTo>
                <a:lnTo>
                  <a:pt x="106514" y="172719"/>
                </a:lnTo>
                <a:lnTo>
                  <a:pt x="140569" y="172719"/>
                </a:lnTo>
                <a:lnTo>
                  <a:pt x="137299" y="171450"/>
                </a:lnTo>
                <a:lnTo>
                  <a:pt x="135623" y="167639"/>
                </a:lnTo>
                <a:lnTo>
                  <a:pt x="136842" y="165100"/>
                </a:lnTo>
                <a:lnTo>
                  <a:pt x="137248" y="163829"/>
                </a:lnTo>
                <a:lnTo>
                  <a:pt x="117132" y="163829"/>
                </a:lnTo>
                <a:lnTo>
                  <a:pt x="111544" y="161289"/>
                </a:lnTo>
                <a:lnTo>
                  <a:pt x="110109" y="160019"/>
                </a:lnTo>
                <a:lnTo>
                  <a:pt x="109829" y="157479"/>
                </a:lnTo>
                <a:close/>
              </a:path>
              <a:path w="343535" h="474979">
                <a:moveTo>
                  <a:pt x="167303" y="182879"/>
                </a:moveTo>
                <a:lnTo>
                  <a:pt x="136499" y="182879"/>
                </a:lnTo>
                <a:lnTo>
                  <a:pt x="138976" y="184150"/>
                </a:lnTo>
                <a:lnTo>
                  <a:pt x="140525" y="186689"/>
                </a:lnTo>
                <a:lnTo>
                  <a:pt x="140627" y="189229"/>
                </a:lnTo>
                <a:lnTo>
                  <a:pt x="140233" y="191769"/>
                </a:lnTo>
                <a:lnTo>
                  <a:pt x="139014" y="195579"/>
                </a:lnTo>
                <a:lnTo>
                  <a:pt x="135369" y="196849"/>
                </a:lnTo>
                <a:lnTo>
                  <a:pt x="155323" y="196849"/>
                </a:lnTo>
                <a:lnTo>
                  <a:pt x="156298" y="194309"/>
                </a:lnTo>
                <a:lnTo>
                  <a:pt x="159943" y="191769"/>
                </a:lnTo>
                <a:lnTo>
                  <a:pt x="191541" y="191769"/>
                </a:lnTo>
                <a:lnTo>
                  <a:pt x="189992" y="189229"/>
                </a:lnTo>
                <a:lnTo>
                  <a:pt x="189890" y="186689"/>
                </a:lnTo>
                <a:lnTo>
                  <a:pt x="190284" y="184150"/>
                </a:lnTo>
                <a:lnTo>
                  <a:pt x="170573" y="184150"/>
                </a:lnTo>
                <a:lnTo>
                  <a:pt x="167303" y="182879"/>
                </a:lnTo>
                <a:close/>
              </a:path>
              <a:path w="343535" h="474979">
                <a:moveTo>
                  <a:pt x="225945" y="179069"/>
                </a:moveTo>
                <a:lnTo>
                  <a:pt x="195148" y="179069"/>
                </a:lnTo>
                <a:lnTo>
                  <a:pt x="200901" y="181609"/>
                </a:lnTo>
                <a:lnTo>
                  <a:pt x="202463" y="184150"/>
                </a:lnTo>
                <a:lnTo>
                  <a:pt x="202552" y="186689"/>
                </a:lnTo>
                <a:lnTo>
                  <a:pt x="202158" y="189229"/>
                </a:lnTo>
                <a:lnTo>
                  <a:pt x="200939" y="191769"/>
                </a:lnTo>
                <a:lnTo>
                  <a:pt x="197294" y="194309"/>
                </a:lnTo>
                <a:lnTo>
                  <a:pt x="216992" y="194309"/>
                </a:lnTo>
                <a:lnTo>
                  <a:pt x="218236" y="190500"/>
                </a:lnTo>
                <a:lnTo>
                  <a:pt x="221856" y="189229"/>
                </a:lnTo>
                <a:lnTo>
                  <a:pt x="255936" y="189229"/>
                </a:lnTo>
                <a:lnTo>
                  <a:pt x="252666" y="187959"/>
                </a:lnTo>
                <a:lnTo>
                  <a:pt x="250977" y="184150"/>
                </a:lnTo>
                <a:lnTo>
                  <a:pt x="252448" y="180339"/>
                </a:lnTo>
                <a:lnTo>
                  <a:pt x="232524" y="180339"/>
                </a:lnTo>
                <a:lnTo>
                  <a:pt x="225945" y="179069"/>
                </a:lnTo>
                <a:close/>
              </a:path>
              <a:path w="343535" h="474979">
                <a:moveTo>
                  <a:pt x="291153" y="176529"/>
                </a:moveTo>
                <a:lnTo>
                  <a:pt x="257098" y="176529"/>
                </a:lnTo>
                <a:lnTo>
                  <a:pt x="260388" y="177800"/>
                </a:lnTo>
                <a:lnTo>
                  <a:pt x="262839" y="179069"/>
                </a:lnTo>
                <a:lnTo>
                  <a:pt x="264388" y="180339"/>
                </a:lnTo>
                <a:lnTo>
                  <a:pt x="264477" y="182879"/>
                </a:lnTo>
                <a:lnTo>
                  <a:pt x="264109" y="185419"/>
                </a:lnTo>
                <a:lnTo>
                  <a:pt x="262877" y="189229"/>
                </a:lnTo>
                <a:lnTo>
                  <a:pt x="259207" y="190500"/>
                </a:lnTo>
                <a:lnTo>
                  <a:pt x="279336" y="190500"/>
                </a:lnTo>
                <a:lnTo>
                  <a:pt x="280149" y="187959"/>
                </a:lnTo>
                <a:lnTo>
                  <a:pt x="283806" y="186689"/>
                </a:lnTo>
                <a:lnTo>
                  <a:pt x="304700" y="186689"/>
                </a:lnTo>
                <a:lnTo>
                  <a:pt x="305422" y="184150"/>
                </a:lnTo>
                <a:lnTo>
                  <a:pt x="306382" y="177800"/>
                </a:lnTo>
                <a:lnTo>
                  <a:pt x="294436" y="177800"/>
                </a:lnTo>
                <a:lnTo>
                  <a:pt x="291153" y="176529"/>
                </a:lnTo>
                <a:close/>
              </a:path>
              <a:path w="343535" h="474979">
                <a:moveTo>
                  <a:pt x="140569" y="172719"/>
                </a:moveTo>
                <a:lnTo>
                  <a:pt x="106514" y="172719"/>
                </a:lnTo>
                <a:lnTo>
                  <a:pt x="113080" y="175259"/>
                </a:lnTo>
                <a:lnTo>
                  <a:pt x="114731" y="179069"/>
                </a:lnTo>
                <a:lnTo>
                  <a:pt x="112293" y="185419"/>
                </a:lnTo>
                <a:lnTo>
                  <a:pt x="108623" y="186689"/>
                </a:lnTo>
                <a:lnTo>
                  <a:pt x="128358" y="186689"/>
                </a:lnTo>
                <a:lnTo>
                  <a:pt x="129590" y="184150"/>
                </a:lnTo>
                <a:lnTo>
                  <a:pt x="133223" y="182879"/>
                </a:lnTo>
                <a:lnTo>
                  <a:pt x="167303" y="182879"/>
                </a:lnTo>
                <a:lnTo>
                  <a:pt x="164033" y="181609"/>
                </a:lnTo>
                <a:lnTo>
                  <a:pt x="162344" y="177800"/>
                </a:lnTo>
                <a:lnTo>
                  <a:pt x="163807" y="173989"/>
                </a:lnTo>
                <a:lnTo>
                  <a:pt x="143840" y="173989"/>
                </a:lnTo>
                <a:lnTo>
                  <a:pt x="140569" y="172719"/>
                </a:lnTo>
                <a:close/>
              </a:path>
              <a:path w="343535" h="474979">
                <a:moveTo>
                  <a:pt x="199224" y="168909"/>
                </a:moveTo>
                <a:lnTo>
                  <a:pt x="168440" y="168909"/>
                </a:lnTo>
                <a:lnTo>
                  <a:pt x="175006" y="171450"/>
                </a:lnTo>
                <a:lnTo>
                  <a:pt x="176657" y="175259"/>
                </a:lnTo>
                <a:lnTo>
                  <a:pt x="174218" y="181609"/>
                </a:lnTo>
                <a:lnTo>
                  <a:pt x="170573" y="184150"/>
                </a:lnTo>
                <a:lnTo>
                  <a:pt x="190284" y="184150"/>
                </a:lnTo>
                <a:lnTo>
                  <a:pt x="191503" y="181609"/>
                </a:lnTo>
                <a:lnTo>
                  <a:pt x="195148" y="179069"/>
                </a:lnTo>
                <a:lnTo>
                  <a:pt x="225945" y="179069"/>
                </a:lnTo>
                <a:lnTo>
                  <a:pt x="224282" y="175259"/>
                </a:lnTo>
                <a:lnTo>
                  <a:pt x="225501" y="171450"/>
                </a:lnTo>
                <a:lnTo>
                  <a:pt x="205790" y="171450"/>
                </a:lnTo>
                <a:lnTo>
                  <a:pt x="199224" y="168909"/>
                </a:lnTo>
                <a:close/>
              </a:path>
              <a:path w="343535" h="474979">
                <a:moveTo>
                  <a:pt x="264439" y="166369"/>
                </a:moveTo>
                <a:lnTo>
                  <a:pt x="230352" y="166369"/>
                </a:lnTo>
                <a:lnTo>
                  <a:pt x="236931" y="168909"/>
                </a:lnTo>
                <a:lnTo>
                  <a:pt x="238594" y="172719"/>
                </a:lnTo>
                <a:lnTo>
                  <a:pt x="236143" y="179069"/>
                </a:lnTo>
                <a:lnTo>
                  <a:pt x="232524" y="180339"/>
                </a:lnTo>
                <a:lnTo>
                  <a:pt x="252448" y="180339"/>
                </a:lnTo>
                <a:lnTo>
                  <a:pt x="253428" y="177800"/>
                </a:lnTo>
                <a:lnTo>
                  <a:pt x="257098" y="176529"/>
                </a:lnTo>
                <a:lnTo>
                  <a:pt x="291153" y="176529"/>
                </a:lnTo>
                <a:lnTo>
                  <a:pt x="287870" y="175259"/>
                </a:lnTo>
                <a:lnTo>
                  <a:pt x="286194" y="171450"/>
                </a:lnTo>
                <a:lnTo>
                  <a:pt x="287665" y="167639"/>
                </a:lnTo>
                <a:lnTo>
                  <a:pt x="267716" y="167639"/>
                </a:lnTo>
                <a:lnTo>
                  <a:pt x="264439" y="166369"/>
                </a:lnTo>
                <a:close/>
              </a:path>
              <a:path w="343535" h="474979">
                <a:moveTo>
                  <a:pt x="308494" y="163829"/>
                </a:moveTo>
                <a:lnTo>
                  <a:pt x="292290" y="163829"/>
                </a:lnTo>
                <a:lnTo>
                  <a:pt x="298856" y="166369"/>
                </a:lnTo>
                <a:lnTo>
                  <a:pt x="300532" y="170179"/>
                </a:lnTo>
                <a:lnTo>
                  <a:pt x="299313" y="172719"/>
                </a:lnTo>
                <a:lnTo>
                  <a:pt x="298094" y="176529"/>
                </a:lnTo>
                <a:lnTo>
                  <a:pt x="294436" y="177800"/>
                </a:lnTo>
                <a:lnTo>
                  <a:pt x="306382" y="177800"/>
                </a:lnTo>
                <a:lnTo>
                  <a:pt x="308494" y="163829"/>
                </a:lnTo>
                <a:close/>
              </a:path>
              <a:path w="343535" h="474979">
                <a:moveTo>
                  <a:pt x="175780" y="160019"/>
                </a:moveTo>
                <a:lnTo>
                  <a:pt x="141719" y="160019"/>
                </a:lnTo>
                <a:lnTo>
                  <a:pt x="148285" y="162559"/>
                </a:lnTo>
                <a:lnTo>
                  <a:pt x="149936" y="165100"/>
                </a:lnTo>
                <a:lnTo>
                  <a:pt x="147510" y="172719"/>
                </a:lnTo>
                <a:lnTo>
                  <a:pt x="143840" y="173989"/>
                </a:lnTo>
                <a:lnTo>
                  <a:pt x="163807" y="173989"/>
                </a:lnTo>
                <a:lnTo>
                  <a:pt x="164782" y="171450"/>
                </a:lnTo>
                <a:lnTo>
                  <a:pt x="168440" y="168909"/>
                </a:lnTo>
                <a:lnTo>
                  <a:pt x="199224" y="168909"/>
                </a:lnTo>
                <a:lnTo>
                  <a:pt x="197561" y="165100"/>
                </a:lnTo>
                <a:lnTo>
                  <a:pt x="198755" y="161289"/>
                </a:lnTo>
                <a:lnTo>
                  <a:pt x="179070" y="161289"/>
                </a:lnTo>
                <a:lnTo>
                  <a:pt x="175780" y="160019"/>
                </a:lnTo>
                <a:close/>
              </a:path>
              <a:path w="343535" h="474979">
                <a:moveTo>
                  <a:pt x="234442" y="156209"/>
                </a:moveTo>
                <a:lnTo>
                  <a:pt x="203644" y="156209"/>
                </a:lnTo>
                <a:lnTo>
                  <a:pt x="210210" y="158750"/>
                </a:lnTo>
                <a:lnTo>
                  <a:pt x="211886" y="162559"/>
                </a:lnTo>
                <a:lnTo>
                  <a:pt x="209435" y="168909"/>
                </a:lnTo>
                <a:lnTo>
                  <a:pt x="205790" y="171450"/>
                </a:lnTo>
                <a:lnTo>
                  <a:pt x="225501" y="171450"/>
                </a:lnTo>
                <a:lnTo>
                  <a:pt x="226720" y="167639"/>
                </a:lnTo>
                <a:lnTo>
                  <a:pt x="230352" y="166369"/>
                </a:lnTo>
                <a:lnTo>
                  <a:pt x="264439" y="166369"/>
                </a:lnTo>
                <a:lnTo>
                  <a:pt x="261162" y="165100"/>
                </a:lnTo>
                <a:lnTo>
                  <a:pt x="259486" y="162559"/>
                </a:lnTo>
                <a:lnTo>
                  <a:pt x="261111" y="157479"/>
                </a:lnTo>
                <a:lnTo>
                  <a:pt x="240969" y="157479"/>
                </a:lnTo>
                <a:lnTo>
                  <a:pt x="234442" y="156209"/>
                </a:lnTo>
                <a:close/>
              </a:path>
              <a:path w="343535" h="474979">
                <a:moveTo>
                  <a:pt x="298564" y="153669"/>
                </a:moveTo>
                <a:lnTo>
                  <a:pt x="265582" y="153669"/>
                </a:lnTo>
                <a:lnTo>
                  <a:pt x="272135" y="156209"/>
                </a:lnTo>
                <a:lnTo>
                  <a:pt x="273786" y="160019"/>
                </a:lnTo>
                <a:lnTo>
                  <a:pt x="272592" y="162559"/>
                </a:lnTo>
                <a:lnTo>
                  <a:pt x="271360" y="166369"/>
                </a:lnTo>
                <a:lnTo>
                  <a:pt x="267716" y="167639"/>
                </a:lnTo>
                <a:lnTo>
                  <a:pt x="287665" y="167639"/>
                </a:lnTo>
                <a:lnTo>
                  <a:pt x="288645" y="165100"/>
                </a:lnTo>
                <a:lnTo>
                  <a:pt x="292290" y="163829"/>
                </a:lnTo>
                <a:lnTo>
                  <a:pt x="308494" y="163829"/>
                </a:lnTo>
                <a:lnTo>
                  <a:pt x="308686" y="162559"/>
                </a:lnTo>
                <a:lnTo>
                  <a:pt x="309655" y="154939"/>
                </a:lnTo>
                <a:lnTo>
                  <a:pt x="300748" y="154939"/>
                </a:lnTo>
                <a:lnTo>
                  <a:pt x="298564" y="153669"/>
                </a:lnTo>
                <a:close/>
              </a:path>
              <a:path w="343535" h="474979">
                <a:moveTo>
                  <a:pt x="184270" y="137159"/>
                </a:moveTo>
                <a:lnTo>
                  <a:pt x="150190" y="137159"/>
                </a:lnTo>
                <a:lnTo>
                  <a:pt x="156781" y="139700"/>
                </a:lnTo>
                <a:lnTo>
                  <a:pt x="158445" y="142239"/>
                </a:lnTo>
                <a:lnTo>
                  <a:pt x="155981" y="149859"/>
                </a:lnTo>
                <a:lnTo>
                  <a:pt x="152349" y="151129"/>
                </a:lnTo>
                <a:lnTo>
                  <a:pt x="118262" y="151129"/>
                </a:lnTo>
                <a:lnTo>
                  <a:pt x="121539" y="152400"/>
                </a:lnTo>
                <a:lnTo>
                  <a:pt x="123215" y="156209"/>
                </a:lnTo>
                <a:lnTo>
                  <a:pt x="120789" y="162559"/>
                </a:lnTo>
                <a:lnTo>
                  <a:pt x="117132" y="163829"/>
                </a:lnTo>
                <a:lnTo>
                  <a:pt x="137248" y="163829"/>
                </a:lnTo>
                <a:lnTo>
                  <a:pt x="138061" y="161289"/>
                </a:lnTo>
                <a:lnTo>
                  <a:pt x="141719" y="160019"/>
                </a:lnTo>
                <a:lnTo>
                  <a:pt x="175780" y="160019"/>
                </a:lnTo>
                <a:lnTo>
                  <a:pt x="172491" y="158750"/>
                </a:lnTo>
                <a:lnTo>
                  <a:pt x="170840" y="154939"/>
                </a:lnTo>
                <a:lnTo>
                  <a:pt x="172046" y="151129"/>
                </a:lnTo>
                <a:lnTo>
                  <a:pt x="173278" y="148589"/>
                </a:lnTo>
                <a:lnTo>
                  <a:pt x="176923" y="147319"/>
                </a:lnTo>
                <a:lnTo>
                  <a:pt x="210991" y="147319"/>
                </a:lnTo>
                <a:lnTo>
                  <a:pt x="207708" y="146050"/>
                </a:lnTo>
                <a:lnTo>
                  <a:pt x="206044" y="142239"/>
                </a:lnTo>
                <a:lnTo>
                  <a:pt x="207507" y="138429"/>
                </a:lnTo>
                <a:lnTo>
                  <a:pt x="187553" y="138429"/>
                </a:lnTo>
                <a:lnTo>
                  <a:pt x="184270" y="137159"/>
                </a:lnTo>
                <a:close/>
              </a:path>
              <a:path w="343535" h="474979">
                <a:moveTo>
                  <a:pt x="210991" y="147319"/>
                </a:moveTo>
                <a:lnTo>
                  <a:pt x="176923" y="147319"/>
                </a:lnTo>
                <a:lnTo>
                  <a:pt x="183489" y="148589"/>
                </a:lnTo>
                <a:lnTo>
                  <a:pt x="185166" y="152400"/>
                </a:lnTo>
                <a:lnTo>
                  <a:pt x="182702" y="158750"/>
                </a:lnTo>
                <a:lnTo>
                  <a:pt x="179070" y="161289"/>
                </a:lnTo>
                <a:lnTo>
                  <a:pt x="198755" y="161289"/>
                </a:lnTo>
                <a:lnTo>
                  <a:pt x="199999" y="158750"/>
                </a:lnTo>
                <a:lnTo>
                  <a:pt x="203644" y="156209"/>
                </a:lnTo>
                <a:lnTo>
                  <a:pt x="234442" y="156209"/>
                </a:lnTo>
                <a:lnTo>
                  <a:pt x="232752" y="152400"/>
                </a:lnTo>
                <a:lnTo>
                  <a:pt x="234223" y="148589"/>
                </a:lnTo>
                <a:lnTo>
                  <a:pt x="214274" y="148589"/>
                </a:lnTo>
                <a:lnTo>
                  <a:pt x="210991" y="147319"/>
                </a:lnTo>
                <a:close/>
              </a:path>
              <a:path w="343535" h="474979">
                <a:moveTo>
                  <a:pt x="272916" y="143509"/>
                </a:moveTo>
                <a:lnTo>
                  <a:pt x="238861" y="143509"/>
                </a:lnTo>
                <a:lnTo>
                  <a:pt x="245414" y="146050"/>
                </a:lnTo>
                <a:lnTo>
                  <a:pt x="247078" y="149859"/>
                </a:lnTo>
                <a:lnTo>
                  <a:pt x="245872" y="153669"/>
                </a:lnTo>
                <a:lnTo>
                  <a:pt x="244640" y="156209"/>
                </a:lnTo>
                <a:lnTo>
                  <a:pt x="240969" y="157479"/>
                </a:lnTo>
                <a:lnTo>
                  <a:pt x="261111" y="157479"/>
                </a:lnTo>
                <a:lnTo>
                  <a:pt x="261924" y="154939"/>
                </a:lnTo>
                <a:lnTo>
                  <a:pt x="265582" y="153669"/>
                </a:lnTo>
                <a:lnTo>
                  <a:pt x="298564" y="153669"/>
                </a:lnTo>
                <a:lnTo>
                  <a:pt x="296379" y="152400"/>
                </a:lnTo>
                <a:lnTo>
                  <a:pt x="294703" y="148589"/>
                </a:lnTo>
                <a:lnTo>
                  <a:pt x="296158" y="144779"/>
                </a:lnTo>
                <a:lnTo>
                  <a:pt x="276186" y="144779"/>
                </a:lnTo>
                <a:lnTo>
                  <a:pt x="272916" y="143509"/>
                </a:lnTo>
                <a:close/>
              </a:path>
              <a:path w="343535" h="474979">
                <a:moveTo>
                  <a:pt x="312985" y="140969"/>
                </a:moveTo>
                <a:lnTo>
                  <a:pt x="300786" y="140969"/>
                </a:lnTo>
                <a:lnTo>
                  <a:pt x="304076" y="142239"/>
                </a:lnTo>
                <a:lnTo>
                  <a:pt x="305244" y="142239"/>
                </a:lnTo>
                <a:lnTo>
                  <a:pt x="302958" y="153669"/>
                </a:lnTo>
                <a:lnTo>
                  <a:pt x="301891" y="154939"/>
                </a:lnTo>
                <a:lnTo>
                  <a:pt x="309655" y="154939"/>
                </a:lnTo>
                <a:lnTo>
                  <a:pt x="310462" y="148589"/>
                </a:lnTo>
                <a:lnTo>
                  <a:pt x="312985" y="140969"/>
                </a:lnTo>
                <a:close/>
              </a:path>
              <a:path w="343535" h="474979">
                <a:moveTo>
                  <a:pt x="137007" y="127000"/>
                </a:moveTo>
                <a:lnTo>
                  <a:pt x="130797" y="134619"/>
                </a:lnTo>
                <a:lnTo>
                  <a:pt x="130479" y="135889"/>
                </a:lnTo>
                <a:lnTo>
                  <a:pt x="129654" y="138429"/>
                </a:lnTo>
                <a:lnTo>
                  <a:pt x="127647" y="139700"/>
                </a:lnTo>
                <a:lnTo>
                  <a:pt x="125425" y="139700"/>
                </a:lnTo>
                <a:lnTo>
                  <a:pt x="116116" y="151129"/>
                </a:lnTo>
                <a:lnTo>
                  <a:pt x="152349" y="151129"/>
                </a:lnTo>
                <a:lnTo>
                  <a:pt x="145796" y="148589"/>
                </a:lnTo>
                <a:lnTo>
                  <a:pt x="144119" y="144779"/>
                </a:lnTo>
                <a:lnTo>
                  <a:pt x="145326" y="142239"/>
                </a:lnTo>
                <a:lnTo>
                  <a:pt x="146570" y="138429"/>
                </a:lnTo>
                <a:lnTo>
                  <a:pt x="150190" y="137159"/>
                </a:lnTo>
                <a:lnTo>
                  <a:pt x="184270" y="137159"/>
                </a:lnTo>
                <a:lnTo>
                  <a:pt x="180987" y="135889"/>
                </a:lnTo>
                <a:lnTo>
                  <a:pt x="179324" y="132079"/>
                </a:lnTo>
                <a:lnTo>
                  <a:pt x="180530" y="128269"/>
                </a:lnTo>
                <a:lnTo>
                  <a:pt x="136550" y="128269"/>
                </a:lnTo>
                <a:lnTo>
                  <a:pt x="137007" y="127000"/>
                </a:lnTo>
                <a:close/>
              </a:path>
              <a:path w="343535" h="474979">
                <a:moveTo>
                  <a:pt x="242925" y="133350"/>
                </a:moveTo>
                <a:lnTo>
                  <a:pt x="212140" y="133350"/>
                </a:lnTo>
                <a:lnTo>
                  <a:pt x="218694" y="135889"/>
                </a:lnTo>
                <a:lnTo>
                  <a:pt x="220357" y="139700"/>
                </a:lnTo>
                <a:lnTo>
                  <a:pt x="219151" y="143509"/>
                </a:lnTo>
                <a:lnTo>
                  <a:pt x="217906" y="146050"/>
                </a:lnTo>
                <a:lnTo>
                  <a:pt x="214274" y="148589"/>
                </a:lnTo>
                <a:lnTo>
                  <a:pt x="234223" y="148589"/>
                </a:lnTo>
                <a:lnTo>
                  <a:pt x="235204" y="146050"/>
                </a:lnTo>
                <a:lnTo>
                  <a:pt x="238861" y="143509"/>
                </a:lnTo>
                <a:lnTo>
                  <a:pt x="272916" y="143509"/>
                </a:lnTo>
                <a:lnTo>
                  <a:pt x="269646" y="142239"/>
                </a:lnTo>
                <a:lnTo>
                  <a:pt x="267970" y="139700"/>
                </a:lnTo>
                <a:lnTo>
                  <a:pt x="269189" y="135889"/>
                </a:lnTo>
                <a:lnTo>
                  <a:pt x="249478" y="135889"/>
                </a:lnTo>
                <a:lnTo>
                  <a:pt x="242925" y="133350"/>
                </a:lnTo>
                <a:close/>
              </a:path>
              <a:path w="343535" h="474979">
                <a:moveTo>
                  <a:pt x="308127" y="130809"/>
                </a:moveTo>
                <a:lnTo>
                  <a:pt x="274066" y="130809"/>
                </a:lnTo>
                <a:lnTo>
                  <a:pt x="280631" y="133350"/>
                </a:lnTo>
                <a:lnTo>
                  <a:pt x="282282" y="137159"/>
                </a:lnTo>
                <a:lnTo>
                  <a:pt x="281089" y="139700"/>
                </a:lnTo>
                <a:lnTo>
                  <a:pt x="279844" y="143509"/>
                </a:lnTo>
                <a:lnTo>
                  <a:pt x="276186" y="144779"/>
                </a:lnTo>
                <a:lnTo>
                  <a:pt x="296158" y="144779"/>
                </a:lnTo>
                <a:lnTo>
                  <a:pt x="297129" y="142239"/>
                </a:lnTo>
                <a:lnTo>
                  <a:pt x="300786" y="140969"/>
                </a:lnTo>
                <a:lnTo>
                  <a:pt x="312985" y="140969"/>
                </a:lnTo>
                <a:lnTo>
                  <a:pt x="314246" y="137159"/>
                </a:lnTo>
                <a:lnTo>
                  <a:pt x="318373" y="132079"/>
                </a:lnTo>
                <a:lnTo>
                  <a:pt x="311391" y="132079"/>
                </a:lnTo>
                <a:lnTo>
                  <a:pt x="308127" y="130809"/>
                </a:lnTo>
                <a:close/>
              </a:path>
              <a:path w="343535" h="474979">
                <a:moveTo>
                  <a:pt x="219475" y="124459"/>
                </a:moveTo>
                <a:lnTo>
                  <a:pt x="185407" y="124459"/>
                </a:lnTo>
                <a:lnTo>
                  <a:pt x="191960" y="125729"/>
                </a:lnTo>
                <a:lnTo>
                  <a:pt x="193649" y="129539"/>
                </a:lnTo>
                <a:lnTo>
                  <a:pt x="191211" y="137159"/>
                </a:lnTo>
                <a:lnTo>
                  <a:pt x="187553" y="138429"/>
                </a:lnTo>
                <a:lnTo>
                  <a:pt x="207507" y="138429"/>
                </a:lnTo>
                <a:lnTo>
                  <a:pt x="208483" y="135889"/>
                </a:lnTo>
                <a:lnTo>
                  <a:pt x="212140" y="133350"/>
                </a:lnTo>
                <a:lnTo>
                  <a:pt x="242925" y="133350"/>
                </a:lnTo>
                <a:lnTo>
                  <a:pt x="241261" y="129539"/>
                </a:lnTo>
                <a:lnTo>
                  <a:pt x="242455" y="125729"/>
                </a:lnTo>
                <a:lnTo>
                  <a:pt x="222758" y="125729"/>
                </a:lnTo>
                <a:lnTo>
                  <a:pt x="219475" y="124459"/>
                </a:lnTo>
                <a:close/>
              </a:path>
              <a:path w="343535" h="474979">
                <a:moveTo>
                  <a:pt x="281400" y="120650"/>
                </a:moveTo>
                <a:lnTo>
                  <a:pt x="247370" y="120650"/>
                </a:lnTo>
                <a:lnTo>
                  <a:pt x="253898" y="123189"/>
                </a:lnTo>
                <a:lnTo>
                  <a:pt x="255587" y="127000"/>
                </a:lnTo>
                <a:lnTo>
                  <a:pt x="253136" y="133350"/>
                </a:lnTo>
                <a:lnTo>
                  <a:pt x="249478" y="135889"/>
                </a:lnTo>
                <a:lnTo>
                  <a:pt x="269189" y="135889"/>
                </a:lnTo>
                <a:lnTo>
                  <a:pt x="270421" y="132079"/>
                </a:lnTo>
                <a:lnTo>
                  <a:pt x="274066" y="130809"/>
                </a:lnTo>
                <a:lnTo>
                  <a:pt x="308127" y="130809"/>
                </a:lnTo>
                <a:lnTo>
                  <a:pt x="311564" y="121919"/>
                </a:lnTo>
                <a:lnTo>
                  <a:pt x="284670" y="121919"/>
                </a:lnTo>
                <a:lnTo>
                  <a:pt x="281400" y="120650"/>
                </a:lnTo>
                <a:close/>
              </a:path>
              <a:path w="343535" h="474979">
                <a:moveTo>
                  <a:pt x="328138" y="119379"/>
                </a:moveTo>
                <a:lnTo>
                  <a:pt x="312547" y="119379"/>
                </a:lnTo>
                <a:lnTo>
                  <a:pt x="315849" y="120650"/>
                </a:lnTo>
                <a:lnTo>
                  <a:pt x="317487" y="124459"/>
                </a:lnTo>
                <a:lnTo>
                  <a:pt x="315061" y="130809"/>
                </a:lnTo>
                <a:lnTo>
                  <a:pt x="311391" y="132079"/>
                </a:lnTo>
                <a:lnTo>
                  <a:pt x="318373" y="132079"/>
                </a:lnTo>
                <a:lnTo>
                  <a:pt x="323532" y="125729"/>
                </a:lnTo>
                <a:lnTo>
                  <a:pt x="328138" y="119379"/>
                </a:lnTo>
                <a:close/>
              </a:path>
              <a:path w="343535" h="474979">
                <a:moveTo>
                  <a:pt x="164376" y="102869"/>
                </a:moveTo>
                <a:lnTo>
                  <a:pt x="152622" y="115569"/>
                </a:lnTo>
                <a:lnTo>
                  <a:pt x="143276" y="123189"/>
                </a:lnTo>
                <a:lnTo>
                  <a:pt x="137524" y="128269"/>
                </a:lnTo>
                <a:lnTo>
                  <a:pt x="160845" y="128269"/>
                </a:lnTo>
                <a:lnTo>
                  <a:pt x="154266" y="125729"/>
                </a:lnTo>
                <a:lnTo>
                  <a:pt x="152603" y="121919"/>
                </a:lnTo>
                <a:lnTo>
                  <a:pt x="153835" y="119379"/>
                </a:lnTo>
                <a:lnTo>
                  <a:pt x="155028" y="115569"/>
                </a:lnTo>
                <a:lnTo>
                  <a:pt x="158686" y="114300"/>
                </a:lnTo>
                <a:lnTo>
                  <a:pt x="192760" y="114300"/>
                </a:lnTo>
                <a:lnTo>
                  <a:pt x="189471" y="113029"/>
                </a:lnTo>
                <a:lnTo>
                  <a:pt x="187820" y="109219"/>
                </a:lnTo>
                <a:lnTo>
                  <a:pt x="189026" y="105409"/>
                </a:lnTo>
                <a:lnTo>
                  <a:pt x="169316" y="105409"/>
                </a:lnTo>
                <a:lnTo>
                  <a:pt x="166039" y="104139"/>
                </a:lnTo>
                <a:lnTo>
                  <a:pt x="164376" y="102869"/>
                </a:lnTo>
                <a:close/>
              </a:path>
              <a:path w="343535" h="474979">
                <a:moveTo>
                  <a:pt x="192760" y="114300"/>
                </a:moveTo>
                <a:lnTo>
                  <a:pt x="158686" y="114300"/>
                </a:lnTo>
                <a:lnTo>
                  <a:pt x="165239" y="116839"/>
                </a:lnTo>
                <a:lnTo>
                  <a:pt x="166916" y="120650"/>
                </a:lnTo>
                <a:lnTo>
                  <a:pt x="164490" y="127000"/>
                </a:lnTo>
                <a:lnTo>
                  <a:pt x="160845" y="128269"/>
                </a:lnTo>
                <a:lnTo>
                  <a:pt x="180530" y="128269"/>
                </a:lnTo>
                <a:lnTo>
                  <a:pt x="181762" y="125729"/>
                </a:lnTo>
                <a:lnTo>
                  <a:pt x="185407" y="124459"/>
                </a:lnTo>
                <a:lnTo>
                  <a:pt x="219475" y="124459"/>
                </a:lnTo>
                <a:lnTo>
                  <a:pt x="216192" y="123189"/>
                </a:lnTo>
                <a:lnTo>
                  <a:pt x="214541" y="119379"/>
                </a:lnTo>
                <a:lnTo>
                  <a:pt x="216004" y="115569"/>
                </a:lnTo>
                <a:lnTo>
                  <a:pt x="196049" y="115569"/>
                </a:lnTo>
                <a:lnTo>
                  <a:pt x="192760" y="114300"/>
                </a:lnTo>
                <a:close/>
              </a:path>
              <a:path w="343535" h="474979">
                <a:moveTo>
                  <a:pt x="251409" y="110489"/>
                </a:moveTo>
                <a:lnTo>
                  <a:pt x="220637" y="110489"/>
                </a:lnTo>
                <a:lnTo>
                  <a:pt x="227164" y="113029"/>
                </a:lnTo>
                <a:lnTo>
                  <a:pt x="228866" y="116839"/>
                </a:lnTo>
                <a:lnTo>
                  <a:pt x="227622" y="120650"/>
                </a:lnTo>
                <a:lnTo>
                  <a:pt x="226415" y="123189"/>
                </a:lnTo>
                <a:lnTo>
                  <a:pt x="222758" y="125729"/>
                </a:lnTo>
                <a:lnTo>
                  <a:pt x="242455" y="125729"/>
                </a:lnTo>
                <a:lnTo>
                  <a:pt x="243700" y="123189"/>
                </a:lnTo>
                <a:lnTo>
                  <a:pt x="247370" y="120650"/>
                </a:lnTo>
                <a:lnTo>
                  <a:pt x="281400" y="120650"/>
                </a:lnTo>
                <a:lnTo>
                  <a:pt x="278130" y="119379"/>
                </a:lnTo>
                <a:lnTo>
                  <a:pt x="276453" y="116839"/>
                </a:lnTo>
                <a:lnTo>
                  <a:pt x="277685" y="113029"/>
                </a:lnTo>
                <a:lnTo>
                  <a:pt x="257987" y="113029"/>
                </a:lnTo>
                <a:lnTo>
                  <a:pt x="251409" y="110489"/>
                </a:lnTo>
                <a:close/>
              </a:path>
              <a:path w="343535" h="474979">
                <a:moveTo>
                  <a:pt x="316611" y="107950"/>
                </a:moveTo>
                <a:lnTo>
                  <a:pt x="282549" y="107950"/>
                </a:lnTo>
                <a:lnTo>
                  <a:pt x="289090" y="110489"/>
                </a:lnTo>
                <a:lnTo>
                  <a:pt x="290791" y="114300"/>
                </a:lnTo>
                <a:lnTo>
                  <a:pt x="288340" y="120650"/>
                </a:lnTo>
                <a:lnTo>
                  <a:pt x="284670" y="121919"/>
                </a:lnTo>
                <a:lnTo>
                  <a:pt x="311564" y="121919"/>
                </a:lnTo>
                <a:lnTo>
                  <a:pt x="312547" y="119379"/>
                </a:lnTo>
                <a:lnTo>
                  <a:pt x="328138" y="119379"/>
                </a:lnTo>
                <a:lnTo>
                  <a:pt x="335508" y="109219"/>
                </a:lnTo>
                <a:lnTo>
                  <a:pt x="319125" y="109219"/>
                </a:lnTo>
                <a:lnTo>
                  <a:pt x="316611" y="107950"/>
                </a:lnTo>
                <a:close/>
              </a:path>
              <a:path w="343535" h="474979">
                <a:moveTo>
                  <a:pt x="227977" y="101600"/>
                </a:moveTo>
                <a:lnTo>
                  <a:pt x="193903" y="101600"/>
                </a:lnTo>
                <a:lnTo>
                  <a:pt x="200469" y="102869"/>
                </a:lnTo>
                <a:lnTo>
                  <a:pt x="202133" y="106679"/>
                </a:lnTo>
                <a:lnTo>
                  <a:pt x="199694" y="114300"/>
                </a:lnTo>
                <a:lnTo>
                  <a:pt x="196049" y="115569"/>
                </a:lnTo>
                <a:lnTo>
                  <a:pt x="216004" y="115569"/>
                </a:lnTo>
                <a:lnTo>
                  <a:pt x="216979" y="113029"/>
                </a:lnTo>
                <a:lnTo>
                  <a:pt x="220637" y="110489"/>
                </a:lnTo>
                <a:lnTo>
                  <a:pt x="251409" y="110489"/>
                </a:lnTo>
                <a:lnTo>
                  <a:pt x="249720" y="106679"/>
                </a:lnTo>
                <a:lnTo>
                  <a:pt x="251198" y="102869"/>
                </a:lnTo>
                <a:lnTo>
                  <a:pt x="231267" y="102869"/>
                </a:lnTo>
                <a:lnTo>
                  <a:pt x="227977" y="101600"/>
                </a:lnTo>
                <a:close/>
              </a:path>
              <a:path w="343535" h="474979">
                <a:moveTo>
                  <a:pt x="289902" y="97789"/>
                </a:moveTo>
                <a:lnTo>
                  <a:pt x="255828" y="97789"/>
                </a:lnTo>
                <a:lnTo>
                  <a:pt x="262382" y="100329"/>
                </a:lnTo>
                <a:lnTo>
                  <a:pt x="264058" y="104139"/>
                </a:lnTo>
                <a:lnTo>
                  <a:pt x="262826" y="107950"/>
                </a:lnTo>
                <a:lnTo>
                  <a:pt x="261620" y="110489"/>
                </a:lnTo>
                <a:lnTo>
                  <a:pt x="257987" y="113029"/>
                </a:lnTo>
                <a:lnTo>
                  <a:pt x="277685" y="113029"/>
                </a:lnTo>
                <a:lnTo>
                  <a:pt x="278917" y="109219"/>
                </a:lnTo>
                <a:lnTo>
                  <a:pt x="282549" y="107950"/>
                </a:lnTo>
                <a:lnTo>
                  <a:pt x="316611" y="107950"/>
                </a:lnTo>
                <a:lnTo>
                  <a:pt x="313334" y="106679"/>
                </a:lnTo>
                <a:lnTo>
                  <a:pt x="311670" y="102869"/>
                </a:lnTo>
                <a:lnTo>
                  <a:pt x="312889" y="100329"/>
                </a:lnTo>
                <a:lnTo>
                  <a:pt x="313300" y="99059"/>
                </a:lnTo>
                <a:lnTo>
                  <a:pt x="293179" y="99059"/>
                </a:lnTo>
                <a:lnTo>
                  <a:pt x="289902" y="97789"/>
                </a:lnTo>
                <a:close/>
              </a:path>
              <a:path w="343535" h="474979">
                <a:moveTo>
                  <a:pt x="340971" y="95250"/>
                </a:moveTo>
                <a:lnTo>
                  <a:pt x="317754" y="95250"/>
                </a:lnTo>
                <a:lnTo>
                  <a:pt x="321030" y="96519"/>
                </a:lnTo>
                <a:lnTo>
                  <a:pt x="322694" y="96519"/>
                </a:lnTo>
                <a:lnTo>
                  <a:pt x="323913" y="97789"/>
                </a:lnTo>
                <a:lnTo>
                  <a:pt x="324599" y="100329"/>
                </a:lnTo>
                <a:lnTo>
                  <a:pt x="319125" y="109219"/>
                </a:lnTo>
                <a:lnTo>
                  <a:pt x="335508" y="109219"/>
                </a:lnTo>
                <a:lnTo>
                  <a:pt x="339193" y="104139"/>
                </a:lnTo>
                <a:lnTo>
                  <a:pt x="340971" y="95250"/>
                </a:lnTo>
                <a:close/>
              </a:path>
              <a:path w="343535" h="474979">
                <a:moveTo>
                  <a:pt x="223012" y="19050"/>
                </a:moveTo>
                <a:lnTo>
                  <a:pt x="220383" y="21589"/>
                </a:lnTo>
                <a:lnTo>
                  <a:pt x="217893" y="24129"/>
                </a:lnTo>
                <a:lnTo>
                  <a:pt x="215646" y="27939"/>
                </a:lnTo>
                <a:lnTo>
                  <a:pt x="206733" y="41909"/>
                </a:lnTo>
                <a:lnTo>
                  <a:pt x="197581" y="57150"/>
                </a:lnTo>
                <a:lnTo>
                  <a:pt x="180911" y="82550"/>
                </a:lnTo>
                <a:lnTo>
                  <a:pt x="176631" y="88900"/>
                </a:lnTo>
                <a:lnTo>
                  <a:pt x="172427" y="93979"/>
                </a:lnTo>
                <a:lnTo>
                  <a:pt x="174345" y="95250"/>
                </a:lnTo>
                <a:lnTo>
                  <a:pt x="175133" y="97789"/>
                </a:lnTo>
                <a:lnTo>
                  <a:pt x="172986" y="104139"/>
                </a:lnTo>
                <a:lnTo>
                  <a:pt x="169316" y="105409"/>
                </a:lnTo>
                <a:lnTo>
                  <a:pt x="189026" y="105409"/>
                </a:lnTo>
                <a:lnTo>
                  <a:pt x="190258" y="102869"/>
                </a:lnTo>
                <a:lnTo>
                  <a:pt x="193903" y="101600"/>
                </a:lnTo>
                <a:lnTo>
                  <a:pt x="227977" y="101600"/>
                </a:lnTo>
                <a:lnTo>
                  <a:pt x="224688" y="100329"/>
                </a:lnTo>
                <a:lnTo>
                  <a:pt x="223024" y="96519"/>
                </a:lnTo>
                <a:lnTo>
                  <a:pt x="224480" y="92709"/>
                </a:lnTo>
                <a:lnTo>
                  <a:pt x="204533" y="92709"/>
                </a:lnTo>
                <a:lnTo>
                  <a:pt x="197967" y="90169"/>
                </a:lnTo>
                <a:lnTo>
                  <a:pt x="196291" y="86359"/>
                </a:lnTo>
                <a:lnTo>
                  <a:pt x="197535" y="83819"/>
                </a:lnTo>
                <a:lnTo>
                  <a:pt x="198729" y="80009"/>
                </a:lnTo>
                <a:lnTo>
                  <a:pt x="202387" y="78739"/>
                </a:lnTo>
                <a:lnTo>
                  <a:pt x="236454" y="78739"/>
                </a:lnTo>
                <a:lnTo>
                  <a:pt x="233184" y="77469"/>
                </a:lnTo>
                <a:lnTo>
                  <a:pt x="231495" y="73659"/>
                </a:lnTo>
                <a:lnTo>
                  <a:pt x="232740" y="69850"/>
                </a:lnTo>
                <a:lnTo>
                  <a:pt x="213029" y="69850"/>
                </a:lnTo>
                <a:lnTo>
                  <a:pt x="206463" y="67309"/>
                </a:lnTo>
                <a:lnTo>
                  <a:pt x="204787" y="63500"/>
                </a:lnTo>
                <a:lnTo>
                  <a:pt x="206006" y="60959"/>
                </a:lnTo>
                <a:lnTo>
                  <a:pt x="207225" y="57150"/>
                </a:lnTo>
                <a:lnTo>
                  <a:pt x="210883" y="55879"/>
                </a:lnTo>
                <a:lnTo>
                  <a:pt x="244951" y="55879"/>
                </a:lnTo>
                <a:lnTo>
                  <a:pt x="241668" y="54609"/>
                </a:lnTo>
                <a:lnTo>
                  <a:pt x="240004" y="50800"/>
                </a:lnTo>
                <a:lnTo>
                  <a:pt x="241198" y="46989"/>
                </a:lnTo>
                <a:lnTo>
                  <a:pt x="221513" y="46989"/>
                </a:lnTo>
                <a:lnTo>
                  <a:pt x="214934" y="44450"/>
                </a:lnTo>
                <a:lnTo>
                  <a:pt x="213283" y="40639"/>
                </a:lnTo>
                <a:lnTo>
                  <a:pt x="214503" y="38100"/>
                </a:lnTo>
                <a:lnTo>
                  <a:pt x="215722" y="34289"/>
                </a:lnTo>
                <a:lnTo>
                  <a:pt x="219379" y="33020"/>
                </a:lnTo>
                <a:lnTo>
                  <a:pt x="253434" y="33020"/>
                </a:lnTo>
                <a:lnTo>
                  <a:pt x="250139" y="31750"/>
                </a:lnTo>
                <a:lnTo>
                  <a:pt x="248513" y="27939"/>
                </a:lnTo>
                <a:lnTo>
                  <a:pt x="249694" y="24129"/>
                </a:lnTo>
                <a:lnTo>
                  <a:pt x="230009" y="24129"/>
                </a:lnTo>
                <a:lnTo>
                  <a:pt x="224866" y="21589"/>
                </a:lnTo>
                <a:lnTo>
                  <a:pt x="223608" y="20320"/>
                </a:lnTo>
                <a:lnTo>
                  <a:pt x="223012" y="19050"/>
                </a:lnTo>
                <a:close/>
              </a:path>
              <a:path w="343535" h="474979">
                <a:moveTo>
                  <a:pt x="259905" y="87629"/>
                </a:moveTo>
                <a:lnTo>
                  <a:pt x="229108" y="87629"/>
                </a:lnTo>
                <a:lnTo>
                  <a:pt x="235673" y="90169"/>
                </a:lnTo>
                <a:lnTo>
                  <a:pt x="237324" y="93979"/>
                </a:lnTo>
                <a:lnTo>
                  <a:pt x="234899" y="100329"/>
                </a:lnTo>
                <a:lnTo>
                  <a:pt x="231267" y="102869"/>
                </a:lnTo>
                <a:lnTo>
                  <a:pt x="251198" y="102869"/>
                </a:lnTo>
                <a:lnTo>
                  <a:pt x="252183" y="100329"/>
                </a:lnTo>
                <a:lnTo>
                  <a:pt x="255828" y="97789"/>
                </a:lnTo>
                <a:lnTo>
                  <a:pt x="289902" y="97789"/>
                </a:lnTo>
                <a:lnTo>
                  <a:pt x="286626" y="96519"/>
                </a:lnTo>
                <a:lnTo>
                  <a:pt x="284949" y="93979"/>
                </a:lnTo>
                <a:lnTo>
                  <a:pt x="286169" y="90169"/>
                </a:lnTo>
                <a:lnTo>
                  <a:pt x="266458" y="90169"/>
                </a:lnTo>
                <a:lnTo>
                  <a:pt x="259905" y="87629"/>
                </a:lnTo>
                <a:close/>
              </a:path>
              <a:path w="343535" h="474979">
                <a:moveTo>
                  <a:pt x="325113" y="85089"/>
                </a:moveTo>
                <a:lnTo>
                  <a:pt x="291033" y="85089"/>
                </a:lnTo>
                <a:lnTo>
                  <a:pt x="297599" y="87629"/>
                </a:lnTo>
                <a:lnTo>
                  <a:pt x="299262" y="91439"/>
                </a:lnTo>
                <a:lnTo>
                  <a:pt x="296837" y="97789"/>
                </a:lnTo>
                <a:lnTo>
                  <a:pt x="293179" y="99059"/>
                </a:lnTo>
                <a:lnTo>
                  <a:pt x="313300" y="99059"/>
                </a:lnTo>
                <a:lnTo>
                  <a:pt x="314121" y="96519"/>
                </a:lnTo>
                <a:lnTo>
                  <a:pt x="317754" y="95250"/>
                </a:lnTo>
                <a:lnTo>
                  <a:pt x="340971" y="95250"/>
                </a:lnTo>
                <a:lnTo>
                  <a:pt x="342749" y="86359"/>
                </a:lnTo>
                <a:lnTo>
                  <a:pt x="328383" y="86359"/>
                </a:lnTo>
                <a:lnTo>
                  <a:pt x="325113" y="85089"/>
                </a:lnTo>
                <a:close/>
              </a:path>
              <a:path w="343535" h="474979">
                <a:moveTo>
                  <a:pt x="236454" y="78739"/>
                </a:moveTo>
                <a:lnTo>
                  <a:pt x="202387" y="78739"/>
                </a:lnTo>
                <a:lnTo>
                  <a:pt x="208953" y="81279"/>
                </a:lnTo>
                <a:lnTo>
                  <a:pt x="210629" y="83819"/>
                </a:lnTo>
                <a:lnTo>
                  <a:pt x="208165" y="91439"/>
                </a:lnTo>
                <a:lnTo>
                  <a:pt x="204533" y="92709"/>
                </a:lnTo>
                <a:lnTo>
                  <a:pt x="224480" y="92709"/>
                </a:lnTo>
                <a:lnTo>
                  <a:pt x="225450" y="90169"/>
                </a:lnTo>
                <a:lnTo>
                  <a:pt x="229108" y="87629"/>
                </a:lnTo>
                <a:lnTo>
                  <a:pt x="259905" y="87629"/>
                </a:lnTo>
                <a:lnTo>
                  <a:pt x="258229" y="83819"/>
                </a:lnTo>
                <a:lnTo>
                  <a:pt x="259461" y="80009"/>
                </a:lnTo>
                <a:lnTo>
                  <a:pt x="239725" y="80009"/>
                </a:lnTo>
                <a:lnTo>
                  <a:pt x="236454" y="78739"/>
                </a:lnTo>
                <a:close/>
              </a:path>
              <a:path w="343535" h="474979">
                <a:moveTo>
                  <a:pt x="295122" y="74929"/>
                </a:moveTo>
                <a:lnTo>
                  <a:pt x="264325" y="74929"/>
                </a:lnTo>
                <a:lnTo>
                  <a:pt x="270878" y="77469"/>
                </a:lnTo>
                <a:lnTo>
                  <a:pt x="272554" y="81279"/>
                </a:lnTo>
                <a:lnTo>
                  <a:pt x="270116" y="87629"/>
                </a:lnTo>
                <a:lnTo>
                  <a:pt x="266458" y="90169"/>
                </a:lnTo>
                <a:lnTo>
                  <a:pt x="286169" y="90169"/>
                </a:lnTo>
                <a:lnTo>
                  <a:pt x="287388" y="86359"/>
                </a:lnTo>
                <a:lnTo>
                  <a:pt x="291033" y="85089"/>
                </a:lnTo>
                <a:lnTo>
                  <a:pt x="325113" y="85089"/>
                </a:lnTo>
                <a:lnTo>
                  <a:pt x="321843" y="83819"/>
                </a:lnTo>
                <a:lnTo>
                  <a:pt x="320154" y="80009"/>
                </a:lnTo>
                <a:lnTo>
                  <a:pt x="321373" y="77469"/>
                </a:lnTo>
                <a:lnTo>
                  <a:pt x="321784" y="76200"/>
                </a:lnTo>
                <a:lnTo>
                  <a:pt x="301675" y="76200"/>
                </a:lnTo>
                <a:lnTo>
                  <a:pt x="295122" y="74929"/>
                </a:lnTo>
                <a:close/>
              </a:path>
              <a:path w="343535" h="474979">
                <a:moveTo>
                  <a:pt x="341486" y="72389"/>
                </a:moveTo>
                <a:lnTo>
                  <a:pt x="326250" y="72389"/>
                </a:lnTo>
                <a:lnTo>
                  <a:pt x="332816" y="74929"/>
                </a:lnTo>
                <a:lnTo>
                  <a:pt x="334479" y="78739"/>
                </a:lnTo>
                <a:lnTo>
                  <a:pt x="333248" y="81279"/>
                </a:lnTo>
                <a:lnTo>
                  <a:pt x="332054" y="85089"/>
                </a:lnTo>
                <a:lnTo>
                  <a:pt x="328383" y="86359"/>
                </a:lnTo>
                <a:lnTo>
                  <a:pt x="342749" y="86359"/>
                </a:lnTo>
                <a:lnTo>
                  <a:pt x="343257" y="83819"/>
                </a:lnTo>
                <a:lnTo>
                  <a:pt x="341486" y="72389"/>
                </a:lnTo>
                <a:close/>
              </a:path>
              <a:path w="343535" h="474979">
                <a:moveTo>
                  <a:pt x="268401" y="64770"/>
                </a:moveTo>
                <a:lnTo>
                  <a:pt x="237604" y="64770"/>
                </a:lnTo>
                <a:lnTo>
                  <a:pt x="244157" y="67309"/>
                </a:lnTo>
                <a:lnTo>
                  <a:pt x="245833" y="71119"/>
                </a:lnTo>
                <a:lnTo>
                  <a:pt x="243382" y="77469"/>
                </a:lnTo>
                <a:lnTo>
                  <a:pt x="239725" y="80009"/>
                </a:lnTo>
                <a:lnTo>
                  <a:pt x="259461" y="80009"/>
                </a:lnTo>
                <a:lnTo>
                  <a:pt x="260654" y="77469"/>
                </a:lnTo>
                <a:lnTo>
                  <a:pt x="264325" y="74929"/>
                </a:lnTo>
                <a:lnTo>
                  <a:pt x="295122" y="74929"/>
                </a:lnTo>
                <a:lnTo>
                  <a:pt x="293433" y="71119"/>
                </a:lnTo>
                <a:lnTo>
                  <a:pt x="294652" y="67309"/>
                </a:lnTo>
                <a:lnTo>
                  <a:pt x="274955" y="67309"/>
                </a:lnTo>
                <a:lnTo>
                  <a:pt x="268401" y="64770"/>
                </a:lnTo>
                <a:close/>
              </a:path>
              <a:path w="343535" h="474979">
                <a:moveTo>
                  <a:pt x="332206" y="62229"/>
                </a:moveTo>
                <a:lnTo>
                  <a:pt x="299529" y="62229"/>
                </a:lnTo>
                <a:lnTo>
                  <a:pt x="306095" y="64770"/>
                </a:lnTo>
                <a:lnTo>
                  <a:pt x="307759" y="68579"/>
                </a:lnTo>
                <a:lnTo>
                  <a:pt x="306527" y="72389"/>
                </a:lnTo>
                <a:lnTo>
                  <a:pt x="305333" y="74929"/>
                </a:lnTo>
                <a:lnTo>
                  <a:pt x="301675" y="76200"/>
                </a:lnTo>
                <a:lnTo>
                  <a:pt x="321784" y="76200"/>
                </a:lnTo>
                <a:lnTo>
                  <a:pt x="322605" y="73659"/>
                </a:lnTo>
                <a:lnTo>
                  <a:pt x="326250" y="72389"/>
                </a:lnTo>
                <a:lnTo>
                  <a:pt x="341486" y="72389"/>
                </a:lnTo>
                <a:lnTo>
                  <a:pt x="341093" y="69850"/>
                </a:lnTo>
                <a:lnTo>
                  <a:pt x="338577" y="63500"/>
                </a:lnTo>
                <a:lnTo>
                  <a:pt x="335114" y="63500"/>
                </a:lnTo>
                <a:lnTo>
                  <a:pt x="332206" y="62229"/>
                </a:lnTo>
                <a:close/>
              </a:path>
              <a:path w="343535" h="474979">
                <a:moveTo>
                  <a:pt x="244951" y="55879"/>
                </a:moveTo>
                <a:lnTo>
                  <a:pt x="210883" y="55879"/>
                </a:lnTo>
                <a:lnTo>
                  <a:pt x="217449" y="58420"/>
                </a:lnTo>
                <a:lnTo>
                  <a:pt x="219100" y="60959"/>
                </a:lnTo>
                <a:lnTo>
                  <a:pt x="217893" y="64770"/>
                </a:lnTo>
                <a:lnTo>
                  <a:pt x="216649" y="68579"/>
                </a:lnTo>
                <a:lnTo>
                  <a:pt x="213029" y="69850"/>
                </a:lnTo>
                <a:lnTo>
                  <a:pt x="232740" y="69850"/>
                </a:lnTo>
                <a:lnTo>
                  <a:pt x="233946" y="67309"/>
                </a:lnTo>
                <a:lnTo>
                  <a:pt x="237604" y="64770"/>
                </a:lnTo>
                <a:lnTo>
                  <a:pt x="268401" y="64770"/>
                </a:lnTo>
                <a:lnTo>
                  <a:pt x="266725" y="60959"/>
                </a:lnTo>
                <a:lnTo>
                  <a:pt x="267931" y="57150"/>
                </a:lnTo>
                <a:lnTo>
                  <a:pt x="248234" y="57150"/>
                </a:lnTo>
                <a:lnTo>
                  <a:pt x="244951" y="55879"/>
                </a:lnTo>
                <a:close/>
              </a:path>
              <a:path w="343535" h="474979">
                <a:moveTo>
                  <a:pt x="304533" y="52070"/>
                </a:moveTo>
                <a:lnTo>
                  <a:pt x="272808" y="52070"/>
                </a:lnTo>
                <a:lnTo>
                  <a:pt x="279374" y="54609"/>
                </a:lnTo>
                <a:lnTo>
                  <a:pt x="281038" y="58420"/>
                </a:lnTo>
                <a:lnTo>
                  <a:pt x="278587" y="64770"/>
                </a:lnTo>
                <a:lnTo>
                  <a:pt x="274955" y="67309"/>
                </a:lnTo>
                <a:lnTo>
                  <a:pt x="294652" y="67309"/>
                </a:lnTo>
                <a:lnTo>
                  <a:pt x="295871" y="63500"/>
                </a:lnTo>
                <a:lnTo>
                  <a:pt x="299529" y="62229"/>
                </a:lnTo>
                <a:lnTo>
                  <a:pt x="332206" y="62229"/>
                </a:lnTo>
                <a:lnTo>
                  <a:pt x="331177" y="60959"/>
                </a:lnTo>
                <a:lnTo>
                  <a:pt x="330466" y="59689"/>
                </a:lnTo>
                <a:lnTo>
                  <a:pt x="323507" y="58420"/>
                </a:lnTo>
                <a:lnTo>
                  <a:pt x="317309" y="55879"/>
                </a:lnTo>
                <a:lnTo>
                  <a:pt x="313626" y="53339"/>
                </a:lnTo>
                <a:lnTo>
                  <a:pt x="306882" y="53339"/>
                </a:lnTo>
                <a:lnTo>
                  <a:pt x="304533" y="52070"/>
                </a:lnTo>
                <a:close/>
              </a:path>
              <a:path w="343535" h="474979">
                <a:moveTo>
                  <a:pt x="338074" y="62229"/>
                </a:moveTo>
                <a:lnTo>
                  <a:pt x="336677" y="63500"/>
                </a:lnTo>
                <a:lnTo>
                  <a:pt x="338577" y="63500"/>
                </a:lnTo>
                <a:lnTo>
                  <a:pt x="338074" y="62229"/>
                </a:lnTo>
                <a:close/>
              </a:path>
              <a:path w="343535" h="474979">
                <a:moveTo>
                  <a:pt x="280149" y="43179"/>
                </a:moveTo>
                <a:lnTo>
                  <a:pt x="246100" y="43179"/>
                </a:lnTo>
                <a:lnTo>
                  <a:pt x="252641" y="44450"/>
                </a:lnTo>
                <a:lnTo>
                  <a:pt x="254330" y="48259"/>
                </a:lnTo>
                <a:lnTo>
                  <a:pt x="251866" y="54609"/>
                </a:lnTo>
                <a:lnTo>
                  <a:pt x="248234" y="57150"/>
                </a:lnTo>
                <a:lnTo>
                  <a:pt x="267931" y="57150"/>
                </a:lnTo>
                <a:lnTo>
                  <a:pt x="269163" y="54609"/>
                </a:lnTo>
                <a:lnTo>
                  <a:pt x="272808" y="52070"/>
                </a:lnTo>
                <a:lnTo>
                  <a:pt x="304533" y="52070"/>
                </a:lnTo>
                <a:lnTo>
                  <a:pt x="303060" y="49529"/>
                </a:lnTo>
                <a:lnTo>
                  <a:pt x="302831" y="46989"/>
                </a:lnTo>
                <a:lnTo>
                  <a:pt x="297319" y="44450"/>
                </a:lnTo>
                <a:lnTo>
                  <a:pt x="283425" y="44450"/>
                </a:lnTo>
                <a:lnTo>
                  <a:pt x="280149" y="43179"/>
                </a:lnTo>
                <a:close/>
              </a:path>
              <a:path w="343535" h="474979">
                <a:moveTo>
                  <a:pt x="311785" y="52070"/>
                </a:moveTo>
                <a:lnTo>
                  <a:pt x="310299" y="53339"/>
                </a:lnTo>
                <a:lnTo>
                  <a:pt x="313626" y="53339"/>
                </a:lnTo>
                <a:lnTo>
                  <a:pt x="311785" y="52070"/>
                </a:lnTo>
                <a:close/>
              </a:path>
              <a:path w="343535" h="474979">
                <a:moveTo>
                  <a:pt x="253434" y="33020"/>
                </a:moveTo>
                <a:lnTo>
                  <a:pt x="219379" y="33020"/>
                </a:lnTo>
                <a:lnTo>
                  <a:pt x="225920" y="35559"/>
                </a:lnTo>
                <a:lnTo>
                  <a:pt x="227609" y="38100"/>
                </a:lnTo>
                <a:lnTo>
                  <a:pt x="225158" y="45720"/>
                </a:lnTo>
                <a:lnTo>
                  <a:pt x="221513" y="46989"/>
                </a:lnTo>
                <a:lnTo>
                  <a:pt x="241198" y="46989"/>
                </a:lnTo>
                <a:lnTo>
                  <a:pt x="242443" y="44450"/>
                </a:lnTo>
                <a:lnTo>
                  <a:pt x="246100" y="43179"/>
                </a:lnTo>
                <a:lnTo>
                  <a:pt x="280149" y="43179"/>
                </a:lnTo>
                <a:lnTo>
                  <a:pt x="276872" y="41909"/>
                </a:lnTo>
                <a:lnTo>
                  <a:pt x="275196" y="38100"/>
                </a:lnTo>
                <a:lnTo>
                  <a:pt x="276598" y="34289"/>
                </a:lnTo>
                <a:lnTo>
                  <a:pt x="256730" y="34289"/>
                </a:lnTo>
                <a:lnTo>
                  <a:pt x="253434" y="33020"/>
                </a:lnTo>
                <a:close/>
              </a:path>
              <a:path w="343535" h="474979">
                <a:moveTo>
                  <a:pt x="288594" y="35559"/>
                </a:moveTo>
                <a:lnTo>
                  <a:pt x="288302" y="39370"/>
                </a:lnTo>
                <a:lnTo>
                  <a:pt x="287070" y="41909"/>
                </a:lnTo>
                <a:lnTo>
                  <a:pt x="283425" y="44450"/>
                </a:lnTo>
                <a:lnTo>
                  <a:pt x="297319" y="44450"/>
                </a:lnTo>
                <a:lnTo>
                  <a:pt x="292557" y="40639"/>
                </a:lnTo>
                <a:lnTo>
                  <a:pt x="288594" y="35559"/>
                </a:lnTo>
                <a:close/>
              </a:path>
              <a:path w="343535" h="474979">
                <a:moveTo>
                  <a:pt x="276110" y="20320"/>
                </a:moveTo>
                <a:lnTo>
                  <a:pt x="254584" y="20320"/>
                </a:lnTo>
                <a:lnTo>
                  <a:pt x="257848" y="21589"/>
                </a:lnTo>
                <a:lnTo>
                  <a:pt x="261150" y="21589"/>
                </a:lnTo>
                <a:lnTo>
                  <a:pt x="262801" y="25400"/>
                </a:lnTo>
                <a:lnTo>
                  <a:pt x="261594" y="29209"/>
                </a:lnTo>
                <a:lnTo>
                  <a:pt x="260350" y="33020"/>
                </a:lnTo>
                <a:lnTo>
                  <a:pt x="256730" y="34289"/>
                </a:lnTo>
                <a:lnTo>
                  <a:pt x="276598" y="34289"/>
                </a:lnTo>
                <a:lnTo>
                  <a:pt x="277533" y="31750"/>
                </a:lnTo>
                <a:lnTo>
                  <a:pt x="280568" y="30479"/>
                </a:lnTo>
                <a:lnTo>
                  <a:pt x="283540" y="30479"/>
                </a:lnTo>
                <a:lnTo>
                  <a:pt x="278472" y="24129"/>
                </a:lnTo>
                <a:lnTo>
                  <a:pt x="276110" y="20320"/>
                </a:lnTo>
                <a:close/>
              </a:path>
              <a:path w="343535" h="474979">
                <a:moveTo>
                  <a:pt x="259295" y="0"/>
                </a:moveTo>
                <a:lnTo>
                  <a:pt x="253533" y="1270"/>
                </a:lnTo>
                <a:lnTo>
                  <a:pt x="246822" y="3809"/>
                </a:lnTo>
                <a:lnTo>
                  <a:pt x="239538" y="7620"/>
                </a:lnTo>
                <a:lnTo>
                  <a:pt x="232054" y="11429"/>
                </a:lnTo>
                <a:lnTo>
                  <a:pt x="234657" y="12700"/>
                </a:lnTo>
                <a:lnTo>
                  <a:pt x="235953" y="16509"/>
                </a:lnTo>
                <a:lnTo>
                  <a:pt x="233667" y="22859"/>
                </a:lnTo>
                <a:lnTo>
                  <a:pt x="230009" y="24129"/>
                </a:lnTo>
                <a:lnTo>
                  <a:pt x="249694" y="24129"/>
                </a:lnTo>
                <a:lnTo>
                  <a:pt x="250926" y="21589"/>
                </a:lnTo>
                <a:lnTo>
                  <a:pt x="254584" y="20320"/>
                </a:lnTo>
                <a:lnTo>
                  <a:pt x="276110" y="20320"/>
                </a:lnTo>
                <a:lnTo>
                  <a:pt x="274535" y="17779"/>
                </a:lnTo>
                <a:lnTo>
                  <a:pt x="271599" y="12700"/>
                </a:lnTo>
                <a:lnTo>
                  <a:pt x="271082" y="11429"/>
                </a:lnTo>
                <a:lnTo>
                  <a:pt x="264871" y="11429"/>
                </a:lnTo>
                <a:lnTo>
                  <a:pt x="258635" y="8889"/>
                </a:lnTo>
                <a:lnTo>
                  <a:pt x="256984" y="5079"/>
                </a:lnTo>
                <a:lnTo>
                  <a:pt x="258203" y="1270"/>
                </a:lnTo>
                <a:lnTo>
                  <a:pt x="259295" y="0"/>
                </a:lnTo>
                <a:close/>
              </a:path>
              <a:path w="343535" h="474979">
                <a:moveTo>
                  <a:pt x="269532" y="7620"/>
                </a:moveTo>
                <a:lnTo>
                  <a:pt x="268008" y="10159"/>
                </a:lnTo>
                <a:lnTo>
                  <a:pt x="264871" y="11429"/>
                </a:lnTo>
                <a:lnTo>
                  <a:pt x="271082" y="11429"/>
                </a:lnTo>
                <a:lnTo>
                  <a:pt x="269532" y="7620"/>
                </a:lnTo>
                <a:close/>
              </a:path>
            </a:pathLst>
          </a:custGeom>
          <a:solidFill>
            <a:srgbClr val="FDF9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6" name="object 1416"/>
          <p:cNvSpPr/>
          <p:nvPr/>
        </p:nvSpPr>
        <p:spPr>
          <a:xfrm>
            <a:off x="5569065" y="5673202"/>
            <a:ext cx="338076" cy="475753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7" name="object 1417"/>
          <p:cNvSpPr/>
          <p:nvPr/>
        </p:nvSpPr>
        <p:spPr>
          <a:xfrm>
            <a:off x="6048903" y="5539412"/>
            <a:ext cx="331470" cy="408305"/>
          </a:xfrm>
          <a:custGeom>
            <a:avLst/>
            <a:gdLst/>
            <a:ahLst/>
            <a:cxnLst/>
            <a:rect l="l" t="t" r="r" b="b"/>
            <a:pathLst>
              <a:path w="331470" h="408304">
                <a:moveTo>
                  <a:pt x="3314" y="29311"/>
                </a:moveTo>
                <a:lnTo>
                  <a:pt x="914" y="29413"/>
                </a:lnTo>
                <a:lnTo>
                  <a:pt x="0" y="30416"/>
                </a:lnTo>
                <a:lnTo>
                  <a:pt x="12801" y="363385"/>
                </a:lnTo>
                <a:lnTo>
                  <a:pt x="78784" y="398070"/>
                </a:lnTo>
                <a:lnTo>
                  <a:pt x="117556" y="405457"/>
                </a:lnTo>
                <a:lnTo>
                  <a:pt x="157911" y="407758"/>
                </a:lnTo>
                <a:lnTo>
                  <a:pt x="190203" y="406420"/>
                </a:lnTo>
                <a:lnTo>
                  <a:pt x="214849" y="403440"/>
                </a:lnTo>
                <a:lnTo>
                  <a:pt x="157911" y="403440"/>
                </a:lnTo>
                <a:lnTo>
                  <a:pt x="118061" y="401170"/>
                </a:lnTo>
                <a:lnTo>
                  <a:pt x="79932" y="393896"/>
                </a:lnTo>
                <a:lnTo>
                  <a:pt x="45410" y="380955"/>
                </a:lnTo>
                <a:lnTo>
                  <a:pt x="18812" y="363296"/>
                </a:lnTo>
                <a:lnTo>
                  <a:pt x="14960" y="363296"/>
                </a:lnTo>
                <a:lnTo>
                  <a:pt x="16383" y="361683"/>
                </a:lnTo>
                <a:lnTo>
                  <a:pt x="17060" y="361683"/>
                </a:lnTo>
                <a:lnTo>
                  <a:pt x="4318" y="30251"/>
                </a:lnTo>
                <a:lnTo>
                  <a:pt x="3314" y="29311"/>
                </a:lnTo>
                <a:close/>
              </a:path>
              <a:path w="331470" h="408304">
                <a:moveTo>
                  <a:pt x="259994" y="0"/>
                </a:moveTo>
                <a:lnTo>
                  <a:pt x="257644" y="457"/>
                </a:lnTo>
                <a:lnTo>
                  <a:pt x="256882" y="1600"/>
                </a:lnTo>
                <a:lnTo>
                  <a:pt x="268937" y="62744"/>
                </a:lnTo>
                <a:lnTo>
                  <a:pt x="280938" y="123309"/>
                </a:lnTo>
                <a:lnTo>
                  <a:pt x="294535" y="191467"/>
                </a:lnTo>
                <a:lnTo>
                  <a:pt x="307879" y="257627"/>
                </a:lnTo>
                <a:lnTo>
                  <a:pt x="319122" y="312195"/>
                </a:lnTo>
                <a:lnTo>
                  <a:pt x="326415" y="345579"/>
                </a:lnTo>
                <a:lnTo>
                  <a:pt x="326720" y="348221"/>
                </a:lnTo>
                <a:lnTo>
                  <a:pt x="286399" y="381036"/>
                </a:lnTo>
                <a:lnTo>
                  <a:pt x="249412" y="392625"/>
                </a:lnTo>
                <a:lnTo>
                  <a:pt x="205457" y="400535"/>
                </a:lnTo>
                <a:lnTo>
                  <a:pt x="157911" y="403440"/>
                </a:lnTo>
                <a:lnTo>
                  <a:pt x="214849" y="403440"/>
                </a:lnTo>
                <a:lnTo>
                  <a:pt x="276440" y="389318"/>
                </a:lnTo>
                <a:lnTo>
                  <a:pt x="315569" y="370598"/>
                </a:lnTo>
                <a:lnTo>
                  <a:pt x="331038" y="348221"/>
                </a:lnTo>
                <a:lnTo>
                  <a:pt x="331038" y="347002"/>
                </a:lnTo>
                <a:lnTo>
                  <a:pt x="330898" y="345770"/>
                </a:lnTo>
                <a:lnTo>
                  <a:pt x="330606" y="344563"/>
                </a:lnTo>
                <a:lnTo>
                  <a:pt x="324506" y="316812"/>
                </a:lnTo>
                <a:lnTo>
                  <a:pt x="315190" y="271864"/>
                </a:lnTo>
                <a:lnTo>
                  <a:pt x="303904" y="216174"/>
                </a:lnTo>
                <a:lnTo>
                  <a:pt x="291896" y="156197"/>
                </a:lnTo>
                <a:lnTo>
                  <a:pt x="280392" y="98353"/>
                </a:lnTo>
                <a:lnTo>
                  <a:pt x="261124" y="762"/>
                </a:lnTo>
                <a:lnTo>
                  <a:pt x="259994" y="0"/>
                </a:lnTo>
                <a:close/>
              </a:path>
              <a:path w="331470" h="408304">
                <a:moveTo>
                  <a:pt x="16383" y="361683"/>
                </a:moveTo>
                <a:lnTo>
                  <a:pt x="14960" y="363296"/>
                </a:lnTo>
                <a:lnTo>
                  <a:pt x="17119" y="363220"/>
                </a:lnTo>
                <a:lnTo>
                  <a:pt x="17078" y="362144"/>
                </a:lnTo>
                <a:lnTo>
                  <a:pt x="16383" y="361683"/>
                </a:lnTo>
                <a:close/>
              </a:path>
              <a:path w="331470" h="408304">
                <a:moveTo>
                  <a:pt x="17078" y="362144"/>
                </a:moveTo>
                <a:lnTo>
                  <a:pt x="17119" y="363220"/>
                </a:lnTo>
                <a:lnTo>
                  <a:pt x="14960" y="363296"/>
                </a:lnTo>
                <a:lnTo>
                  <a:pt x="18812" y="363296"/>
                </a:lnTo>
                <a:lnTo>
                  <a:pt x="17078" y="362144"/>
                </a:lnTo>
                <a:close/>
              </a:path>
              <a:path w="331470" h="408304">
                <a:moveTo>
                  <a:pt x="17060" y="361683"/>
                </a:moveTo>
                <a:lnTo>
                  <a:pt x="16383" y="361683"/>
                </a:lnTo>
                <a:lnTo>
                  <a:pt x="17078" y="362144"/>
                </a:lnTo>
                <a:lnTo>
                  <a:pt x="17060" y="361683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8" name="object 1418"/>
          <p:cNvSpPr/>
          <p:nvPr/>
        </p:nvSpPr>
        <p:spPr>
          <a:xfrm>
            <a:off x="6119597" y="5462583"/>
            <a:ext cx="166370" cy="13335"/>
          </a:xfrm>
          <a:custGeom>
            <a:avLst/>
            <a:gdLst/>
            <a:ahLst/>
            <a:cxnLst/>
            <a:rect l="l" t="t" r="r" b="b"/>
            <a:pathLst>
              <a:path w="166370" h="13335">
                <a:moveTo>
                  <a:pt x="51955" y="0"/>
                </a:moveTo>
                <a:lnTo>
                  <a:pt x="11522" y="1007"/>
                </a:lnTo>
                <a:lnTo>
                  <a:pt x="0" y="10833"/>
                </a:lnTo>
                <a:lnTo>
                  <a:pt x="228" y="12852"/>
                </a:lnTo>
                <a:lnTo>
                  <a:pt x="2235" y="12623"/>
                </a:lnTo>
                <a:lnTo>
                  <a:pt x="9098" y="4038"/>
                </a:lnTo>
                <a:lnTo>
                  <a:pt x="8508" y="4038"/>
                </a:lnTo>
                <a:lnTo>
                  <a:pt x="8420" y="2616"/>
                </a:lnTo>
                <a:lnTo>
                  <a:pt x="113241" y="2616"/>
                </a:lnTo>
                <a:lnTo>
                  <a:pt x="106276" y="1906"/>
                </a:lnTo>
                <a:lnTo>
                  <a:pt x="77724" y="406"/>
                </a:lnTo>
                <a:lnTo>
                  <a:pt x="51955" y="0"/>
                </a:lnTo>
                <a:close/>
              </a:path>
              <a:path w="166370" h="13335">
                <a:moveTo>
                  <a:pt x="115610" y="2857"/>
                </a:moveTo>
                <a:lnTo>
                  <a:pt x="51955" y="2857"/>
                </a:lnTo>
                <a:lnTo>
                  <a:pt x="77632" y="3264"/>
                </a:lnTo>
                <a:lnTo>
                  <a:pt x="106068" y="4760"/>
                </a:lnTo>
                <a:lnTo>
                  <a:pt x="135521" y="7759"/>
                </a:lnTo>
                <a:lnTo>
                  <a:pt x="164249" y="12674"/>
                </a:lnTo>
                <a:lnTo>
                  <a:pt x="165938" y="11582"/>
                </a:lnTo>
                <a:lnTo>
                  <a:pt x="164845" y="9880"/>
                </a:lnTo>
                <a:lnTo>
                  <a:pt x="135891" y="4923"/>
                </a:lnTo>
                <a:lnTo>
                  <a:pt x="115610" y="2857"/>
                </a:lnTo>
                <a:close/>
              </a:path>
              <a:path w="166370" h="13335">
                <a:moveTo>
                  <a:pt x="8420" y="2616"/>
                </a:moveTo>
                <a:lnTo>
                  <a:pt x="8508" y="4038"/>
                </a:lnTo>
                <a:lnTo>
                  <a:pt x="9127" y="4002"/>
                </a:lnTo>
                <a:lnTo>
                  <a:pt x="9524" y="3505"/>
                </a:lnTo>
                <a:lnTo>
                  <a:pt x="8420" y="2616"/>
                </a:lnTo>
                <a:close/>
              </a:path>
              <a:path w="166370" h="13335">
                <a:moveTo>
                  <a:pt x="9127" y="4002"/>
                </a:moveTo>
                <a:lnTo>
                  <a:pt x="8508" y="4038"/>
                </a:lnTo>
                <a:lnTo>
                  <a:pt x="9098" y="4038"/>
                </a:lnTo>
                <a:close/>
              </a:path>
              <a:path w="166370" h="13335">
                <a:moveTo>
                  <a:pt x="113241" y="2616"/>
                </a:moveTo>
                <a:lnTo>
                  <a:pt x="8420" y="2616"/>
                </a:lnTo>
                <a:lnTo>
                  <a:pt x="9524" y="3505"/>
                </a:lnTo>
                <a:lnTo>
                  <a:pt x="9127" y="4002"/>
                </a:lnTo>
                <a:lnTo>
                  <a:pt x="11707" y="3854"/>
                </a:lnTo>
                <a:lnTo>
                  <a:pt x="20621" y="3448"/>
                </a:lnTo>
                <a:lnTo>
                  <a:pt x="34340" y="3042"/>
                </a:lnTo>
                <a:lnTo>
                  <a:pt x="51955" y="2857"/>
                </a:lnTo>
                <a:lnTo>
                  <a:pt x="115610" y="2857"/>
                </a:lnTo>
                <a:lnTo>
                  <a:pt x="113241" y="2616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9" name="object 1419"/>
          <p:cNvSpPr/>
          <p:nvPr/>
        </p:nvSpPr>
        <p:spPr>
          <a:xfrm>
            <a:off x="6256595" y="5581355"/>
            <a:ext cx="55880" cy="300355"/>
          </a:xfrm>
          <a:custGeom>
            <a:avLst/>
            <a:gdLst/>
            <a:ahLst/>
            <a:cxnLst/>
            <a:rect l="l" t="t" r="r" b="b"/>
            <a:pathLst>
              <a:path w="55879" h="300354">
                <a:moveTo>
                  <a:pt x="3124" y="0"/>
                </a:moveTo>
                <a:lnTo>
                  <a:pt x="787" y="406"/>
                </a:lnTo>
                <a:lnTo>
                  <a:pt x="0" y="1524"/>
                </a:lnTo>
                <a:lnTo>
                  <a:pt x="190" y="2705"/>
                </a:lnTo>
                <a:lnTo>
                  <a:pt x="51447" y="299199"/>
                </a:lnTo>
                <a:lnTo>
                  <a:pt x="52565" y="299986"/>
                </a:lnTo>
                <a:lnTo>
                  <a:pt x="54902" y="299580"/>
                </a:lnTo>
                <a:lnTo>
                  <a:pt x="55689" y="298462"/>
                </a:lnTo>
                <a:lnTo>
                  <a:pt x="4254" y="787"/>
                </a:lnTo>
                <a:lnTo>
                  <a:pt x="312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0" name="object 1420"/>
          <p:cNvSpPr/>
          <p:nvPr/>
        </p:nvSpPr>
        <p:spPr>
          <a:xfrm>
            <a:off x="6242024" y="5616009"/>
            <a:ext cx="24765" cy="132715"/>
          </a:xfrm>
          <a:custGeom>
            <a:avLst/>
            <a:gdLst/>
            <a:ahLst/>
            <a:cxnLst/>
            <a:rect l="l" t="t" r="r" b="b"/>
            <a:pathLst>
              <a:path w="24764" h="132714">
                <a:moveTo>
                  <a:pt x="3149" y="0"/>
                </a:moveTo>
                <a:lnTo>
                  <a:pt x="800" y="368"/>
                </a:lnTo>
                <a:lnTo>
                  <a:pt x="0" y="1473"/>
                </a:lnTo>
                <a:lnTo>
                  <a:pt x="20421" y="131445"/>
                </a:lnTo>
                <a:lnTo>
                  <a:pt x="21513" y="132245"/>
                </a:lnTo>
                <a:lnTo>
                  <a:pt x="23888" y="131876"/>
                </a:lnTo>
                <a:lnTo>
                  <a:pt x="24688" y="130771"/>
                </a:lnTo>
                <a:lnTo>
                  <a:pt x="4254" y="800"/>
                </a:lnTo>
                <a:lnTo>
                  <a:pt x="3149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1" name="object 1421"/>
          <p:cNvSpPr/>
          <p:nvPr/>
        </p:nvSpPr>
        <p:spPr>
          <a:xfrm>
            <a:off x="6316741" y="5814681"/>
            <a:ext cx="19685" cy="81280"/>
          </a:xfrm>
          <a:custGeom>
            <a:avLst/>
            <a:gdLst/>
            <a:ahLst/>
            <a:cxnLst/>
            <a:rect l="l" t="t" r="r" b="b"/>
            <a:pathLst>
              <a:path w="19685" h="81279">
                <a:moveTo>
                  <a:pt x="3098" y="0"/>
                </a:moveTo>
                <a:lnTo>
                  <a:pt x="762" y="457"/>
                </a:lnTo>
                <a:lnTo>
                  <a:pt x="0" y="1587"/>
                </a:lnTo>
                <a:lnTo>
                  <a:pt x="15024" y="80492"/>
                </a:lnTo>
                <a:lnTo>
                  <a:pt x="16154" y="81254"/>
                </a:lnTo>
                <a:lnTo>
                  <a:pt x="18503" y="80810"/>
                </a:lnTo>
                <a:lnTo>
                  <a:pt x="19265" y="79679"/>
                </a:lnTo>
                <a:lnTo>
                  <a:pt x="4229" y="774"/>
                </a:lnTo>
                <a:lnTo>
                  <a:pt x="309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2" name="object 1422"/>
          <p:cNvSpPr/>
          <p:nvPr/>
        </p:nvSpPr>
        <p:spPr>
          <a:xfrm>
            <a:off x="5866329" y="5472928"/>
            <a:ext cx="265430" cy="232410"/>
          </a:xfrm>
          <a:custGeom>
            <a:avLst/>
            <a:gdLst/>
            <a:ahLst/>
            <a:cxnLst/>
            <a:rect l="l" t="t" r="r" b="b"/>
            <a:pathLst>
              <a:path w="265429" h="232410">
                <a:moveTo>
                  <a:pt x="185161" y="0"/>
                </a:moveTo>
                <a:lnTo>
                  <a:pt x="140957" y="7642"/>
                </a:lnTo>
                <a:lnTo>
                  <a:pt x="98522" y="18059"/>
                </a:lnTo>
                <a:lnTo>
                  <a:pt x="63840" y="55687"/>
                </a:lnTo>
                <a:lnTo>
                  <a:pt x="44075" y="95934"/>
                </a:lnTo>
                <a:lnTo>
                  <a:pt x="25759" y="134135"/>
                </a:lnTo>
                <a:lnTo>
                  <a:pt x="16091" y="152447"/>
                </a:lnTo>
                <a:lnTo>
                  <a:pt x="14040" y="154545"/>
                </a:lnTo>
                <a:lnTo>
                  <a:pt x="12251" y="156949"/>
                </a:lnTo>
                <a:lnTo>
                  <a:pt x="8406" y="161087"/>
                </a:lnTo>
                <a:lnTo>
                  <a:pt x="190" y="168386"/>
                </a:lnTo>
                <a:lnTo>
                  <a:pt x="0" y="176708"/>
                </a:lnTo>
                <a:lnTo>
                  <a:pt x="2616" y="184342"/>
                </a:lnTo>
                <a:lnTo>
                  <a:pt x="25921" y="215033"/>
                </a:lnTo>
                <a:lnTo>
                  <a:pt x="63059" y="232126"/>
                </a:lnTo>
                <a:lnTo>
                  <a:pt x="66421" y="229473"/>
                </a:lnTo>
                <a:lnTo>
                  <a:pt x="75105" y="219408"/>
                </a:lnTo>
                <a:lnTo>
                  <a:pt x="83874" y="208167"/>
                </a:lnTo>
                <a:lnTo>
                  <a:pt x="95364" y="192757"/>
                </a:lnTo>
                <a:lnTo>
                  <a:pt x="168567" y="135302"/>
                </a:lnTo>
                <a:lnTo>
                  <a:pt x="214665" y="135302"/>
                </a:lnTo>
                <a:lnTo>
                  <a:pt x="218390" y="128456"/>
                </a:lnTo>
                <a:lnTo>
                  <a:pt x="220672" y="118810"/>
                </a:lnTo>
                <a:lnTo>
                  <a:pt x="224041" y="93189"/>
                </a:lnTo>
                <a:lnTo>
                  <a:pt x="223539" y="85616"/>
                </a:lnTo>
                <a:lnTo>
                  <a:pt x="221659" y="77462"/>
                </a:lnTo>
                <a:lnTo>
                  <a:pt x="220722" y="71538"/>
                </a:lnTo>
                <a:lnTo>
                  <a:pt x="223050" y="70659"/>
                </a:lnTo>
                <a:lnTo>
                  <a:pt x="264040" y="70659"/>
                </a:lnTo>
                <a:lnTo>
                  <a:pt x="257588" y="58094"/>
                </a:lnTo>
                <a:lnTo>
                  <a:pt x="240392" y="42056"/>
                </a:lnTo>
                <a:lnTo>
                  <a:pt x="221224" y="25669"/>
                </a:lnTo>
                <a:lnTo>
                  <a:pt x="207924" y="10245"/>
                </a:lnTo>
                <a:lnTo>
                  <a:pt x="199298" y="2409"/>
                </a:lnTo>
                <a:lnTo>
                  <a:pt x="185161" y="0"/>
                </a:lnTo>
                <a:close/>
              </a:path>
              <a:path w="265429" h="232410">
                <a:moveTo>
                  <a:pt x="214665" y="135302"/>
                </a:moveTo>
                <a:lnTo>
                  <a:pt x="168567" y="135302"/>
                </a:lnTo>
                <a:lnTo>
                  <a:pt x="170218" y="136775"/>
                </a:lnTo>
                <a:lnTo>
                  <a:pt x="171590" y="142808"/>
                </a:lnTo>
                <a:lnTo>
                  <a:pt x="177457" y="149793"/>
                </a:lnTo>
                <a:lnTo>
                  <a:pt x="182118" y="150949"/>
                </a:lnTo>
                <a:lnTo>
                  <a:pt x="187490" y="151660"/>
                </a:lnTo>
                <a:lnTo>
                  <a:pt x="197282" y="153095"/>
                </a:lnTo>
                <a:lnTo>
                  <a:pt x="200165" y="147723"/>
                </a:lnTo>
                <a:lnTo>
                  <a:pt x="199212" y="140281"/>
                </a:lnTo>
                <a:lnTo>
                  <a:pt x="210630" y="140281"/>
                </a:lnTo>
                <a:lnTo>
                  <a:pt x="214389" y="135810"/>
                </a:lnTo>
                <a:lnTo>
                  <a:pt x="214665" y="135302"/>
                </a:lnTo>
                <a:close/>
              </a:path>
              <a:path w="265429" h="232410">
                <a:moveTo>
                  <a:pt x="210630" y="140281"/>
                </a:moveTo>
                <a:lnTo>
                  <a:pt x="199212" y="140281"/>
                </a:lnTo>
                <a:lnTo>
                  <a:pt x="206515" y="141995"/>
                </a:lnTo>
                <a:lnTo>
                  <a:pt x="207480" y="144027"/>
                </a:lnTo>
                <a:lnTo>
                  <a:pt x="210630" y="140281"/>
                </a:lnTo>
                <a:close/>
              </a:path>
              <a:path w="265429" h="232410">
                <a:moveTo>
                  <a:pt x="264040" y="70659"/>
                </a:moveTo>
                <a:lnTo>
                  <a:pt x="223050" y="70659"/>
                </a:lnTo>
                <a:lnTo>
                  <a:pt x="238044" y="77267"/>
                </a:lnTo>
                <a:lnTo>
                  <a:pt x="251488" y="80230"/>
                </a:lnTo>
                <a:lnTo>
                  <a:pt x="261194" y="78862"/>
                </a:lnTo>
                <a:lnTo>
                  <a:pt x="264973" y="72475"/>
                </a:lnTo>
                <a:lnTo>
                  <a:pt x="264040" y="706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3" name="object 1423"/>
          <p:cNvSpPr/>
          <p:nvPr/>
        </p:nvSpPr>
        <p:spPr>
          <a:xfrm>
            <a:off x="5864804" y="5471278"/>
            <a:ext cx="268605" cy="233679"/>
          </a:xfrm>
          <a:custGeom>
            <a:avLst/>
            <a:gdLst/>
            <a:ahLst/>
            <a:cxnLst/>
            <a:rect l="l" t="t" r="r" b="b"/>
            <a:pathLst>
              <a:path w="268604" h="233679">
                <a:moveTo>
                  <a:pt x="186613" y="0"/>
                </a:moveTo>
                <a:lnTo>
                  <a:pt x="177355" y="1270"/>
                </a:lnTo>
                <a:lnTo>
                  <a:pt x="166841" y="2540"/>
                </a:lnTo>
                <a:lnTo>
                  <a:pt x="155072" y="5080"/>
                </a:lnTo>
                <a:lnTo>
                  <a:pt x="142049" y="8890"/>
                </a:lnTo>
                <a:lnTo>
                  <a:pt x="128174" y="11430"/>
                </a:lnTo>
                <a:lnTo>
                  <a:pt x="116719" y="13970"/>
                </a:lnTo>
                <a:lnTo>
                  <a:pt x="78041" y="33020"/>
                </a:lnTo>
                <a:lnTo>
                  <a:pt x="63842" y="57150"/>
                </a:lnTo>
                <a:lnTo>
                  <a:pt x="56704" y="71120"/>
                </a:lnTo>
                <a:lnTo>
                  <a:pt x="49144" y="86360"/>
                </a:lnTo>
                <a:lnTo>
                  <a:pt x="41538" y="102870"/>
                </a:lnTo>
                <a:lnTo>
                  <a:pt x="30874" y="124460"/>
                </a:lnTo>
                <a:lnTo>
                  <a:pt x="24818" y="137160"/>
                </a:lnTo>
                <a:lnTo>
                  <a:pt x="22250" y="142240"/>
                </a:lnTo>
                <a:lnTo>
                  <a:pt x="20650" y="146050"/>
                </a:lnTo>
                <a:lnTo>
                  <a:pt x="19291" y="148590"/>
                </a:lnTo>
                <a:lnTo>
                  <a:pt x="18262" y="151130"/>
                </a:lnTo>
                <a:lnTo>
                  <a:pt x="16979" y="152400"/>
                </a:lnTo>
                <a:lnTo>
                  <a:pt x="16484" y="153670"/>
                </a:lnTo>
                <a:lnTo>
                  <a:pt x="14338" y="154940"/>
                </a:lnTo>
                <a:lnTo>
                  <a:pt x="13906" y="156210"/>
                </a:lnTo>
                <a:lnTo>
                  <a:pt x="10921" y="160020"/>
                </a:lnTo>
                <a:lnTo>
                  <a:pt x="8026" y="162560"/>
                </a:lnTo>
                <a:lnTo>
                  <a:pt x="76" y="170180"/>
                </a:lnTo>
                <a:lnTo>
                  <a:pt x="26111" y="218440"/>
                </a:lnTo>
                <a:lnTo>
                  <a:pt x="26327" y="218440"/>
                </a:lnTo>
                <a:lnTo>
                  <a:pt x="33629" y="222250"/>
                </a:lnTo>
                <a:lnTo>
                  <a:pt x="50203" y="229870"/>
                </a:lnTo>
                <a:lnTo>
                  <a:pt x="59499" y="233680"/>
                </a:lnTo>
                <a:lnTo>
                  <a:pt x="68071" y="233680"/>
                </a:lnTo>
                <a:lnTo>
                  <a:pt x="70267" y="231140"/>
                </a:lnTo>
                <a:lnTo>
                  <a:pt x="60947" y="231140"/>
                </a:lnTo>
                <a:lnTo>
                  <a:pt x="51396" y="227330"/>
                </a:lnTo>
                <a:lnTo>
                  <a:pt x="35191" y="219710"/>
                </a:lnTo>
                <a:lnTo>
                  <a:pt x="30585" y="217170"/>
                </a:lnTo>
                <a:lnTo>
                  <a:pt x="27444" y="217170"/>
                </a:lnTo>
                <a:lnTo>
                  <a:pt x="28257" y="215900"/>
                </a:lnTo>
                <a:lnTo>
                  <a:pt x="28765" y="215900"/>
                </a:lnTo>
                <a:lnTo>
                  <a:pt x="14387" y="196850"/>
                </a:lnTo>
                <a:lnTo>
                  <a:pt x="6827" y="182880"/>
                </a:lnTo>
                <a:lnTo>
                  <a:pt x="3899" y="173990"/>
                </a:lnTo>
                <a:lnTo>
                  <a:pt x="3416" y="171450"/>
                </a:lnTo>
                <a:lnTo>
                  <a:pt x="2819" y="171450"/>
                </a:lnTo>
                <a:lnTo>
                  <a:pt x="1714" y="170180"/>
                </a:lnTo>
                <a:lnTo>
                  <a:pt x="4315" y="170180"/>
                </a:lnTo>
                <a:lnTo>
                  <a:pt x="10299" y="165100"/>
                </a:lnTo>
                <a:lnTo>
                  <a:pt x="13385" y="162560"/>
                </a:lnTo>
                <a:lnTo>
                  <a:pt x="16878" y="157480"/>
                </a:lnTo>
                <a:lnTo>
                  <a:pt x="49682" y="93980"/>
                </a:lnTo>
                <a:lnTo>
                  <a:pt x="59147" y="73660"/>
                </a:lnTo>
                <a:lnTo>
                  <a:pt x="63691" y="64770"/>
                </a:lnTo>
                <a:lnTo>
                  <a:pt x="67983" y="57150"/>
                </a:lnTo>
                <a:lnTo>
                  <a:pt x="73494" y="45720"/>
                </a:lnTo>
                <a:lnTo>
                  <a:pt x="78168" y="38100"/>
                </a:lnTo>
                <a:lnTo>
                  <a:pt x="86359" y="27940"/>
                </a:lnTo>
                <a:lnTo>
                  <a:pt x="91452" y="25400"/>
                </a:lnTo>
                <a:lnTo>
                  <a:pt x="100533" y="21590"/>
                </a:lnTo>
                <a:lnTo>
                  <a:pt x="108119" y="20320"/>
                </a:lnTo>
                <a:lnTo>
                  <a:pt x="117484" y="17780"/>
                </a:lnTo>
                <a:lnTo>
                  <a:pt x="128968" y="15240"/>
                </a:lnTo>
                <a:lnTo>
                  <a:pt x="142913" y="11430"/>
                </a:lnTo>
                <a:lnTo>
                  <a:pt x="155836" y="8890"/>
                </a:lnTo>
                <a:lnTo>
                  <a:pt x="167454" y="6350"/>
                </a:lnTo>
                <a:lnTo>
                  <a:pt x="177726" y="5080"/>
                </a:lnTo>
                <a:lnTo>
                  <a:pt x="186613" y="3810"/>
                </a:lnTo>
                <a:lnTo>
                  <a:pt x="203313" y="3810"/>
                </a:lnTo>
                <a:lnTo>
                  <a:pt x="201490" y="2540"/>
                </a:lnTo>
                <a:lnTo>
                  <a:pt x="194664" y="1270"/>
                </a:lnTo>
                <a:lnTo>
                  <a:pt x="186613" y="0"/>
                </a:lnTo>
                <a:close/>
              </a:path>
              <a:path w="268604" h="233679">
                <a:moveTo>
                  <a:pt x="95567" y="194310"/>
                </a:moveTo>
                <a:lnTo>
                  <a:pt x="84034" y="209550"/>
                </a:lnTo>
                <a:lnTo>
                  <a:pt x="75306" y="220980"/>
                </a:lnTo>
                <a:lnTo>
                  <a:pt x="66700" y="231140"/>
                </a:lnTo>
                <a:lnTo>
                  <a:pt x="70267" y="231140"/>
                </a:lnTo>
                <a:lnTo>
                  <a:pt x="86772" y="212090"/>
                </a:lnTo>
                <a:lnTo>
                  <a:pt x="98234" y="195580"/>
                </a:lnTo>
                <a:lnTo>
                  <a:pt x="95567" y="194310"/>
                </a:lnTo>
                <a:close/>
              </a:path>
              <a:path w="268604" h="233679">
                <a:moveTo>
                  <a:pt x="28282" y="215900"/>
                </a:moveTo>
                <a:lnTo>
                  <a:pt x="27444" y="217170"/>
                </a:lnTo>
                <a:lnTo>
                  <a:pt x="28589" y="216069"/>
                </a:lnTo>
                <a:lnTo>
                  <a:pt x="28282" y="215900"/>
                </a:lnTo>
                <a:close/>
              </a:path>
              <a:path w="268604" h="233679">
                <a:moveTo>
                  <a:pt x="28589" y="216069"/>
                </a:moveTo>
                <a:lnTo>
                  <a:pt x="27444" y="217170"/>
                </a:lnTo>
                <a:lnTo>
                  <a:pt x="30585" y="217170"/>
                </a:lnTo>
                <a:lnTo>
                  <a:pt x="28589" y="216069"/>
                </a:lnTo>
                <a:close/>
              </a:path>
              <a:path w="268604" h="233679">
                <a:moveTo>
                  <a:pt x="28765" y="215900"/>
                </a:moveTo>
                <a:lnTo>
                  <a:pt x="28282" y="215900"/>
                </a:lnTo>
                <a:lnTo>
                  <a:pt x="28589" y="216069"/>
                </a:lnTo>
                <a:lnTo>
                  <a:pt x="28765" y="215900"/>
                </a:lnTo>
                <a:close/>
              </a:path>
              <a:path w="268604" h="233679">
                <a:moveTo>
                  <a:pt x="3416" y="170180"/>
                </a:moveTo>
                <a:lnTo>
                  <a:pt x="1714" y="170180"/>
                </a:lnTo>
                <a:lnTo>
                  <a:pt x="2819" y="171450"/>
                </a:lnTo>
                <a:lnTo>
                  <a:pt x="3416" y="170943"/>
                </a:lnTo>
                <a:lnTo>
                  <a:pt x="3416" y="170180"/>
                </a:lnTo>
                <a:close/>
              </a:path>
              <a:path w="268604" h="233679">
                <a:moveTo>
                  <a:pt x="3416" y="170943"/>
                </a:moveTo>
                <a:lnTo>
                  <a:pt x="2819" y="171450"/>
                </a:lnTo>
                <a:lnTo>
                  <a:pt x="3416" y="171450"/>
                </a:lnTo>
                <a:lnTo>
                  <a:pt x="3416" y="170943"/>
                </a:lnTo>
                <a:close/>
              </a:path>
              <a:path w="268604" h="233679">
                <a:moveTo>
                  <a:pt x="4315" y="170180"/>
                </a:moveTo>
                <a:lnTo>
                  <a:pt x="3416" y="170180"/>
                </a:lnTo>
                <a:lnTo>
                  <a:pt x="3416" y="170943"/>
                </a:lnTo>
                <a:lnTo>
                  <a:pt x="4315" y="170180"/>
                </a:lnTo>
                <a:close/>
              </a:path>
              <a:path w="268604" h="233679">
                <a:moveTo>
                  <a:pt x="198424" y="154940"/>
                </a:moveTo>
                <a:lnTo>
                  <a:pt x="187477" y="154940"/>
                </a:lnTo>
                <a:lnTo>
                  <a:pt x="190753" y="156210"/>
                </a:lnTo>
                <a:lnTo>
                  <a:pt x="197027" y="156210"/>
                </a:lnTo>
                <a:lnTo>
                  <a:pt x="198424" y="154940"/>
                </a:lnTo>
                <a:close/>
              </a:path>
              <a:path w="268604" h="233679">
                <a:moveTo>
                  <a:pt x="171221" y="135890"/>
                </a:moveTo>
                <a:lnTo>
                  <a:pt x="168948" y="138430"/>
                </a:lnTo>
                <a:lnTo>
                  <a:pt x="169227" y="138430"/>
                </a:lnTo>
                <a:lnTo>
                  <a:pt x="170154" y="140970"/>
                </a:lnTo>
                <a:lnTo>
                  <a:pt x="170903" y="142240"/>
                </a:lnTo>
                <a:lnTo>
                  <a:pt x="172605" y="147320"/>
                </a:lnTo>
                <a:lnTo>
                  <a:pt x="178041" y="153670"/>
                </a:lnTo>
                <a:lnTo>
                  <a:pt x="183222" y="154940"/>
                </a:lnTo>
                <a:lnTo>
                  <a:pt x="201155" y="154940"/>
                </a:lnTo>
                <a:lnTo>
                  <a:pt x="201968" y="153670"/>
                </a:lnTo>
                <a:lnTo>
                  <a:pt x="202431" y="152400"/>
                </a:lnTo>
                <a:lnTo>
                  <a:pt x="191071" y="152400"/>
                </a:lnTo>
                <a:lnTo>
                  <a:pt x="184086" y="151130"/>
                </a:lnTo>
                <a:lnTo>
                  <a:pt x="179908" y="151130"/>
                </a:lnTo>
                <a:lnTo>
                  <a:pt x="176568" y="146050"/>
                </a:lnTo>
                <a:lnTo>
                  <a:pt x="175767" y="146050"/>
                </a:lnTo>
                <a:lnTo>
                  <a:pt x="174866" y="143510"/>
                </a:lnTo>
                <a:lnTo>
                  <a:pt x="174066" y="140970"/>
                </a:lnTo>
                <a:lnTo>
                  <a:pt x="173189" y="139700"/>
                </a:lnTo>
                <a:lnTo>
                  <a:pt x="172605" y="137160"/>
                </a:lnTo>
                <a:lnTo>
                  <a:pt x="171221" y="135890"/>
                </a:lnTo>
                <a:close/>
              </a:path>
              <a:path w="268604" h="233679">
                <a:moveTo>
                  <a:pt x="202031" y="140970"/>
                </a:moveTo>
                <a:lnTo>
                  <a:pt x="201587" y="140970"/>
                </a:lnTo>
                <a:lnTo>
                  <a:pt x="200075" y="142240"/>
                </a:lnTo>
                <a:lnTo>
                  <a:pt x="199605" y="143510"/>
                </a:lnTo>
                <a:lnTo>
                  <a:pt x="199428" y="144780"/>
                </a:lnTo>
                <a:lnTo>
                  <a:pt x="199428" y="149860"/>
                </a:lnTo>
                <a:lnTo>
                  <a:pt x="199174" y="151130"/>
                </a:lnTo>
                <a:lnTo>
                  <a:pt x="198958" y="151130"/>
                </a:lnTo>
                <a:lnTo>
                  <a:pt x="197586" y="152400"/>
                </a:lnTo>
                <a:lnTo>
                  <a:pt x="202431" y="152400"/>
                </a:lnTo>
                <a:lnTo>
                  <a:pt x="202895" y="151130"/>
                </a:lnTo>
                <a:lnTo>
                  <a:pt x="202895" y="144780"/>
                </a:lnTo>
                <a:lnTo>
                  <a:pt x="201244" y="144780"/>
                </a:lnTo>
                <a:lnTo>
                  <a:pt x="201587" y="143510"/>
                </a:lnTo>
                <a:lnTo>
                  <a:pt x="213639" y="143510"/>
                </a:lnTo>
                <a:lnTo>
                  <a:pt x="214414" y="142240"/>
                </a:lnTo>
                <a:lnTo>
                  <a:pt x="204876" y="142240"/>
                </a:lnTo>
                <a:lnTo>
                  <a:pt x="202031" y="140970"/>
                </a:lnTo>
                <a:close/>
              </a:path>
              <a:path w="268604" h="233679">
                <a:moveTo>
                  <a:pt x="213639" y="143510"/>
                </a:moveTo>
                <a:lnTo>
                  <a:pt x="202996" y="143510"/>
                </a:lnTo>
                <a:lnTo>
                  <a:pt x="202895" y="144780"/>
                </a:lnTo>
                <a:lnTo>
                  <a:pt x="203834" y="144780"/>
                </a:lnTo>
                <a:lnTo>
                  <a:pt x="205562" y="146050"/>
                </a:lnTo>
                <a:lnTo>
                  <a:pt x="209194" y="146050"/>
                </a:lnTo>
                <a:lnTo>
                  <a:pt x="210718" y="144780"/>
                </a:lnTo>
                <a:lnTo>
                  <a:pt x="213639" y="143510"/>
                </a:lnTo>
                <a:close/>
              </a:path>
              <a:path w="268604" h="233679">
                <a:moveTo>
                  <a:pt x="201587" y="143510"/>
                </a:moveTo>
                <a:lnTo>
                  <a:pt x="201244" y="144780"/>
                </a:lnTo>
                <a:lnTo>
                  <a:pt x="201587" y="144780"/>
                </a:lnTo>
                <a:lnTo>
                  <a:pt x="201587" y="143510"/>
                </a:lnTo>
                <a:close/>
              </a:path>
              <a:path w="268604" h="233679">
                <a:moveTo>
                  <a:pt x="202844" y="143510"/>
                </a:moveTo>
                <a:lnTo>
                  <a:pt x="201587" y="143510"/>
                </a:lnTo>
                <a:lnTo>
                  <a:pt x="201587" y="144780"/>
                </a:lnTo>
                <a:lnTo>
                  <a:pt x="202844" y="143510"/>
                </a:lnTo>
                <a:close/>
              </a:path>
              <a:path w="268604" h="233679">
                <a:moveTo>
                  <a:pt x="202996" y="143510"/>
                </a:moveTo>
                <a:lnTo>
                  <a:pt x="202844" y="143510"/>
                </a:lnTo>
                <a:lnTo>
                  <a:pt x="201587" y="144780"/>
                </a:lnTo>
                <a:lnTo>
                  <a:pt x="202895" y="144780"/>
                </a:lnTo>
                <a:lnTo>
                  <a:pt x="202996" y="143510"/>
                </a:lnTo>
                <a:close/>
              </a:path>
              <a:path w="268604" h="233679">
                <a:moveTo>
                  <a:pt x="225399" y="71120"/>
                </a:moveTo>
                <a:lnTo>
                  <a:pt x="223240" y="71120"/>
                </a:lnTo>
                <a:lnTo>
                  <a:pt x="220967" y="72390"/>
                </a:lnTo>
                <a:lnTo>
                  <a:pt x="220535" y="73660"/>
                </a:lnTo>
                <a:lnTo>
                  <a:pt x="220560" y="76200"/>
                </a:lnTo>
                <a:lnTo>
                  <a:pt x="221449" y="80010"/>
                </a:lnTo>
                <a:lnTo>
                  <a:pt x="222300" y="83820"/>
                </a:lnTo>
                <a:lnTo>
                  <a:pt x="223177" y="86360"/>
                </a:lnTo>
                <a:lnTo>
                  <a:pt x="223989" y="90170"/>
                </a:lnTo>
                <a:lnTo>
                  <a:pt x="223875" y="95250"/>
                </a:lnTo>
                <a:lnTo>
                  <a:pt x="214617" y="137160"/>
                </a:lnTo>
                <a:lnTo>
                  <a:pt x="209067" y="142240"/>
                </a:lnTo>
                <a:lnTo>
                  <a:pt x="214414" y="142240"/>
                </a:lnTo>
                <a:lnTo>
                  <a:pt x="215188" y="140970"/>
                </a:lnTo>
                <a:lnTo>
                  <a:pt x="217220" y="139700"/>
                </a:lnTo>
                <a:lnTo>
                  <a:pt x="221515" y="130810"/>
                </a:lnTo>
                <a:lnTo>
                  <a:pt x="223888" y="121920"/>
                </a:lnTo>
                <a:lnTo>
                  <a:pt x="227406" y="93980"/>
                </a:lnTo>
                <a:lnTo>
                  <a:pt x="227393" y="90170"/>
                </a:lnTo>
                <a:lnTo>
                  <a:pt x="226491" y="86360"/>
                </a:lnTo>
                <a:lnTo>
                  <a:pt x="224751" y="78740"/>
                </a:lnTo>
                <a:lnTo>
                  <a:pt x="223913" y="76200"/>
                </a:lnTo>
                <a:lnTo>
                  <a:pt x="223925" y="75003"/>
                </a:lnTo>
                <a:lnTo>
                  <a:pt x="223761" y="74930"/>
                </a:lnTo>
                <a:lnTo>
                  <a:pt x="223202" y="73660"/>
                </a:lnTo>
                <a:lnTo>
                  <a:pt x="230858" y="73660"/>
                </a:lnTo>
                <a:lnTo>
                  <a:pt x="225399" y="71120"/>
                </a:lnTo>
                <a:close/>
              </a:path>
              <a:path w="268604" h="233679">
                <a:moveTo>
                  <a:pt x="230858" y="73660"/>
                </a:moveTo>
                <a:lnTo>
                  <a:pt x="223939" y="73660"/>
                </a:lnTo>
                <a:lnTo>
                  <a:pt x="223925" y="75003"/>
                </a:lnTo>
                <a:lnTo>
                  <a:pt x="232240" y="78740"/>
                </a:lnTo>
                <a:lnTo>
                  <a:pt x="240563" y="81280"/>
                </a:lnTo>
                <a:lnTo>
                  <a:pt x="248400" y="83820"/>
                </a:lnTo>
                <a:lnTo>
                  <a:pt x="262000" y="83820"/>
                </a:lnTo>
                <a:lnTo>
                  <a:pt x="265167" y="81280"/>
                </a:lnTo>
                <a:lnTo>
                  <a:pt x="255422" y="81280"/>
                </a:lnTo>
                <a:lnTo>
                  <a:pt x="249006" y="80010"/>
                </a:lnTo>
                <a:lnTo>
                  <a:pt x="241592" y="78740"/>
                </a:lnTo>
                <a:lnTo>
                  <a:pt x="233587" y="74930"/>
                </a:lnTo>
                <a:lnTo>
                  <a:pt x="230858" y="73660"/>
                </a:lnTo>
                <a:close/>
              </a:path>
              <a:path w="268604" h="233679">
                <a:moveTo>
                  <a:pt x="203313" y="3810"/>
                </a:moveTo>
                <a:lnTo>
                  <a:pt x="197662" y="3810"/>
                </a:lnTo>
                <a:lnTo>
                  <a:pt x="204431" y="6350"/>
                </a:lnTo>
                <a:lnTo>
                  <a:pt x="207937" y="12700"/>
                </a:lnTo>
                <a:lnTo>
                  <a:pt x="213573" y="21590"/>
                </a:lnTo>
                <a:lnTo>
                  <a:pt x="221559" y="29210"/>
                </a:lnTo>
                <a:lnTo>
                  <a:pt x="230938" y="36830"/>
                </a:lnTo>
                <a:lnTo>
                  <a:pt x="240753" y="45720"/>
                </a:lnTo>
                <a:lnTo>
                  <a:pt x="247218" y="50800"/>
                </a:lnTo>
                <a:lnTo>
                  <a:pt x="253339" y="55880"/>
                </a:lnTo>
                <a:lnTo>
                  <a:pt x="257759" y="60960"/>
                </a:lnTo>
                <a:lnTo>
                  <a:pt x="262229" y="66040"/>
                </a:lnTo>
                <a:lnTo>
                  <a:pt x="264845" y="71120"/>
                </a:lnTo>
                <a:lnTo>
                  <a:pt x="264744" y="77470"/>
                </a:lnTo>
                <a:lnTo>
                  <a:pt x="263982" y="78740"/>
                </a:lnTo>
                <a:lnTo>
                  <a:pt x="262496" y="78740"/>
                </a:lnTo>
                <a:lnTo>
                  <a:pt x="260984" y="80010"/>
                </a:lnTo>
                <a:lnTo>
                  <a:pt x="258533" y="81280"/>
                </a:lnTo>
                <a:lnTo>
                  <a:pt x="265167" y="81280"/>
                </a:lnTo>
                <a:lnTo>
                  <a:pt x="266750" y="80010"/>
                </a:lnTo>
                <a:lnTo>
                  <a:pt x="268211" y="77470"/>
                </a:lnTo>
                <a:lnTo>
                  <a:pt x="268173" y="69850"/>
                </a:lnTo>
                <a:lnTo>
                  <a:pt x="240498" y="40640"/>
                </a:lnTo>
                <a:lnTo>
                  <a:pt x="226079" y="29210"/>
                </a:lnTo>
                <a:lnTo>
                  <a:pt x="219749" y="22860"/>
                </a:lnTo>
                <a:lnTo>
                  <a:pt x="214565" y="16510"/>
                </a:lnTo>
                <a:lnTo>
                  <a:pt x="210946" y="11430"/>
                </a:lnTo>
                <a:lnTo>
                  <a:pt x="206960" y="6350"/>
                </a:lnTo>
                <a:lnTo>
                  <a:pt x="203313" y="3810"/>
                </a:lnTo>
                <a:close/>
              </a:path>
              <a:path w="268604" h="233679">
                <a:moveTo>
                  <a:pt x="223939" y="73660"/>
                </a:moveTo>
                <a:lnTo>
                  <a:pt x="223202" y="73660"/>
                </a:lnTo>
                <a:lnTo>
                  <a:pt x="223761" y="74930"/>
                </a:lnTo>
                <a:lnTo>
                  <a:pt x="223925" y="75003"/>
                </a:lnTo>
                <a:lnTo>
                  <a:pt x="223939" y="73660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4" name="object 1424"/>
          <p:cNvSpPr/>
          <p:nvPr/>
        </p:nvSpPr>
        <p:spPr>
          <a:xfrm>
            <a:off x="5939124" y="5497341"/>
            <a:ext cx="153609" cy="17330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5" name="object 1425"/>
          <p:cNvSpPr/>
          <p:nvPr/>
        </p:nvSpPr>
        <p:spPr>
          <a:xfrm>
            <a:off x="5568165" y="5669621"/>
            <a:ext cx="347345" cy="480059"/>
          </a:xfrm>
          <a:custGeom>
            <a:avLst/>
            <a:gdLst/>
            <a:ahLst/>
            <a:cxnLst/>
            <a:rect l="l" t="t" r="r" b="b"/>
            <a:pathLst>
              <a:path w="347345" h="480060">
                <a:moveTo>
                  <a:pt x="87127" y="185536"/>
                </a:moveTo>
                <a:lnTo>
                  <a:pt x="35776" y="229870"/>
                </a:lnTo>
                <a:lnTo>
                  <a:pt x="6931" y="266700"/>
                </a:lnTo>
                <a:lnTo>
                  <a:pt x="0" y="313690"/>
                </a:lnTo>
                <a:lnTo>
                  <a:pt x="628" y="334010"/>
                </a:lnTo>
                <a:lnTo>
                  <a:pt x="2011" y="353060"/>
                </a:lnTo>
                <a:lnTo>
                  <a:pt x="3391" y="369570"/>
                </a:lnTo>
                <a:lnTo>
                  <a:pt x="3843" y="379730"/>
                </a:lnTo>
                <a:lnTo>
                  <a:pt x="3911" y="388620"/>
                </a:lnTo>
                <a:lnTo>
                  <a:pt x="3467" y="392430"/>
                </a:lnTo>
                <a:lnTo>
                  <a:pt x="3378" y="396240"/>
                </a:lnTo>
                <a:lnTo>
                  <a:pt x="14541" y="433070"/>
                </a:lnTo>
                <a:lnTo>
                  <a:pt x="23736" y="444500"/>
                </a:lnTo>
                <a:lnTo>
                  <a:pt x="26771" y="448310"/>
                </a:lnTo>
                <a:lnTo>
                  <a:pt x="29260" y="450850"/>
                </a:lnTo>
                <a:lnTo>
                  <a:pt x="32715" y="450850"/>
                </a:lnTo>
                <a:lnTo>
                  <a:pt x="33477" y="452120"/>
                </a:lnTo>
                <a:lnTo>
                  <a:pt x="35178" y="458470"/>
                </a:lnTo>
                <a:lnTo>
                  <a:pt x="36601" y="462280"/>
                </a:lnTo>
                <a:lnTo>
                  <a:pt x="38519" y="468630"/>
                </a:lnTo>
                <a:lnTo>
                  <a:pt x="46951" y="477520"/>
                </a:lnTo>
                <a:lnTo>
                  <a:pt x="53543" y="480060"/>
                </a:lnTo>
                <a:lnTo>
                  <a:pt x="71348" y="480060"/>
                </a:lnTo>
                <a:lnTo>
                  <a:pt x="94445" y="477520"/>
                </a:lnTo>
                <a:lnTo>
                  <a:pt x="63550" y="477520"/>
                </a:lnTo>
                <a:lnTo>
                  <a:pt x="54557" y="476250"/>
                </a:lnTo>
                <a:lnTo>
                  <a:pt x="38392" y="455930"/>
                </a:lnTo>
                <a:lnTo>
                  <a:pt x="37401" y="453390"/>
                </a:lnTo>
                <a:lnTo>
                  <a:pt x="36372" y="450850"/>
                </a:lnTo>
                <a:lnTo>
                  <a:pt x="34950" y="448310"/>
                </a:lnTo>
                <a:lnTo>
                  <a:pt x="33820" y="447040"/>
                </a:lnTo>
                <a:lnTo>
                  <a:pt x="31546" y="447040"/>
                </a:lnTo>
                <a:lnTo>
                  <a:pt x="28955" y="445770"/>
                </a:lnTo>
                <a:lnTo>
                  <a:pt x="8733" y="410210"/>
                </a:lnTo>
                <a:lnTo>
                  <a:pt x="6883" y="396240"/>
                </a:lnTo>
                <a:lnTo>
                  <a:pt x="6984" y="392430"/>
                </a:lnTo>
                <a:lnTo>
                  <a:pt x="7429" y="388620"/>
                </a:lnTo>
                <a:lnTo>
                  <a:pt x="7358" y="379730"/>
                </a:lnTo>
                <a:lnTo>
                  <a:pt x="6896" y="369570"/>
                </a:lnTo>
                <a:lnTo>
                  <a:pt x="5513" y="351790"/>
                </a:lnTo>
                <a:lnTo>
                  <a:pt x="4132" y="332740"/>
                </a:lnTo>
                <a:lnTo>
                  <a:pt x="3505" y="313690"/>
                </a:lnTo>
                <a:lnTo>
                  <a:pt x="4109" y="297180"/>
                </a:lnTo>
                <a:lnTo>
                  <a:pt x="6207" y="281940"/>
                </a:lnTo>
                <a:lnTo>
                  <a:pt x="26687" y="245110"/>
                </a:lnTo>
                <a:lnTo>
                  <a:pt x="50390" y="220980"/>
                </a:lnTo>
                <a:lnTo>
                  <a:pt x="62191" y="209550"/>
                </a:lnTo>
                <a:lnTo>
                  <a:pt x="69761" y="203200"/>
                </a:lnTo>
                <a:lnTo>
                  <a:pt x="76555" y="198120"/>
                </a:lnTo>
                <a:lnTo>
                  <a:pt x="86359" y="190500"/>
                </a:lnTo>
                <a:lnTo>
                  <a:pt x="89509" y="187960"/>
                </a:lnTo>
                <a:lnTo>
                  <a:pt x="90647" y="186690"/>
                </a:lnTo>
                <a:lnTo>
                  <a:pt x="88315" y="186690"/>
                </a:lnTo>
                <a:lnTo>
                  <a:pt x="87127" y="185536"/>
                </a:lnTo>
                <a:close/>
              </a:path>
              <a:path w="347345" h="480060">
                <a:moveTo>
                  <a:pt x="341121" y="64770"/>
                </a:moveTo>
                <a:lnTo>
                  <a:pt x="338124" y="66040"/>
                </a:lnTo>
                <a:lnTo>
                  <a:pt x="338912" y="67310"/>
                </a:lnTo>
                <a:lnTo>
                  <a:pt x="340359" y="71120"/>
                </a:lnTo>
                <a:lnTo>
                  <a:pt x="343331" y="77470"/>
                </a:lnTo>
                <a:lnTo>
                  <a:pt x="343331" y="87630"/>
                </a:lnTo>
                <a:lnTo>
                  <a:pt x="342466" y="96520"/>
                </a:lnTo>
                <a:lnTo>
                  <a:pt x="339444" y="105410"/>
                </a:lnTo>
                <a:lnTo>
                  <a:pt x="333571" y="116840"/>
                </a:lnTo>
                <a:lnTo>
                  <a:pt x="324154" y="127000"/>
                </a:lnTo>
                <a:lnTo>
                  <a:pt x="318452" y="133350"/>
                </a:lnTo>
                <a:lnTo>
                  <a:pt x="308783" y="166370"/>
                </a:lnTo>
                <a:lnTo>
                  <a:pt x="307565" y="175260"/>
                </a:lnTo>
                <a:lnTo>
                  <a:pt x="296649" y="213360"/>
                </a:lnTo>
                <a:lnTo>
                  <a:pt x="289685" y="224790"/>
                </a:lnTo>
                <a:lnTo>
                  <a:pt x="285950" y="231140"/>
                </a:lnTo>
                <a:lnTo>
                  <a:pt x="282115" y="236220"/>
                </a:lnTo>
                <a:lnTo>
                  <a:pt x="278244" y="243840"/>
                </a:lnTo>
                <a:lnTo>
                  <a:pt x="271534" y="256540"/>
                </a:lnTo>
                <a:lnTo>
                  <a:pt x="261838" y="275590"/>
                </a:lnTo>
                <a:lnTo>
                  <a:pt x="258457" y="283210"/>
                </a:lnTo>
                <a:lnTo>
                  <a:pt x="255789" y="288290"/>
                </a:lnTo>
                <a:lnTo>
                  <a:pt x="253663" y="294640"/>
                </a:lnTo>
                <a:lnTo>
                  <a:pt x="251899" y="300990"/>
                </a:lnTo>
                <a:lnTo>
                  <a:pt x="250316" y="308610"/>
                </a:lnTo>
                <a:lnTo>
                  <a:pt x="246419" y="331470"/>
                </a:lnTo>
                <a:lnTo>
                  <a:pt x="243732" y="346710"/>
                </a:lnTo>
                <a:lnTo>
                  <a:pt x="231403" y="394970"/>
                </a:lnTo>
                <a:lnTo>
                  <a:pt x="202652" y="434340"/>
                </a:lnTo>
                <a:lnTo>
                  <a:pt x="165222" y="461010"/>
                </a:lnTo>
                <a:lnTo>
                  <a:pt x="125679" y="471170"/>
                </a:lnTo>
                <a:lnTo>
                  <a:pt x="94173" y="473710"/>
                </a:lnTo>
                <a:lnTo>
                  <a:pt x="70840" y="476250"/>
                </a:lnTo>
                <a:lnTo>
                  <a:pt x="68173" y="477520"/>
                </a:lnTo>
                <a:lnTo>
                  <a:pt x="94445" y="477520"/>
                </a:lnTo>
                <a:lnTo>
                  <a:pt x="144919" y="472440"/>
                </a:lnTo>
                <a:lnTo>
                  <a:pt x="186810" y="452120"/>
                </a:lnTo>
                <a:lnTo>
                  <a:pt x="221348" y="420370"/>
                </a:lnTo>
                <a:lnTo>
                  <a:pt x="239714" y="381000"/>
                </a:lnTo>
                <a:lnTo>
                  <a:pt x="249891" y="332740"/>
                </a:lnTo>
                <a:lnTo>
                  <a:pt x="252048" y="318770"/>
                </a:lnTo>
                <a:lnTo>
                  <a:pt x="253771" y="308610"/>
                </a:lnTo>
                <a:lnTo>
                  <a:pt x="264970" y="278130"/>
                </a:lnTo>
                <a:lnTo>
                  <a:pt x="274675" y="259080"/>
                </a:lnTo>
                <a:lnTo>
                  <a:pt x="281406" y="245110"/>
                </a:lnTo>
                <a:lnTo>
                  <a:pt x="288856" y="232410"/>
                </a:lnTo>
                <a:lnTo>
                  <a:pt x="292570" y="227330"/>
                </a:lnTo>
                <a:lnTo>
                  <a:pt x="296240" y="222250"/>
                </a:lnTo>
                <a:lnTo>
                  <a:pt x="311041" y="175260"/>
                </a:lnTo>
                <a:lnTo>
                  <a:pt x="313132" y="158750"/>
                </a:lnTo>
                <a:lnTo>
                  <a:pt x="314032" y="152400"/>
                </a:lnTo>
                <a:lnTo>
                  <a:pt x="315493" y="143510"/>
                </a:lnTo>
                <a:lnTo>
                  <a:pt x="317982" y="138430"/>
                </a:lnTo>
                <a:lnTo>
                  <a:pt x="326593" y="129540"/>
                </a:lnTo>
                <a:lnTo>
                  <a:pt x="336457" y="118110"/>
                </a:lnTo>
                <a:lnTo>
                  <a:pt x="342677" y="107950"/>
                </a:lnTo>
                <a:lnTo>
                  <a:pt x="345917" y="96520"/>
                </a:lnTo>
                <a:lnTo>
                  <a:pt x="346836" y="87630"/>
                </a:lnTo>
                <a:lnTo>
                  <a:pt x="346824" y="73660"/>
                </a:lnTo>
                <a:lnTo>
                  <a:pt x="341121" y="64770"/>
                </a:lnTo>
                <a:close/>
              </a:path>
              <a:path w="347345" h="480060">
                <a:moveTo>
                  <a:pt x="87274" y="185420"/>
                </a:moveTo>
                <a:lnTo>
                  <a:pt x="87127" y="185536"/>
                </a:lnTo>
                <a:lnTo>
                  <a:pt x="88315" y="186690"/>
                </a:lnTo>
                <a:lnTo>
                  <a:pt x="87274" y="185420"/>
                </a:lnTo>
                <a:close/>
              </a:path>
              <a:path w="347345" h="480060">
                <a:moveTo>
                  <a:pt x="91785" y="185420"/>
                </a:moveTo>
                <a:lnTo>
                  <a:pt x="87274" y="185420"/>
                </a:lnTo>
                <a:lnTo>
                  <a:pt x="88315" y="186690"/>
                </a:lnTo>
                <a:lnTo>
                  <a:pt x="90647" y="186690"/>
                </a:lnTo>
                <a:lnTo>
                  <a:pt x="91785" y="185420"/>
                </a:lnTo>
                <a:close/>
              </a:path>
              <a:path w="347345" h="480060">
                <a:moveTo>
                  <a:pt x="136886" y="129827"/>
                </a:moveTo>
                <a:lnTo>
                  <a:pt x="128368" y="139700"/>
                </a:lnTo>
                <a:lnTo>
                  <a:pt x="111247" y="158750"/>
                </a:lnTo>
                <a:lnTo>
                  <a:pt x="87007" y="185420"/>
                </a:lnTo>
                <a:lnTo>
                  <a:pt x="87274" y="185420"/>
                </a:lnTo>
                <a:lnTo>
                  <a:pt x="91785" y="185420"/>
                </a:lnTo>
                <a:lnTo>
                  <a:pt x="136156" y="135890"/>
                </a:lnTo>
                <a:lnTo>
                  <a:pt x="139128" y="133350"/>
                </a:lnTo>
                <a:lnTo>
                  <a:pt x="137058" y="133350"/>
                </a:lnTo>
                <a:lnTo>
                  <a:pt x="136359" y="132080"/>
                </a:lnTo>
                <a:lnTo>
                  <a:pt x="136486" y="130810"/>
                </a:lnTo>
                <a:lnTo>
                  <a:pt x="136690" y="130810"/>
                </a:lnTo>
                <a:lnTo>
                  <a:pt x="136886" y="129827"/>
                </a:lnTo>
                <a:close/>
              </a:path>
              <a:path w="347345" h="480060">
                <a:moveTo>
                  <a:pt x="136690" y="130810"/>
                </a:moveTo>
                <a:lnTo>
                  <a:pt x="136486" y="130810"/>
                </a:lnTo>
                <a:lnTo>
                  <a:pt x="136359" y="132080"/>
                </a:lnTo>
                <a:lnTo>
                  <a:pt x="137058" y="133350"/>
                </a:lnTo>
                <a:lnTo>
                  <a:pt x="139128" y="133350"/>
                </a:lnTo>
                <a:lnTo>
                  <a:pt x="139636" y="132080"/>
                </a:lnTo>
                <a:lnTo>
                  <a:pt x="137248" y="132080"/>
                </a:lnTo>
                <a:lnTo>
                  <a:pt x="136690" y="130810"/>
                </a:lnTo>
                <a:close/>
              </a:path>
              <a:path w="347345" h="480060">
                <a:moveTo>
                  <a:pt x="268808" y="0"/>
                </a:moveTo>
                <a:lnTo>
                  <a:pt x="232071" y="13970"/>
                </a:lnTo>
                <a:lnTo>
                  <a:pt x="207078" y="43180"/>
                </a:lnTo>
                <a:lnTo>
                  <a:pt x="197921" y="58420"/>
                </a:lnTo>
                <a:lnTo>
                  <a:pt x="185458" y="78740"/>
                </a:lnTo>
                <a:lnTo>
                  <a:pt x="161049" y="109220"/>
                </a:lnTo>
                <a:lnTo>
                  <a:pt x="149250" y="120650"/>
                </a:lnTo>
                <a:lnTo>
                  <a:pt x="145313" y="124460"/>
                </a:lnTo>
                <a:lnTo>
                  <a:pt x="141008" y="128270"/>
                </a:lnTo>
                <a:lnTo>
                  <a:pt x="139826" y="128270"/>
                </a:lnTo>
                <a:lnTo>
                  <a:pt x="139001" y="129540"/>
                </a:lnTo>
                <a:lnTo>
                  <a:pt x="139661" y="129540"/>
                </a:lnTo>
                <a:lnTo>
                  <a:pt x="140104" y="130570"/>
                </a:lnTo>
                <a:lnTo>
                  <a:pt x="140122" y="131238"/>
                </a:lnTo>
                <a:lnTo>
                  <a:pt x="139953" y="132080"/>
                </a:lnTo>
                <a:lnTo>
                  <a:pt x="139636" y="132080"/>
                </a:lnTo>
                <a:lnTo>
                  <a:pt x="139128" y="133350"/>
                </a:lnTo>
                <a:lnTo>
                  <a:pt x="139623" y="133350"/>
                </a:lnTo>
                <a:lnTo>
                  <a:pt x="142268" y="132048"/>
                </a:lnTo>
                <a:lnTo>
                  <a:pt x="172669" y="101600"/>
                </a:lnTo>
                <a:lnTo>
                  <a:pt x="200927" y="60960"/>
                </a:lnTo>
                <a:lnTo>
                  <a:pt x="210062" y="45720"/>
                </a:lnTo>
                <a:lnTo>
                  <a:pt x="218935" y="31750"/>
                </a:lnTo>
                <a:lnTo>
                  <a:pt x="250532" y="7620"/>
                </a:lnTo>
                <a:lnTo>
                  <a:pt x="255727" y="6350"/>
                </a:lnTo>
                <a:lnTo>
                  <a:pt x="260400" y="5080"/>
                </a:lnTo>
                <a:lnTo>
                  <a:pt x="267093" y="3810"/>
                </a:lnTo>
                <a:lnTo>
                  <a:pt x="269074" y="3810"/>
                </a:lnTo>
                <a:lnTo>
                  <a:pt x="268808" y="0"/>
                </a:lnTo>
                <a:close/>
              </a:path>
              <a:path w="347345" h="480060">
                <a:moveTo>
                  <a:pt x="138226" y="130810"/>
                </a:moveTo>
                <a:lnTo>
                  <a:pt x="136690" y="130810"/>
                </a:lnTo>
                <a:lnTo>
                  <a:pt x="137248" y="132080"/>
                </a:lnTo>
                <a:lnTo>
                  <a:pt x="138226" y="131050"/>
                </a:lnTo>
                <a:lnTo>
                  <a:pt x="138226" y="130810"/>
                </a:lnTo>
                <a:close/>
              </a:path>
              <a:path w="347345" h="480060">
                <a:moveTo>
                  <a:pt x="138226" y="131050"/>
                </a:moveTo>
                <a:lnTo>
                  <a:pt x="137248" y="132080"/>
                </a:lnTo>
                <a:lnTo>
                  <a:pt x="138201" y="132080"/>
                </a:lnTo>
                <a:lnTo>
                  <a:pt x="138226" y="131050"/>
                </a:lnTo>
                <a:close/>
              </a:path>
              <a:path w="347345" h="480060">
                <a:moveTo>
                  <a:pt x="138226" y="132048"/>
                </a:moveTo>
                <a:close/>
              </a:path>
              <a:path w="347345" h="480060">
                <a:moveTo>
                  <a:pt x="138455" y="131766"/>
                </a:moveTo>
                <a:lnTo>
                  <a:pt x="138226" y="132048"/>
                </a:lnTo>
                <a:lnTo>
                  <a:pt x="138455" y="131790"/>
                </a:lnTo>
                <a:close/>
              </a:path>
              <a:path w="347345" h="480060">
                <a:moveTo>
                  <a:pt x="138455" y="131790"/>
                </a:moveTo>
                <a:lnTo>
                  <a:pt x="138226" y="132080"/>
                </a:lnTo>
                <a:lnTo>
                  <a:pt x="138455" y="132080"/>
                </a:lnTo>
                <a:lnTo>
                  <a:pt x="138455" y="131790"/>
                </a:lnTo>
                <a:close/>
              </a:path>
              <a:path w="347345" h="480060">
                <a:moveTo>
                  <a:pt x="138842" y="131300"/>
                </a:moveTo>
                <a:lnTo>
                  <a:pt x="138474" y="131766"/>
                </a:lnTo>
                <a:lnTo>
                  <a:pt x="138455" y="132080"/>
                </a:lnTo>
                <a:lnTo>
                  <a:pt x="139458" y="132080"/>
                </a:lnTo>
                <a:lnTo>
                  <a:pt x="138842" y="131300"/>
                </a:lnTo>
                <a:close/>
              </a:path>
              <a:path w="347345" h="480060">
                <a:moveTo>
                  <a:pt x="138862" y="131274"/>
                </a:moveTo>
                <a:lnTo>
                  <a:pt x="139458" y="132080"/>
                </a:lnTo>
                <a:lnTo>
                  <a:pt x="138862" y="131274"/>
                </a:lnTo>
                <a:close/>
              </a:path>
              <a:path w="347345" h="480060">
                <a:moveTo>
                  <a:pt x="138887" y="131243"/>
                </a:moveTo>
                <a:lnTo>
                  <a:pt x="139458" y="132080"/>
                </a:lnTo>
                <a:lnTo>
                  <a:pt x="139598" y="132080"/>
                </a:lnTo>
                <a:lnTo>
                  <a:pt x="138887" y="131243"/>
                </a:lnTo>
                <a:close/>
              </a:path>
              <a:path w="347345" h="480060">
                <a:moveTo>
                  <a:pt x="139230" y="130810"/>
                </a:moveTo>
                <a:lnTo>
                  <a:pt x="139040" y="131050"/>
                </a:lnTo>
                <a:lnTo>
                  <a:pt x="138935" y="131300"/>
                </a:lnTo>
                <a:lnTo>
                  <a:pt x="139598" y="132080"/>
                </a:lnTo>
                <a:lnTo>
                  <a:pt x="139877" y="132080"/>
                </a:lnTo>
                <a:lnTo>
                  <a:pt x="139230" y="130810"/>
                </a:lnTo>
                <a:close/>
              </a:path>
              <a:path w="347345" h="480060">
                <a:moveTo>
                  <a:pt x="139661" y="129540"/>
                </a:moveTo>
                <a:lnTo>
                  <a:pt x="138226" y="129540"/>
                </a:lnTo>
                <a:lnTo>
                  <a:pt x="139230" y="130810"/>
                </a:lnTo>
                <a:lnTo>
                  <a:pt x="139877" y="132080"/>
                </a:lnTo>
                <a:lnTo>
                  <a:pt x="140122" y="131238"/>
                </a:lnTo>
                <a:lnTo>
                  <a:pt x="140104" y="130570"/>
                </a:lnTo>
                <a:lnTo>
                  <a:pt x="139661" y="129540"/>
                </a:lnTo>
                <a:close/>
              </a:path>
              <a:path w="347345" h="480060">
                <a:moveTo>
                  <a:pt x="138455" y="130810"/>
                </a:moveTo>
                <a:lnTo>
                  <a:pt x="138226" y="131050"/>
                </a:lnTo>
                <a:lnTo>
                  <a:pt x="138226" y="132048"/>
                </a:lnTo>
                <a:lnTo>
                  <a:pt x="138435" y="131790"/>
                </a:lnTo>
                <a:lnTo>
                  <a:pt x="138455" y="130810"/>
                </a:lnTo>
                <a:close/>
              </a:path>
              <a:path w="347345" h="480060">
                <a:moveTo>
                  <a:pt x="138837" y="131294"/>
                </a:moveTo>
                <a:lnTo>
                  <a:pt x="138455" y="131766"/>
                </a:lnTo>
                <a:lnTo>
                  <a:pt x="138837" y="131294"/>
                </a:lnTo>
                <a:close/>
              </a:path>
              <a:path w="347345" h="480060">
                <a:moveTo>
                  <a:pt x="138455" y="130810"/>
                </a:moveTo>
                <a:lnTo>
                  <a:pt x="138455" y="131766"/>
                </a:lnTo>
                <a:lnTo>
                  <a:pt x="138832" y="131300"/>
                </a:lnTo>
                <a:lnTo>
                  <a:pt x="138455" y="130810"/>
                </a:lnTo>
                <a:close/>
              </a:path>
              <a:path w="347345" h="480060">
                <a:moveTo>
                  <a:pt x="138518" y="130810"/>
                </a:moveTo>
                <a:lnTo>
                  <a:pt x="138837" y="131294"/>
                </a:lnTo>
                <a:lnTo>
                  <a:pt x="138518" y="130810"/>
                </a:lnTo>
                <a:close/>
              </a:path>
              <a:path w="347345" h="480060">
                <a:moveTo>
                  <a:pt x="138518" y="130810"/>
                </a:moveTo>
                <a:lnTo>
                  <a:pt x="138858" y="131268"/>
                </a:lnTo>
                <a:lnTo>
                  <a:pt x="138518" y="130810"/>
                </a:lnTo>
                <a:close/>
              </a:path>
              <a:path w="347345" h="480060">
                <a:moveTo>
                  <a:pt x="138226" y="129540"/>
                </a:moveTo>
                <a:lnTo>
                  <a:pt x="138226" y="130627"/>
                </a:lnTo>
                <a:lnTo>
                  <a:pt x="138442" y="130810"/>
                </a:lnTo>
                <a:lnTo>
                  <a:pt x="138883" y="131238"/>
                </a:lnTo>
                <a:lnTo>
                  <a:pt x="139230" y="130810"/>
                </a:lnTo>
                <a:lnTo>
                  <a:pt x="138226" y="129540"/>
                </a:lnTo>
                <a:close/>
              </a:path>
              <a:path w="347345" h="480060">
                <a:moveTo>
                  <a:pt x="138226" y="130627"/>
                </a:moveTo>
                <a:lnTo>
                  <a:pt x="138226" y="131050"/>
                </a:lnTo>
                <a:lnTo>
                  <a:pt x="138455" y="130810"/>
                </a:lnTo>
                <a:lnTo>
                  <a:pt x="138226" y="130627"/>
                </a:lnTo>
                <a:close/>
              </a:path>
              <a:path w="347345" h="480060">
                <a:moveTo>
                  <a:pt x="136990" y="129707"/>
                </a:moveTo>
                <a:lnTo>
                  <a:pt x="136690" y="130810"/>
                </a:lnTo>
                <a:lnTo>
                  <a:pt x="136990" y="129707"/>
                </a:lnTo>
                <a:close/>
              </a:path>
              <a:path w="347345" h="480060">
                <a:moveTo>
                  <a:pt x="137044" y="129643"/>
                </a:moveTo>
                <a:lnTo>
                  <a:pt x="136968" y="129827"/>
                </a:lnTo>
                <a:lnTo>
                  <a:pt x="136791" y="130810"/>
                </a:lnTo>
                <a:lnTo>
                  <a:pt x="138175" y="130810"/>
                </a:lnTo>
                <a:lnTo>
                  <a:pt x="137044" y="129643"/>
                </a:lnTo>
                <a:close/>
              </a:path>
              <a:path w="347345" h="480060">
                <a:moveTo>
                  <a:pt x="137054" y="129633"/>
                </a:moveTo>
                <a:lnTo>
                  <a:pt x="138175" y="130810"/>
                </a:lnTo>
                <a:lnTo>
                  <a:pt x="137277" y="129822"/>
                </a:lnTo>
                <a:lnTo>
                  <a:pt x="137054" y="129633"/>
                </a:lnTo>
                <a:close/>
              </a:path>
              <a:path w="347345" h="480060">
                <a:moveTo>
                  <a:pt x="137277" y="129822"/>
                </a:moveTo>
                <a:lnTo>
                  <a:pt x="138175" y="130810"/>
                </a:lnTo>
                <a:lnTo>
                  <a:pt x="138159" y="130570"/>
                </a:lnTo>
                <a:lnTo>
                  <a:pt x="137277" y="129822"/>
                </a:lnTo>
                <a:close/>
              </a:path>
              <a:path w="347345" h="480060">
                <a:moveTo>
                  <a:pt x="138226" y="129540"/>
                </a:moveTo>
                <a:lnTo>
                  <a:pt x="137871" y="129540"/>
                </a:lnTo>
                <a:lnTo>
                  <a:pt x="138159" y="130570"/>
                </a:lnTo>
                <a:lnTo>
                  <a:pt x="138226" y="129540"/>
                </a:lnTo>
                <a:close/>
              </a:path>
              <a:path w="347345" h="480060">
                <a:moveTo>
                  <a:pt x="137871" y="129540"/>
                </a:moveTo>
                <a:lnTo>
                  <a:pt x="137134" y="129540"/>
                </a:lnTo>
                <a:lnTo>
                  <a:pt x="137172" y="129707"/>
                </a:lnTo>
                <a:lnTo>
                  <a:pt x="138159" y="130570"/>
                </a:lnTo>
                <a:lnTo>
                  <a:pt x="137871" y="129540"/>
                </a:lnTo>
                <a:close/>
              </a:path>
              <a:path w="347345" h="480060">
                <a:moveTo>
                  <a:pt x="137078" y="129604"/>
                </a:moveTo>
                <a:lnTo>
                  <a:pt x="137277" y="129822"/>
                </a:lnTo>
                <a:lnTo>
                  <a:pt x="137078" y="129604"/>
                </a:lnTo>
                <a:close/>
              </a:path>
              <a:path w="347345" h="480060">
                <a:moveTo>
                  <a:pt x="137020" y="129540"/>
                </a:move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6" name="object 1426"/>
          <p:cNvSpPr/>
          <p:nvPr/>
        </p:nvSpPr>
        <p:spPr>
          <a:xfrm>
            <a:off x="5835194" y="5640170"/>
            <a:ext cx="103708" cy="95783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7" name="object 1427"/>
          <p:cNvSpPr/>
          <p:nvPr/>
        </p:nvSpPr>
        <p:spPr>
          <a:xfrm>
            <a:off x="6999387" y="5474314"/>
            <a:ext cx="158750" cy="45720"/>
          </a:xfrm>
          <a:custGeom>
            <a:avLst/>
            <a:gdLst/>
            <a:ahLst/>
            <a:cxnLst/>
            <a:rect l="l" t="t" r="r" b="b"/>
            <a:pathLst>
              <a:path w="158750" h="45720">
                <a:moveTo>
                  <a:pt x="158254" y="0"/>
                </a:moveTo>
                <a:lnTo>
                  <a:pt x="0" y="0"/>
                </a:lnTo>
                <a:lnTo>
                  <a:pt x="0" y="36461"/>
                </a:lnTo>
                <a:lnTo>
                  <a:pt x="85340" y="45121"/>
                </a:lnTo>
                <a:lnTo>
                  <a:pt x="130271" y="44210"/>
                </a:lnTo>
                <a:lnTo>
                  <a:pt x="149631" y="30309"/>
                </a:lnTo>
                <a:lnTo>
                  <a:pt x="158254" y="0"/>
                </a:lnTo>
                <a:close/>
              </a:path>
            </a:pathLst>
          </a:custGeom>
          <a:solidFill>
            <a:srgbClr val="D2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8" name="object 1428"/>
          <p:cNvSpPr/>
          <p:nvPr/>
        </p:nvSpPr>
        <p:spPr>
          <a:xfrm>
            <a:off x="6997234" y="5471959"/>
            <a:ext cx="163195" cy="44450"/>
          </a:xfrm>
          <a:custGeom>
            <a:avLst/>
            <a:gdLst/>
            <a:ahLst/>
            <a:cxnLst/>
            <a:rect l="l" t="t" r="r" b="b"/>
            <a:pathLst>
              <a:path w="163195" h="44450">
                <a:moveTo>
                  <a:pt x="3352" y="190"/>
                </a:moveTo>
                <a:lnTo>
                  <a:pt x="952" y="190"/>
                </a:lnTo>
                <a:lnTo>
                  <a:pt x="0" y="1155"/>
                </a:lnTo>
                <a:lnTo>
                  <a:pt x="0" y="39916"/>
                </a:lnTo>
                <a:lnTo>
                  <a:pt x="825" y="40843"/>
                </a:lnTo>
                <a:lnTo>
                  <a:pt x="16352" y="42385"/>
                </a:lnTo>
                <a:lnTo>
                  <a:pt x="29900" y="43373"/>
                </a:lnTo>
                <a:lnTo>
                  <a:pt x="42588" y="43947"/>
                </a:lnTo>
                <a:lnTo>
                  <a:pt x="54444" y="44132"/>
                </a:lnTo>
                <a:lnTo>
                  <a:pt x="87309" y="42416"/>
                </a:lnTo>
                <a:lnTo>
                  <a:pt x="101905" y="39814"/>
                </a:lnTo>
                <a:lnTo>
                  <a:pt x="54444" y="39814"/>
                </a:lnTo>
                <a:lnTo>
                  <a:pt x="42719" y="39631"/>
                </a:lnTo>
                <a:lnTo>
                  <a:pt x="30156" y="39063"/>
                </a:lnTo>
                <a:lnTo>
                  <a:pt x="26695" y="38811"/>
                </a:lnTo>
                <a:lnTo>
                  <a:pt x="2159" y="38811"/>
                </a:lnTo>
                <a:lnTo>
                  <a:pt x="2400" y="36664"/>
                </a:lnTo>
                <a:lnTo>
                  <a:pt x="4318" y="36664"/>
                </a:lnTo>
                <a:lnTo>
                  <a:pt x="4318" y="1155"/>
                </a:lnTo>
                <a:lnTo>
                  <a:pt x="3352" y="190"/>
                </a:lnTo>
                <a:close/>
              </a:path>
              <a:path w="163195" h="44450">
                <a:moveTo>
                  <a:pt x="159677" y="0"/>
                </a:moveTo>
                <a:lnTo>
                  <a:pt x="158534" y="749"/>
                </a:lnTo>
                <a:lnTo>
                  <a:pt x="158292" y="1917"/>
                </a:lnTo>
                <a:lnTo>
                  <a:pt x="158216" y="2197"/>
                </a:lnTo>
                <a:lnTo>
                  <a:pt x="127075" y="28723"/>
                </a:lnTo>
                <a:lnTo>
                  <a:pt x="85033" y="38321"/>
                </a:lnTo>
                <a:lnTo>
                  <a:pt x="54444" y="39814"/>
                </a:lnTo>
                <a:lnTo>
                  <a:pt x="101905" y="39814"/>
                </a:lnTo>
                <a:lnTo>
                  <a:pt x="145313" y="23939"/>
                </a:lnTo>
                <a:lnTo>
                  <a:pt x="162763" y="1625"/>
                </a:lnTo>
                <a:lnTo>
                  <a:pt x="162013" y="482"/>
                </a:lnTo>
                <a:lnTo>
                  <a:pt x="159677" y="0"/>
                </a:lnTo>
                <a:close/>
              </a:path>
              <a:path w="163195" h="44450">
                <a:moveTo>
                  <a:pt x="2400" y="36664"/>
                </a:moveTo>
                <a:lnTo>
                  <a:pt x="2159" y="38811"/>
                </a:lnTo>
                <a:lnTo>
                  <a:pt x="4318" y="38811"/>
                </a:lnTo>
                <a:lnTo>
                  <a:pt x="4318" y="36854"/>
                </a:lnTo>
                <a:lnTo>
                  <a:pt x="2400" y="36664"/>
                </a:lnTo>
                <a:close/>
              </a:path>
              <a:path w="163195" h="44450">
                <a:moveTo>
                  <a:pt x="4318" y="36854"/>
                </a:moveTo>
                <a:lnTo>
                  <a:pt x="4318" y="38811"/>
                </a:lnTo>
                <a:lnTo>
                  <a:pt x="26695" y="38811"/>
                </a:lnTo>
                <a:lnTo>
                  <a:pt x="16725" y="38083"/>
                </a:lnTo>
                <a:lnTo>
                  <a:pt x="4318" y="36854"/>
                </a:lnTo>
                <a:close/>
              </a:path>
              <a:path w="163195" h="44450">
                <a:moveTo>
                  <a:pt x="4318" y="36664"/>
                </a:moveTo>
                <a:lnTo>
                  <a:pt x="2400" y="36664"/>
                </a:lnTo>
                <a:lnTo>
                  <a:pt x="4318" y="36854"/>
                </a:lnTo>
                <a:lnTo>
                  <a:pt x="4318" y="36664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9" name="object 1429"/>
          <p:cNvSpPr/>
          <p:nvPr/>
        </p:nvSpPr>
        <p:spPr>
          <a:xfrm>
            <a:off x="6588862" y="5487412"/>
            <a:ext cx="337820" cy="76835"/>
          </a:xfrm>
          <a:custGeom>
            <a:avLst/>
            <a:gdLst/>
            <a:ahLst/>
            <a:cxnLst/>
            <a:rect l="l" t="t" r="r" b="b"/>
            <a:pathLst>
              <a:path w="337820" h="76835">
                <a:moveTo>
                  <a:pt x="8537" y="0"/>
                </a:moveTo>
                <a:lnTo>
                  <a:pt x="3660" y="17894"/>
                </a:lnTo>
                <a:lnTo>
                  <a:pt x="910" y="28330"/>
                </a:lnTo>
                <a:lnTo>
                  <a:pt x="0" y="34302"/>
                </a:lnTo>
                <a:lnTo>
                  <a:pt x="910" y="37957"/>
                </a:lnTo>
                <a:lnTo>
                  <a:pt x="97055" y="60593"/>
                </a:lnTo>
                <a:lnTo>
                  <a:pt x="162937" y="70534"/>
                </a:lnTo>
                <a:lnTo>
                  <a:pt x="232582" y="74662"/>
                </a:lnTo>
                <a:lnTo>
                  <a:pt x="337264" y="76225"/>
                </a:lnTo>
                <a:lnTo>
                  <a:pt x="337264" y="34302"/>
                </a:lnTo>
                <a:lnTo>
                  <a:pt x="195841" y="27632"/>
                </a:lnTo>
                <a:lnTo>
                  <a:pt x="115089" y="21990"/>
                </a:lnTo>
                <a:lnTo>
                  <a:pt x="64757" y="14300"/>
                </a:lnTo>
                <a:lnTo>
                  <a:pt x="14595" y="1485"/>
                </a:lnTo>
                <a:lnTo>
                  <a:pt x="8537" y="0"/>
                </a:lnTo>
                <a:close/>
              </a:path>
            </a:pathLst>
          </a:custGeom>
          <a:solidFill>
            <a:srgbClr val="D2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0" name="object 1430"/>
          <p:cNvSpPr/>
          <p:nvPr/>
        </p:nvSpPr>
        <p:spPr>
          <a:xfrm>
            <a:off x="6588192" y="5486675"/>
            <a:ext cx="340360" cy="79375"/>
          </a:xfrm>
          <a:custGeom>
            <a:avLst/>
            <a:gdLst/>
            <a:ahLst/>
            <a:cxnLst/>
            <a:rect l="l" t="t" r="r" b="b"/>
            <a:pathLst>
              <a:path w="340359" h="79375">
                <a:moveTo>
                  <a:pt x="13639" y="0"/>
                </a:moveTo>
                <a:lnTo>
                  <a:pt x="0" y="28994"/>
                </a:lnTo>
                <a:lnTo>
                  <a:pt x="105" y="40354"/>
                </a:lnTo>
                <a:lnTo>
                  <a:pt x="2349" y="43357"/>
                </a:lnTo>
                <a:lnTo>
                  <a:pt x="2679" y="43713"/>
                </a:lnTo>
                <a:lnTo>
                  <a:pt x="3162" y="44284"/>
                </a:lnTo>
                <a:lnTo>
                  <a:pt x="71838" y="56707"/>
                </a:lnTo>
                <a:lnTo>
                  <a:pt x="138778" y="65686"/>
                </a:lnTo>
                <a:lnTo>
                  <a:pt x="201266" y="71886"/>
                </a:lnTo>
                <a:lnTo>
                  <a:pt x="255863" y="75818"/>
                </a:lnTo>
                <a:lnTo>
                  <a:pt x="299129" y="77994"/>
                </a:lnTo>
                <a:lnTo>
                  <a:pt x="340093" y="79146"/>
                </a:lnTo>
                <a:lnTo>
                  <a:pt x="340093" y="76962"/>
                </a:lnTo>
                <a:lnTo>
                  <a:pt x="335775" y="76962"/>
                </a:lnTo>
                <a:lnTo>
                  <a:pt x="335775" y="74763"/>
                </a:lnTo>
                <a:lnTo>
                  <a:pt x="273823" y="72496"/>
                </a:lnTo>
                <a:lnTo>
                  <a:pt x="230072" y="69793"/>
                </a:lnTo>
                <a:lnTo>
                  <a:pt x="178981" y="65554"/>
                </a:lnTo>
                <a:lnTo>
                  <a:pt x="122860" y="59437"/>
                </a:lnTo>
                <a:lnTo>
                  <a:pt x="64021" y="51102"/>
                </a:lnTo>
                <a:lnTo>
                  <a:pt x="16309" y="42329"/>
                </a:lnTo>
                <a:lnTo>
                  <a:pt x="4330" y="42329"/>
                </a:lnTo>
                <a:lnTo>
                  <a:pt x="4775" y="40208"/>
                </a:lnTo>
                <a:lnTo>
                  <a:pt x="5522" y="40208"/>
                </a:lnTo>
                <a:lnTo>
                  <a:pt x="4762" y="37884"/>
                </a:lnTo>
                <a:lnTo>
                  <a:pt x="4317" y="35814"/>
                </a:lnTo>
                <a:lnTo>
                  <a:pt x="4368" y="28994"/>
                </a:lnTo>
                <a:lnTo>
                  <a:pt x="4825" y="25006"/>
                </a:lnTo>
                <a:lnTo>
                  <a:pt x="8445" y="11722"/>
                </a:lnTo>
                <a:lnTo>
                  <a:pt x="10667" y="7912"/>
                </a:lnTo>
                <a:lnTo>
                  <a:pt x="13944" y="4292"/>
                </a:lnTo>
                <a:lnTo>
                  <a:pt x="14697" y="4292"/>
                </a:lnTo>
                <a:lnTo>
                  <a:pt x="15265" y="2222"/>
                </a:lnTo>
                <a:lnTo>
                  <a:pt x="15786" y="127"/>
                </a:lnTo>
                <a:lnTo>
                  <a:pt x="14922" y="25"/>
                </a:lnTo>
                <a:lnTo>
                  <a:pt x="13639" y="0"/>
                </a:lnTo>
                <a:close/>
              </a:path>
              <a:path w="340359" h="79375">
                <a:moveTo>
                  <a:pt x="335775" y="74763"/>
                </a:moveTo>
                <a:lnTo>
                  <a:pt x="335775" y="76962"/>
                </a:lnTo>
                <a:lnTo>
                  <a:pt x="337934" y="76962"/>
                </a:lnTo>
                <a:lnTo>
                  <a:pt x="337959" y="74803"/>
                </a:lnTo>
                <a:lnTo>
                  <a:pt x="335775" y="74763"/>
                </a:lnTo>
                <a:close/>
              </a:path>
              <a:path w="340359" h="79375">
                <a:moveTo>
                  <a:pt x="335775" y="37079"/>
                </a:moveTo>
                <a:lnTo>
                  <a:pt x="335775" y="74763"/>
                </a:lnTo>
                <a:lnTo>
                  <a:pt x="337959" y="74803"/>
                </a:lnTo>
                <a:lnTo>
                  <a:pt x="337934" y="76962"/>
                </a:lnTo>
                <a:lnTo>
                  <a:pt x="340093" y="76962"/>
                </a:lnTo>
                <a:lnTo>
                  <a:pt x="340093" y="37198"/>
                </a:lnTo>
                <a:lnTo>
                  <a:pt x="337832" y="37198"/>
                </a:lnTo>
                <a:lnTo>
                  <a:pt x="335775" y="37079"/>
                </a:lnTo>
                <a:close/>
              </a:path>
              <a:path w="340359" h="79375">
                <a:moveTo>
                  <a:pt x="4775" y="40208"/>
                </a:moveTo>
                <a:lnTo>
                  <a:pt x="4330" y="42329"/>
                </a:lnTo>
                <a:lnTo>
                  <a:pt x="5978" y="40932"/>
                </a:lnTo>
                <a:lnTo>
                  <a:pt x="5613" y="40487"/>
                </a:lnTo>
                <a:lnTo>
                  <a:pt x="5569" y="40354"/>
                </a:lnTo>
                <a:lnTo>
                  <a:pt x="4775" y="40208"/>
                </a:lnTo>
                <a:close/>
              </a:path>
              <a:path w="340359" h="79375">
                <a:moveTo>
                  <a:pt x="8712" y="40932"/>
                </a:moveTo>
                <a:lnTo>
                  <a:pt x="5981" y="40932"/>
                </a:lnTo>
                <a:lnTo>
                  <a:pt x="5041" y="41732"/>
                </a:lnTo>
                <a:lnTo>
                  <a:pt x="4330" y="42329"/>
                </a:lnTo>
                <a:lnTo>
                  <a:pt x="16309" y="42329"/>
                </a:lnTo>
                <a:lnTo>
                  <a:pt x="8712" y="40932"/>
                </a:lnTo>
                <a:close/>
              </a:path>
              <a:path w="340359" h="79375">
                <a:moveTo>
                  <a:pt x="5979" y="40933"/>
                </a:moveTo>
                <a:lnTo>
                  <a:pt x="5041" y="41732"/>
                </a:lnTo>
                <a:lnTo>
                  <a:pt x="6019" y="40982"/>
                </a:lnTo>
                <a:close/>
              </a:path>
              <a:path w="340359" h="79375">
                <a:moveTo>
                  <a:pt x="5569" y="40354"/>
                </a:moveTo>
                <a:lnTo>
                  <a:pt x="5613" y="40487"/>
                </a:lnTo>
                <a:lnTo>
                  <a:pt x="5979" y="40933"/>
                </a:lnTo>
                <a:lnTo>
                  <a:pt x="8712" y="40932"/>
                </a:lnTo>
                <a:lnTo>
                  <a:pt x="5569" y="40354"/>
                </a:lnTo>
                <a:close/>
              </a:path>
              <a:path w="340359" h="79375">
                <a:moveTo>
                  <a:pt x="5522" y="40208"/>
                </a:moveTo>
                <a:lnTo>
                  <a:pt x="4775" y="40208"/>
                </a:lnTo>
                <a:lnTo>
                  <a:pt x="5569" y="40354"/>
                </a:lnTo>
                <a:lnTo>
                  <a:pt x="5522" y="40208"/>
                </a:lnTo>
                <a:close/>
              </a:path>
              <a:path w="340359" h="79375">
                <a:moveTo>
                  <a:pt x="337934" y="35039"/>
                </a:moveTo>
                <a:lnTo>
                  <a:pt x="335775" y="35039"/>
                </a:lnTo>
                <a:lnTo>
                  <a:pt x="335775" y="37079"/>
                </a:lnTo>
                <a:lnTo>
                  <a:pt x="337832" y="37198"/>
                </a:lnTo>
                <a:lnTo>
                  <a:pt x="337934" y="35039"/>
                </a:lnTo>
                <a:close/>
              </a:path>
              <a:path w="340359" h="79375">
                <a:moveTo>
                  <a:pt x="340093" y="35039"/>
                </a:moveTo>
                <a:lnTo>
                  <a:pt x="337934" y="35039"/>
                </a:lnTo>
                <a:lnTo>
                  <a:pt x="337832" y="37198"/>
                </a:lnTo>
                <a:lnTo>
                  <a:pt x="340093" y="37198"/>
                </a:lnTo>
                <a:lnTo>
                  <a:pt x="340093" y="35039"/>
                </a:lnTo>
                <a:close/>
              </a:path>
              <a:path w="340359" h="79375">
                <a:moveTo>
                  <a:pt x="31745" y="3644"/>
                </a:moveTo>
                <a:lnTo>
                  <a:pt x="14922" y="3644"/>
                </a:lnTo>
                <a:lnTo>
                  <a:pt x="15015" y="4381"/>
                </a:lnTo>
                <a:lnTo>
                  <a:pt x="85390" y="16670"/>
                </a:lnTo>
                <a:lnTo>
                  <a:pt x="146303" y="23819"/>
                </a:lnTo>
                <a:lnTo>
                  <a:pt x="229691" y="30965"/>
                </a:lnTo>
                <a:lnTo>
                  <a:pt x="335775" y="37079"/>
                </a:lnTo>
                <a:lnTo>
                  <a:pt x="335775" y="35039"/>
                </a:lnTo>
                <a:lnTo>
                  <a:pt x="340093" y="35039"/>
                </a:lnTo>
                <a:lnTo>
                  <a:pt x="340093" y="32969"/>
                </a:lnTo>
                <a:lnTo>
                  <a:pt x="270106" y="29302"/>
                </a:lnTo>
                <a:lnTo>
                  <a:pt x="211433" y="25268"/>
                </a:lnTo>
                <a:lnTo>
                  <a:pt x="161513" y="20972"/>
                </a:lnTo>
                <a:lnTo>
                  <a:pt x="119855" y="16612"/>
                </a:lnTo>
                <a:lnTo>
                  <a:pt x="68510" y="9900"/>
                </a:lnTo>
                <a:lnTo>
                  <a:pt x="41651" y="5506"/>
                </a:lnTo>
                <a:lnTo>
                  <a:pt x="31745" y="3644"/>
                </a:lnTo>
                <a:close/>
              </a:path>
              <a:path w="340359" h="79375">
                <a:moveTo>
                  <a:pt x="14697" y="4292"/>
                </a:moveTo>
                <a:lnTo>
                  <a:pt x="13944" y="4292"/>
                </a:lnTo>
                <a:lnTo>
                  <a:pt x="14833" y="4381"/>
                </a:lnTo>
                <a:lnTo>
                  <a:pt x="14697" y="4292"/>
                </a:lnTo>
                <a:close/>
              </a:path>
              <a:path w="340359" h="79375">
                <a:moveTo>
                  <a:pt x="15265" y="2222"/>
                </a:moveTo>
                <a:lnTo>
                  <a:pt x="14861" y="3695"/>
                </a:lnTo>
                <a:lnTo>
                  <a:pt x="14747" y="4318"/>
                </a:lnTo>
                <a:lnTo>
                  <a:pt x="14922" y="4356"/>
                </a:lnTo>
                <a:lnTo>
                  <a:pt x="14757" y="4318"/>
                </a:lnTo>
                <a:lnTo>
                  <a:pt x="15265" y="2222"/>
                </a:lnTo>
                <a:close/>
              </a:path>
              <a:path w="340359" h="79375">
                <a:moveTo>
                  <a:pt x="14922" y="3644"/>
                </a:moveTo>
                <a:lnTo>
                  <a:pt x="14757" y="4318"/>
                </a:lnTo>
                <a:lnTo>
                  <a:pt x="14922" y="4356"/>
                </a:lnTo>
                <a:lnTo>
                  <a:pt x="14922" y="3644"/>
                </a:lnTo>
                <a:close/>
              </a:path>
              <a:path w="340359" h="79375">
                <a:moveTo>
                  <a:pt x="15798" y="127"/>
                </a:moveTo>
                <a:lnTo>
                  <a:pt x="14757" y="4318"/>
                </a:lnTo>
                <a:lnTo>
                  <a:pt x="14922" y="3644"/>
                </a:lnTo>
                <a:lnTo>
                  <a:pt x="31745" y="3644"/>
                </a:lnTo>
                <a:lnTo>
                  <a:pt x="26377" y="2590"/>
                </a:lnTo>
                <a:lnTo>
                  <a:pt x="17030" y="469"/>
                </a:lnTo>
                <a:lnTo>
                  <a:pt x="15798" y="127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1" name="object 1431"/>
          <p:cNvSpPr/>
          <p:nvPr/>
        </p:nvSpPr>
        <p:spPr>
          <a:xfrm>
            <a:off x="6920651" y="5485250"/>
            <a:ext cx="270510" cy="85090"/>
          </a:xfrm>
          <a:custGeom>
            <a:avLst/>
            <a:gdLst/>
            <a:ahLst/>
            <a:cxnLst/>
            <a:rect l="l" t="t" r="r" b="b"/>
            <a:pathLst>
              <a:path w="270509" h="85089">
                <a:moveTo>
                  <a:pt x="0" y="40106"/>
                </a:moveTo>
                <a:lnTo>
                  <a:pt x="0" y="82029"/>
                </a:lnTo>
                <a:lnTo>
                  <a:pt x="137468" y="84709"/>
                </a:lnTo>
                <a:lnTo>
                  <a:pt x="211015" y="82945"/>
                </a:lnTo>
                <a:lnTo>
                  <a:pt x="245593" y="74344"/>
                </a:lnTo>
                <a:lnTo>
                  <a:pt x="266153" y="56515"/>
                </a:lnTo>
                <a:lnTo>
                  <a:pt x="268050" y="41935"/>
                </a:lnTo>
                <a:lnTo>
                  <a:pt x="10934" y="41935"/>
                </a:lnTo>
                <a:lnTo>
                  <a:pt x="0" y="40106"/>
                </a:lnTo>
                <a:close/>
              </a:path>
              <a:path w="270509" h="85089">
                <a:moveTo>
                  <a:pt x="264325" y="0"/>
                </a:moveTo>
                <a:lnTo>
                  <a:pt x="224008" y="28025"/>
                </a:lnTo>
                <a:lnTo>
                  <a:pt x="185640" y="33579"/>
                </a:lnTo>
                <a:lnTo>
                  <a:pt x="116674" y="38277"/>
                </a:lnTo>
                <a:lnTo>
                  <a:pt x="40563" y="41478"/>
                </a:lnTo>
                <a:lnTo>
                  <a:pt x="10934" y="41935"/>
                </a:lnTo>
                <a:lnTo>
                  <a:pt x="268050" y="41935"/>
                </a:lnTo>
                <a:lnTo>
                  <a:pt x="269204" y="33071"/>
                </a:lnTo>
                <a:lnTo>
                  <a:pt x="270030" y="19370"/>
                </a:lnTo>
                <a:lnTo>
                  <a:pt x="268461" y="10112"/>
                </a:lnTo>
                <a:lnTo>
                  <a:pt x="264325" y="0"/>
                </a:lnTo>
                <a:close/>
              </a:path>
            </a:pathLst>
          </a:custGeom>
          <a:solidFill>
            <a:srgbClr val="D2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2" name="object 1432"/>
          <p:cNvSpPr/>
          <p:nvPr/>
        </p:nvSpPr>
        <p:spPr>
          <a:xfrm>
            <a:off x="6918492" y="5483116"/>
            <a:ext cx="273050" cy="86995"/>
          </a:xfrm>
          <a:custGeom>
            <a:avLst/>
            <a:gdLst/>
            <a:ahLst/>
            <a:cxnLst/>
            <a:rect l="l" t="t" r="r" b="b"/>
            <a:pathLst>
              <a:path w="273050" h="86995">
                <a:moveTo>
                  <a:pt x="2514" y="40106"/>
                </a:moveTo>
                <a:lnTo>
                  <a:pt x="761" y="40589"/>
                </a:lnTo>
                <a:lnTo>
                  <a:pt x="0" y="42240"/>
                </a:lnTo>
                <a:lnTo>
                  <a:pt x="0" y="85344"/>
                </a:lnTo>
                <a:lnTo>
                  <a:pt x="939" y="86296"/>
                </a:lnTo>
                <a:lnTo>
                  <a:pt x="5018" y="86381"/>
                </a:lnTo>
                <a:lnTo>
                  <a:pt x="42646" y="86702"/>
                </a:lnTo>
                <a:lnTo>
                  <a:pt x="71302" y="86529"/>
                </a:lnTo>
                <a:lnTo>
                  <a:pt x="104054" y="85875"/>
                </a:lnTo>
                <a:lnTo>
                  <a:pt x="138801" y="84543"/>
                </a:lnTo>
                <a:lnTo>
                  <a:pt x="144771" y="84162"/>
                </a:lnTo>
                <a:lnTo>
                  <a:pt x="2158" y="84162"/>
                </a:lnTo>
                <a:lnTo>
                  <a:pt x="2222" y="82003"/>
                </a:lnTo>
                <a:lnTo>
                  <a:pt x="4317" y="82003"/>
                </a:lnTo>
                <a:lnTo>
                  <a:pt x="4317" y="44791"/>
                </a:lnTo>
                <a:lnTo>
                  <a:pt x="1803" y="44373"/>
                </a:lnTo>
                <a:lnTo>
                  <a:pt x="2158" y="42240"/>
                </a:lnTo>
                <a:lnTo>
                  <a:pt x="13093" y="42240"/>
                </a:lnTo>
                <a:lnTo>
                  <a:pt x="13211" y="41895"/>
                </a:lnTo>
                <a:lnTo>
                  <a:pt x="2514" y="40106"/>
                </a:lnTo>
                <a:close/>
              </a:path>
              <a:path w="273050" h="86995">
                <a:moveTo>
                  <a:pt x="2222" y="82003"/>
                </a:moveTo>
                <a:lnTo>
                  <a:pt x="2158" y="84162"/>
                </a:lnTo>
                <a:lnTo>
                  <a:pt x="4317" y="84162"/>
                </a:lnTo>
                <a:lnTo>
                  <a:pt x="4317" y="82039"/>
                </a:lnTo>
                <a:lnTo>
                  <a:pt x="2222" y="82003"/>
                </a:lnTo>
                <a:close/>
              </a:path>
              <a:path w="273050" h="86995">
                <a:moveTo>
                  <a:pt x="4317" y="82039"/>
                </a:moveTo>
                <a:lnTo>
                  <a:pt x="4317" y="84162"/>
                </a:lnTo>
                <a:lnTo>
                  <a:pt x="144771" y="84162"/>
                </a:lnTo>
                <a:lnTo>
                  <a:pt x="172647" y="82384"/>
                </a:lnTo>
                <a:lnTo>
                  <a:pt x="42646" y="82384"/>
                </a:lnTo>
                <a:lnTo>
                  <a:pt x="13319" y="82194"/>
                </a:lnTo>
                <a:lnTo>
                  <a:pt x="4317" y="82039"/>
                </a:lnTo>
                <a:close/>
              </a:path>
              <a:path w="273050" h="86995">
                <a:moveTo>
                  <a:pt x="266294" y="57500"/>
                </a:moveTo>
                <a:lnTo>
                  <a:pt x="189648" y="76544"/>
                </a:lnTo>
                <a:lnTo>
                  <a:pt x="138596" y="80229"/>
                </a:lnTo>
                <a:lnTo>
                  <a:pt x="87213" y="81955"/>
                </a:lnTo>
                <a:lnTo>
                  <a:pt x="42646" y="82384"/>
                </a:lnTo>
                <a:lnTo>
                  <a:pt x="172647" y="82384"/>
                </a:lnTo>
                <a:lnTo>
                  <a:pt x="220671" y="76936"/>
                </a:lnTo>
                <a:lnTo>
                  <a:pt x="264081" y="64569"/>
                </a:lnTo>
                <a:lnTo>
                  <a:pt x="270495" y="58648"/>
                </a:lnTo>
                <a:lnTo>
                  <a:pt x="268312" y="58648"/>
                </a:lnTo>
                <a:lnTo>
                  <a:pt x="266179" y="58343"/>
                </a:lnTo>
                <a:lnTo>
                  <a:pt x="266294" y="57500"/>
                </a:lnTo>
                <a:close/>
              </a:path>
              <a:path w="273050" h="86995">
                <a:moveTo>
                  <a:pt x="4317" y="82003"/>
                </a:moveTo>
                <a:lnTo>
                  <a:pt x="2222" y="82003"/>
                </a:lnTo>
                <a:lnTo>
                  <a:pt x="4317" y="82039"/>
                </a:lnTo>
                <a:close/>
              </a:path>
              <a:path w="273050" h="86995">
                <a:moveTo>
                  <a:pt x="266738" y="57162"/>
                </a:moveTo>
                <a:lnTo>
                  <a:pt x="266294" y="57500"/>
                </a:lnTo>
                <a:lnTo>
                  <a:pt x="266179" y="58343"/>
                </a:lnTo>
                <a:lnTo>
                  <a:pt x="268312" y="58648"/>
                </a:lnTo>
                <a:lnTo>
                  <a:pt x="266738" y="57162"/>
                </a:lnTo>
                <a:close/>
              </a:path>
              <a:path w="273050" h="86995">
                <a:moveTo>
                  <a:pt x="270680" y="57162"/>
                </a:moveTo>
                <a:lnTo>
                  <a:pt x="266738" y="57162"/>
                </a:lnTo>
                <a:lnTo>
                  <a:pt x="268312" y="58648"/>
                </a:lnTo>
                <a:lnTo>
                  <a:pt x="270495" y="58648"/>
                </a:lnTo>
                <a:lnTo>
                  <a:pt x="270680" y="57162"/>
                </a:lnTo>
                <a:close/>
              </a:path>
              <a:path w="273050" h="86995">
                <a:moveTo>
                  <a:pt x="268753" y="2133"/>
                </a:moveTo>
                <a:lnTo>
                  <a:pt x="266484" y="2133"/>
                </a:lnTo>
                <a:lnTo>
                  <a:pt x="268071" y="3619"/>
                </a:lnTo>
                <a:lnTo>
                  <a:pt x="265401" y="5693"/>
                </a:lnTo>
                <a:lnTo>
                  <a:pt x="266218" y="8205"/>
                </a:lnTo>
                <a:lnTo>
                  <a:pt x="267334" y="14574"/>
                </a:lnTo>
                <a:lnTo>
                  <a:pt x="267927" y="21466"/>
                </a:lnTo>
                <a:lnTo>
                  <a:pt x="268007" y="38265"/>
                </a:lnTo>
                <a:lnTo>
                  <a:pt x="267627" y="43891"/>
                </a:lnTo>
                <a:lnTo>
                  <a:pt x="266661" y="54800"/>
                </a:lnTo>
                <a:lnTo>
                  <a:pt x="266294" y="57500"/>
                </a:lnTo>
                <a:lnTo>
                  <a:pt x="266738" y="57162"/>
                </a:lnTo>
                <a:lnTo>
                  <a:pt x="270680" y="57162"/>
                </a:lnTo>
                <a:lnTo>
                  <a:pt x="270774" y="56406"/>
                </a:lnTo>
                <a:lnTo>
                  <a:pt x="271481" y="49352"/>
                </a:lnTo>
                <a:lnTo>
                  <a:pt x="272136" y="40081"/>
                </a:lnTo>
                <a:lnTo>
                  <a:pt x="272440" y="29121"/>
                </a:lnTo>
                <a:lnTo>
                  <a:pt x="272263" y="21689"/>
                </a:lnTo>
                <a:lnTo>
                  <a:pt x="271633" y="14046"/>
                </a:lnTo>
                <a:lnTo>
                  <a:pt x="270418" y="7196"/>
                </a:lnTo>
                <a:lnTo>
                  <a:pt x="268753" y="2133"/>
                </a:lnTo>
                <a:close/>
              </a:path>
              <a:path w="273050" h="86995">
                <a:moveTo>
                  <a:pt x="13093" y="42240"/>
                </a:moveTo>
                <a:lnTo>
                  <a:pt x="4317" y="42240"/>
                </a:lnTo>
                <a:lnTo>
                  <a:pt x="4317" y="44791"/>
                </a:lnTo>
                <a:lnTo>
                  <a:pt x="12738" y="46189"/>
                </a:lnTo>
                <a:lnTo>
                  <a:pt x="13093" y="46228"/>
                </a:lnTo>
                <a:lnTo>
                  <a:pt x="38918" y="45656"/>
                </a:lnTo>
                <a:lnTo>
                  <a:pt x="82460" y="44069"/>
                </a:lnTo>
                <a:lnTo>
                  <a:pt x="13093" y="44069"/>
                </a:lnTo>
                <a:lnTo>
                  <a:pt x="13093" y="42240"/>
                </a:lnTo>
                <a:close/>
              </a:path>
              <a:path w="273050" h="86995">
                <a:moveTo>
                  <a:pt x="4317" y="42240"/>
                </a:moveTo>
                <a:lnTo>
                  <a:pt x="2158" y="42240"/>
                </a:lnTo>
                <a:lnTo>
                  <a:pt x="1803" y="44373"/>
                </a:lnTo>
                <a:lnTo>
                  <a:pt x="4317" y="44791"/>
                </a:lnTo>
                <a:lnTo>
                  <a:pt x="4317" y="42240"/>
                </a:lnTo>
                <a:close/>
              </a:path>
              <a:path w="273050" h="86995">
                <a:moveTo>
                  <a:pt x="13211" y="41895"/>
                </a:moveTo>
                <a:lnTo>
                  <a:pt x="13093" y="44069"/>
                </a:lnTo>
                <a:lnTo>
                  <a:pt x="13449" y="41935"/>
                </a:lnTo>
                <a:lnTo>
                  <a:pt x="13211" y="41895"/>
                </a:lnTo>
                <a:close/>
              </a:path>
              <a:path w="273050" h="86995">
                <a:moveTo>
                  <a:pt x="118694" y="38266"/>
                </a:moveTo>
                <a:lnTo>
                  <a:pt x="23869" y="41747"/>
                </a:lnTo>
                <a:lnTo>
                  <a:pt x="13211" y="41895"/>
                </a:lnTo>
                <a:lnTo>
                  <a:pt x="13343" y="42570"/>
                </a:lnTo>
                <a:lnTo>
                  <a:pt x="13093" y="44069"/>
                </a:lnTo>
                <a:lnTo>
                  <a:pt x="82460" y="44069"/>
                </a:lnTo>
                <a:lnTo>
                  <a:pt x="118922" y="42570"/>
                </a:lnTo>
                <a:lnTo>
                  <a:pt x="136348" y="40411"/>
                </a:lnTo>
                <a:lnTo>
                  <a:pt x="118833" y="40411"/>
                </a:lnTo>
                <a:lnTo>
                  <a:pt x="118694" y="38266"/>
                </a:lnTo>
                <a:close/>
              </a:path>
              <a:path w="273050" h="86995">
                <a:moveTo>
                  <a:pt x="118732" y="38265"/>
                </a:moveTo>
                <a:lnTo>
                  <a:pt x="118768" y="39411"/>
                </a:lnTo>
                <a:lnTo>
                  <a:pt x="118833" y="40411"/>
                </a:lnTo>
                <a:lnTo>
                  <a:pt x="118732" y="38265"/>
                </a:lnTo>
                <a:close/>
              </a:path>
              <a:path w="273050" h="86995">
                <a:moveTo>
                  <a:pt x="153671" y="38265"/>
                </a:moveTo>
                <a:lnTo>
                  <a:pt x="118732" y="38265"/>
                </a:lnTo>
                <a:lnTo>
                  <a:pt x="118833" y="40411"/>
                </a:lnTo>
                <a:lnTo>
                  <a:pt x="136348" y="40411"/>
                </a:lnTo>
                <a:lnTo>
                  <a:pt x="153671" y="38265"/>
                </a:lnTo>
                <a:close/>
              </a:path>
              <a:path w="273050" h="86995">
                <a:moveTo>
                  <a:pt x="266852" y="0"/>
                </a:moveTo>
                <a:lnTo>
                  <a:pt x="264921" y="660"/>
                </a:lnTo>
                <a:lnTo>
                  <a:pt x="264655" y="914"/>
                </a:lnTo>
                <a:lnTo>
                  <a:pt x="256098" y="7045"/>
                </a:lnTo>
                <a:lnTo>
                  <a:pt x="232036" y="18146"/>
                </a:lnTo>
                <a:lnTo>
                  <a:pt x="187793" y="29969"/>
                </a:lnTo>
                <a:lnTo>
                  <a:pt x="118694" y="38266"/>
                </a:lnTo>
                <a:lnTo>
                  <a:pt x="153671" y="38265"/>
                </a:lnTo>
                <a:lnTo>
                  <a:pt x="192317" y="33476"/>
                </a:lnTo>
                <a:lnTo>
                  <a:pt x="237888" y="20551"/>
                </a:lnTo>
                <a:lnTo>
                  <a:pt x="261273" y="8898"/>
                </a:lnTo>
                <a:lnTo>
                  <a:pt x="265401" y="5693"/>
                </a:lnTo>
                <a:lnTo>
                  <a:pt x="264528" y="3009"/>
                </a:lnTo>
                <a:lnTo>
                  <a:pt x="266484" y="2133"/>
                </a:lnTo>
                <a:lnTo>
                  <a:pt x="268753" y="2133"/>
                </a:lnTo>
                <a:lnTo>
                  <a:pt x="268465" y="1257"/>
                </a:lnTo>
                <a:lnTo>
                  <a:pt x="266852" y="0"/>
                </a:lnTo>
                <a:close/>
              </a:path>
              <a:path w="273050" h="86995">
                <a:moveTo>
                  <a:pt x="266484" y="2133"/>
                </a:moveTo>
                <a:lnTo>
                  <a:pt x="264528" y="3009"/>
                </a:lnTo>
                <a:lnTo>
                  <a:pt x="265401" y="5693"/>
                </a:lnTo>
                <a:lnTo>
                  <a:pt x="268071" y="3619"/>
                </a:lnTo>
                <a:lnTo>
                  <a:pt x="266484" y="2133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3" name="object 1433"/>
          <p:cNvSpPr/>
          <p:nvPr/>
        </p:nvSpPr>
        <p:spPr>
          <a:xfrm>
            <a:off x="6920654" y="5471406"/>
            <a:ext cx="271780" cy="59055"/>
          </a:xfrm>
          <a:custGeom>
            <a:avLst/>
            <a:gdLst/>
            <a:ahLst/>
            <a:cxnLst/>
            <a:rect l="l" t="t" r="r" b="b"/>
            <a:pathLst>
              <a:path w="271779" h="59054">
                <a:moveTo>
                  <a:pt x="8267" y="40055"/>
                </a:moveTo>
                <a:lnTo>
                  <a:pt x="0" y="53949"/>
                </a:lnTo>
                <a:lnTo>
                  <a:pt x="164100" y="58451"/>
                </a:lnTo>
                <a:lnTo>
                  <a:pt x="246333" y="55775"/>
                </a:lnTo>
                <a:lnTo>
                  <a:pt x="269577" y="43189"/>
                </a:lnTo>
                <a:lnTo>
                  <a:pt x="136164" y="43189"/>
                </a:lnTo>
                <a:lnTo>
                  <a:pt x="8267" y="40055"/>
                </a:lnTo>
                <a:close/>
              </a:path>
              <a:path w="271779" h="59054">
                <a:moveTo>
                  <a:pt x="235366" y="0"/>
                </a:moveTo>
                <a:lnTo>
                  <a:pt x="222402" y="2908"/>
                </a:lnTo>
                <a:lnTo>
                  <a:pt x="223157" y="28098"/>
                </a:lnTo>
                <a:lnTo>
                  <a:pt x="201102" y="40365"/>
                </a:lnTo>
                <a:lnTo>
                  <a:pt x="136164" y="43189"/>
                </a:lnTo>
                <a:lnTo>
                  <a:pt x="269577" y="43189"/>
                </a:lnTo>
                <a:lnTo>
                  <a:pt x="271482" y="42158"/>
                </a:lnTo>
                <a:lnTo>
                  <a:pt x="264325" y="13842"/>
                </a:lnTo>
                <a:lnTo>
                  <a:pt x="252397" y="4442"/>
                </a:lnTo>
                <a:lnTo>
                  <a:pt x="244054" y="169"/>
                </a:lnTo>
                <a:lnTo>
                  <a:pt x="2353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4" name="object 1434"/>
          <p:cNvSpPr/>
          <p:nvPr/>
        </p:nvSpPr>
        <p:spPr>
          <a:xfrm>
            <a:off x="6916920" y="5471279"/>
            <a:ext cx="271145" cy="57785"/>
          </a:xfrm>
          <a:custGeom>
            <a:avLst/>
            <a:gdLst/>
            <a:ahLst/>
            <a:cxnLst/>
            <a:rect l="l" t="t" r="r" b="b"/>
            <a:pathLst>
              <a:path w="271145" h="57785">
                <a:moveTo>
                  <a:pt x="10795" y="37985"/>
                </a:moveTo>
                <a:lnTo>
                  <a:pt x="0" y="56121"/>
                </a:lnTo>
                <a:lnTo>
                  <a:pt x="38231" y="57091"/>
                </a:lnTo>
                <a:lnTo>
                  <a:pt x="69672" y="57365"/>
                </a:lnTo>
                <a:lnTo>
                  <a:pt x="131754" y="56019"/>
                </a:lnTo>
                <a:lnTo>
                  <a:pt x="142813" y="55181"/>
                </a:lnTo>
                <a:lnTo>
                  <a:pt x="5600" y="55181"/>
                </a:lnTo>
                <a:lnTo>
                  <a:pt x="3733" y="54076"/>
                </a:lnTo>
                <a:lnTo>
                  <a:pt x="3797" y="51917"/>
                </a:lnTo>
                <a:lnTo>
                  <a:pt x="7538" y="51917"/>
                </a:lnTo>
                <a:lnTo>
                  <a:pt x="13206" y="42369"/>
                </a:lnTo>
                <a:lnTo>
                  <a:pt x="11938" y="42341"/>
                </a:lnTo>
                <a:lnTo>
                  <a:pt x="12001" y="40182"/>
                </a:lnTo>
                <a:lnTo>
                  <a:pt x="120476" y="40182"/>
                </a:lnTo>
                <a:lnTo>
                  <a:pt x="126518" y="39830"/>
                </a:lnTo>
                <a:lnTo>
                  <a:pt x="141273" y="38366"/>
                </a:lnTo>
                <a:lnTo>
                  <a:pt x="42151" y="38366"/>
                </a:lnTo>
                <a:lnTo>
                  <a:pt x="20297" y="38190"/>
                </a:lnTo>
                <a:lnTo>
                  <a:pt x="10795" y="37985"/>
                </a:lnTo>
                <a:close/>
              </a:path>
              <a:path w="271145" h="57785">
                <a:moveTo>
                  <a:pt x="3797" y="51917"/>
                </a:moveTo>
                <a:lnTo>
                  <a:pt x="3733" y="54076"/>
                </a:lnTo>
                <a:lnTo>
                  <a:pt x="5600" y="55181"/>
                </a:lnTo>
                <a:lnTo>
                  <a:pt x="7475" y="52022"/>
                </a:lnTo>
                <a:lnTo>
                  <a:pt x="3797" y="51917"/>
                </a:lnTo>
                <a:close/>
              </a:path>
              <a:path w="271145" h="57785">
                <a:moveTo>
                  <a:pt x="7475" y="52022"/>
                </a:moveTo>
                <a:lnTo>
                  <a:pt x="5600" y="55181"/>
                </a:lnTo>
                <a:lnTo>
                  <a:pt x="142813" y="55181"/>
                </a:lnTo>
                <a:lnTo>
                  <a:pt x="170975" y="53047"/>
                </a:lnTo>
                <a:lnTo>
                  <a:pt x="69672" y="53047"/>
                </a:lnTo>
                <a:lnTo>
                  <a:pt x="38306" y="52773"/>
                </a:lnTo>
                <a:lnTo>
                  <a:pt x="7475" y="52022"/>
                </a:lnTo>
                <a:close/>
              </a:path>
              <a:path w="271145" h="57785">
                <a:moveTo>
                  <a:pt x="266112" y="15257"/>
                </a:moveTo>
                <a:lnTo>
                  <a:pt x="213915" y="42870"/>
                </a:lnTo>
                <a:lnTo>
                  <a:pt x="156962" y="50160"/>
                </a:lnTo>
                <a:lnTo>
                  <a:pt x="69672" y="53047"/>
                </a:lnTo>
                <a:lnTo>
                  <a:pt x="170975" y="53047"/>
                </a:lnTo>
                <a:lnTo>
                  <a:pt x="214761" y="47125"/>
                </a:lnTo>
                <a:lnTo>
                  <a:pt x="255627" y="33977"/>
                </a:lnTo>
                <a:lnTo>
                  <a:pt x="270548" y="18656"/>
                </a:lnTo>
                <a:lnTo>
                  <a:pt x="270535" y="15646"/>
                </a:lnTo>
                <a:lnTo>
                  <a:pt x="266700" y="15646"/>
                </a:lnTo>
                <a:lnTo>
                  <a:pt x="266112" y="15257"/>
                </a:lnTo>
                <a:close/>
              </a:path>
              <a:path w="271145" h="57785">
                <a:moveTo>
                  <a:pt x="7538" y="51917"/>
                </a:moveTo>
                <a:lnTo>
                  <a:pt x="3797" y="51917"/>
                </a:lnTo>
                <a:lnTo>
                  <a:pt x="7475" y="52022"/>
                </a:lnTo>
                <a:close/>
              </a:path>
              <a:path w="271145" h="57785">
                <a:moveTo>
                  <a:pt x="120476" y="40182"/>
                </a:moveTo>
                <a:lnTo>
                  <a:pt x="12001" y="40182"/>
                </a:lnTo>
                <a:lnTo>
                  <a:pt x="13855" y="41274"/>
                </a:lnTo>
                <a:lnTo>
                  <a:pt x="13206" y="42369"/>
                </a:lnTo>
                <a:lnTo>
                  <a:pt x="20205" y="42519"/>
                </a:lnTo>
                <a:lnTo>
                  <a:pt x="42151" y="42697"/>
                </a:lnTo>
                <a:lnTo>
                  <a:pt x="67046" y="42473"/>
                </a:lnTo>
                <a:lnTo>
                  <a:pt x="95913" y="41613"/>
                </a:lnTo>
                <a:lnTo>
                  <a:pt x="120476" y="40182"/>
                </a:lnTo>
                <a:close/>
              </a:path>
              <a:path w="271145" h="57785">
                <a:moveTo>
                  <a:pt x="12001" y="40182"/>
                </a:moveTo>
                <a:lnTo>
                  <a:pt x="11938" y="42341"/>
                </a:lnTo>
                <a:lnTo>
                  <a:pt x="13206" y="42369"/>
                </a:lnTo>
                <a:lnTo>
                  <a:pt x="13855" y="41274"/>
                </a:lnTo>
                <a:lnTo>
                  <a:pt x="12001" y="40182"/>
                </a:lnTo>
                <a:close/>
              </a:path>
              <a:path w="271145" h="57785">
                <a:moveTo>
                  <a:pt x="226136" y="3035"/>
                </a:moveTo>
                <a:lnTo>
                  <a:pt x="224015" y="3390"/>
                </a:lnTo>
                <a:lnTo>
                  <a:pt x="224083" y="4317"/>
                </a:lnTo>
                <a:lnTo>
                  <a:pt x="224142" y="8331"/>
                </a:lnTo>
                <a:lnTo>
                  <a:pt x="189217" y="26771"/>
                </a:lnTo>
                <a:lnTo>
                  <a:pt x="114722" y="36312"/>
                </a:lnTo>
                <a:lnTo>
                  <a:pt x="75638" y="37962"/>
                </a:lnTo>
                <a:lnTo>
                  <a:pt x="42151" y="38366"/>
                </a:lnTo>
                <a:lnTo>
                  <a:pt x="141273" y="38366"/>
                </a:lnTo>
                <a:lnTo>
                  <a:pt x="184049" y="32362"/>
                </a:lnTo>
                <a:lnTo>
                  <a:pt x="226092" y="13969"/>
                </a:lnTo>
                <a:lnTo>
                  <a:pt x="228473" y="5130"/>
                </a:lnTo>
                <a:lnTo>
                  <a:pt x="226656" y="5130"/>
                </a:lnTo>
                <a:lnTo>
                  <a:pt x="226136" y="3035"/>
                </a:lnTo>
                <a:close/>
              </a:path>
              <a:path w="271145" h="57785">
                <a:moveTo>
                  <a:pt x="267502" y="14655"/>
                </a:moveTo>
                <a:lnTo>
                  <a:pt x="266395" y="14655"/>
                </a:lnTo>
                <a:lnTo>
                  <a:pt x="266065" y="14782"/>
                </a:lnTo>
                <a:lnTo>
                  <a:pt x="266112" y="15257"/>
                </a:lnTo>
                <a:lnTo>
                  <a:pt x="266700" y="15646"/>
                </a:lnTo>
                <a:lnTo>
                  <a:pt x="267502" y="14655"/>
                </a:lnTo>
                <a:close/>
              </a:path>
              <a:path w="271145" h="57785">
                <a:moveTo>
                  <a:pt x="270377" y="13969"/>
                </a:moveTo>
                <a:lnTo>
                  <a:pt x="268058" y="13969"/>
                </a:lnTo>
                <a:lnTo>
                  <a:pt x="266700" y="15646"/>
                </a:lnTo>
                <a:lnTo>
                  <a:pt x="270535" y="15646"/>
                </a:lnTo>
                <a:lnTo>
                  <a:pt x="270436" y="14122"/>
                </a:lnTo>
                <a:lnTo>
                  <a:pt x="270377" y="13969"/>
                </a:lnTo>
                <a:close/>
              </a:path>
              <a:path w="271145" h="57785">
                <a:moveTo>
                  <a:pt x="255728" y="4317"/>
                </a:moveTo>
                <a:lnTo>
                  <a:pt x="235115" y="4317"/>
                </a:lnTo>
                <a:lnTo>
                  <a:pt x="241757" y="4764"/>
                </a:lnTo>
                <a:lnTo>
                  <a:pt x="249535" y="6443"/>
                </a:lnTo>
                <a:lnTo>
                  <a:pt x="258000" y="9891"/>
                </a:lnTo>
                <a:lnTo>
                  <a:pt x="266112" y="15257"/>
                </a:lnTo>
                <a:lnTo>
                  <a:pt x="266052" y="14757"/>
                </a:lnTo>
                <a:lnTo>
                  <a:pt x="266376" y="14655"/>
                </a:lnTo>
                <a:lnTo>
                  <a:pt x="268058" y="13969"/>
                </a:lnTo>
                <a:lnTo>
                  <a:pt x="270377" y="13969"/>
                </a:lnTo>
                <a:lnTo>
                  <a:pt x="269862" y="12649"/>
                </a:lnTo>
                <a:lnTo>
                  <a:pt x="269430" y="12306"/>
                </a:lnTo>
                <a:lnTo>
                  <a:pt x="259994" y="6057"/>
                </a:lnTo>
                <a:lnTo>
                  <a:pt x="255728" y="4317"/>
                </a:lnTo>
                <a:close/>
              </a:path>
              <a:path w="271145" h="57785">
                <a:moveTo>
                  <a:pt x="266052" y="14757"/>
                </a:moveTo>
                <a:close/>
              </a:path>
              <a:path w="271145" h="57785">
                <a:moveTo>
                  <a:pt x="266326" y="14676"/>
                </a:moveTo>
                <a:lnTo>
                  <a:pt x="266052" y="14757"/>
                </a:lnTo>
                <a:lnTo>
                  <a:pt x="266326" y="14676"/>
                </a:lnTo>
                <a:close/>
              </a:path>
              <a:path w="271145" h="57785">
                <a:moveTo>
                  <a:pt x="268058" y="13969"/>
                </a:moveTo>
                <a:lnTo>
                  <a:pt x="266326" y="14676"/>
                </a:lnTo>
                <a:lnTo>
                  <a:pt x="267502" y="14655"/>
                </a:lnTo>
                <a:lnTo>
                  <a:pt x="268058" y="13969"/>
                </a:lnTo>
                <a:close/>
              </a:path>
              <a:path w="271145" h="57785">
                <a:moveTo>
                  <a:pt x="228269" y="2679"/>
                </a:moveTo>
                <a:lnTo>
                  <a:pt x="226136" y="3035"/>
                </a:lnTo>
                <a:lnTo>
                  <a:pt x="226656" y="5130"/>
                </a:lnTo>
                <a:lnTo>
                  <a:pt x="228320" y="4787"/>
                </a:lnTo>
                <a:lnTo>
                  <a:pt x="228269" y="2679"/>
                </a:lnTo>
                <a:close/>
              </a:path>
              <a:path w="271145" h="57785">
                <a:moveTo>
                  <a:pt x="228443" y="4767"/>
                </a:moveTo>
                <a:lnTo>
                  <a:pt x="226656" y="5130"/>
                </a:lnTo>
                <a:lnTo>
                  <a:pt x="228473" y="5130"/>
                </a:lnTo>
                <a:lnTo>
                  <a:pt x="228443" y="4767"/>
                </a:lnTo>
                <a:close/>
              </a:path>
              <a:path w="271145" h="57785">
                <a:moveTo>
                  <a:pt x="251710" y="2679"/>
                </a:moveTo>
                <a:lnTo>
                  <a:pt x="228269" y="2679"/>
                </a:lnTo>
                <a:lnTo>
                  <a:pt x="228443" y="4767"/>
                </a:lnTo>
                <a:lnTo>
                  <a:pt x="231178" y="4317"/>
                </a:lnTo>
                <a:lnTo>
                  <a:pt x="255728" y="4317"/>
                </a:lnTo>
                <a:lnTo>
                  <a:pt x="251710" y="2679"/>
                </a:lnTo>
                <a:close/>
              </a:path>
              <a:path w="271145" h="57785">
                <a:moveTo>
                  <a:pt x="235115" y="0"/>
                </a:moveTo>
                <a:lnTo>
                  <a:pt x="229400" y="0"/>
                </a:lnTo>
                <a:lnTo>
                  <a:pt x="223685" y="1422"/>
                </a:lnTo>
                <a:lnTo>
                  <a:pt x="224015" y="3390"/>
                </a:lnTo>
                <a:lnTo>
                  <a:pt x="228269" y="2679"/>
                </a:lnTo>
                <a:lnTo>
                  <a:pt x="251710" y="2679"/>
                </a:lnTo>
                <a:lnTo>
                  <a:pt x="250791" y="2305"/>
                </a:lnTo>
                <a:lnTo>
                  <a:pt x="242328" y="476"/>
                </a:lnTo>
                <a:lnTo>
                  <a:pt x="235115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5" name="object 1435"/>
          <p:cNvSpPr/>
          <p:nvPr/>
        </p:nvSpPr>
        <p:spPr>
          <a:xfrm>
            <a:off x="6927573" y="5539412"/>
            <a:ext cx="331470" cy="408305"/>
          </a:xfrm>
          <a:custGeom>
            <a:avLst/>
            <a:gdLst/>
            <a:ahLst/>
            <a:cxnLst/>
            <a:rect l="l" t="t" r="r" b="b"/>
            <a:pathLst>
              <a:path w="331470" h="408304">
                <a:moveTo>
                  <a:pt x="3314" y="29311"/>
                </a:moveTo>
                <a:lnTo>
                  <a:pt x="914" y="29413"/>
                </a:lnTo>
                <a:lnTo>
                  <a:pt x="0" y="30416"/>
                </a:lnTo>
                <a:lnTo>
                  <a:pt x="12801" y="363385"/>
                </a:lnTo>
                <a:lnTo>
                  <a:pt x="78784" y="398070"/>
                </a:lnTo>
                <a:lnTo>
                  <a:pt x="117556" y="405457"/>
                </a:lnTo>
                <a:lnTo>
                  <a:pt x="157911" y="407758"/>
                </a:lnTo>
                <a:lnTo>
                  <a:pt x="190203" y="406420"/>
                </a:lnTo>
                <a:lnTo>
                  <a:pt x="214849" y="403440"/>
                </a:lnTo>
                <a:lnTo>
                  <a:pt x="157911" y="403440"/>
                </a:lnTo>
                <a:lnTo>
                  <a:pt x="118061" y="401170"/>
                </a:lnTo>
                <a:lnTo>
                  <a:pt x="79932" y="393896"/>
                </a:lnTo>
                <a:lnTo>
                  <a:pt x="45410" y="380955"/>
                </a:lnTo>
                <a:lnTo>
                  <a:pt x="18812" y="363296"/>
                </a:lnTo>
                <a:lnTo>
                  <a:pt x="14960" y="363296"/>
                </a:lnTo>
                <a:lnTo>
                  <a:pt x="16383" y="361683"/>
                </a:lnTo>
                <a:lnTo>
                  <a:pt x="17060" y="361683"/>
                </a:lnTo>
                <a:lnTo>
                  <a:pt x="4318" y="30251"/>
                </a:lnTo>
                <a:lnTo>
                  <a:pt x="3314" y="29311"/>
                </a:lnTo>
                <a:close/>
              </a:path>
              <a:path w="331470" h="408304">
                <a:moveTo>
                  <a:pt x="259994" y="0"/>
                </a:moveTo>
                <a:lnTo>
                  <a:pt x="257644" y="457"/>
                </a:lnTo>
                <a:lnTo>
                  <a:pt x="256882" y="1600"/>
                </a:lnTo>
                <a:lnTo>
                  <a:pt x="268937" y="62744"/>
                </a:lnTo>
                <a:lnTo>
                  <a:pt x="280938" y="123309"/>
                </a:lnTo>
                <a:lnTo>
                  <a:pt x="294535" y="191467"/>
                </a:lnTo>
                <a:lnTo>
                  <a:pt x="307879" y="257627"/>
                </a:lnTo>
                <a:lnTo>
                  <a:pt x="319122" y="312195"/>
                </a:lnTo>
                <a:lnTo>
                  <a:pt x="326415" y="345579"/>
                </a:lnTo>
                <a:lnTo>
                  <a:pt x="326720" y="348221"/>
                </a:lnTo>
                <a:lnTo>
                  <a:pt x="286399" y="381036"/>
                </a:lnTo>
                <a:lnTo>
                  <a:pt x="249412" y="392625"/>
                </a:lnTo>
                <a:lnTo>
                  <a:pt x="205457" y="400535"/>
                </a:lnTo>
                <a:lnTo>
                  <a:pt x="157911" y="403440"/>
                </a:lnTo>
                <a:lnTo>
                  <a:pt x="214849" y="403440"/>
                </a:lnTo>
                <a:lnTo>
                  <a:pt x="276440" y="389318"/>
                </a:lnTo>
                <a:lnTo>
                  <a:pt x="315569" y="370598"/>
                </a:lnTo>
                <a:lnTo>
                  <a:pt x="331038" y="348221"/>
                </a:lnTo>
                <a:lnTo>
                  <a:pt x="331038" y="347002"/>
                </a:lnTo>
                <a:lnTo>
                  <a:pt x="330898" y="345770"/>
                </a:lnTo>
                <a:lnTo>
                  <a:pt x="330606" y="344563"/>
                </a:lnTo>
                <a:lnTo>
                  <a:pt x="324506" y="316812"/>
                </a:lnTo>
                <a:lnTo>
                  <a:pt x="315190" y="271864"/>
                </a:lnTo>
                <a:lnTo>
                  <a:pt x="303904" y="216174"/>
                </a:lnTo>
                <a:lnTo>
                  <a:pt x="291896" y="156197"/>
                </a:lnTo>
                <a:lnTo>
                  <a:pt x="280392" y="98353"/>
                </a:lnTo>
                <a:lnTo>
                  <a:pt x="261124" y="762"/>
                </a:lnTo>
                <a:lnTo>
                  <a:pt x="259994" y="0"/>
                </a:lnTo>
                <a:close/>
              </a:path>
              <a:path w="331470" h="408304">
                <a:moveTo>
                  <a:pt x="16383" y="361683"/>
                </a:moveTo>
                <a:lnTo>
                  <a:pt x="14960" y="363296"/>
                </a:lnTo>
                <a:lnTo>
                  <a:pt x="17119" y="363220"/>
                </a:lnTo>
                <a:lnTo>
                  <a:pt x="17078" y="362144"/>
                </a:lnTo>
                <a:lnTo>
                  <a:pt x="16383" y="361683"/>
                </a:lnTo>
                <a:close/>
              </a:path>
              <a:path w="331470" h="408304">
                <a:moveTo>
                  <a:pt x="17078" y="362144"/>
                </a:moveTo>
                <a:lnTo>
                  <a:pt x="17119" y="363220"/>
                </a:lnTo>
                <a:lnTo>
                  <a:pt x="14960" y="363296"/>
                </a:lnTo>
                <a:lnTo>
                  <a:pt x="18812" y="363296"/>
                </a:lnTo>
                <a:lnTo>
                  <a:pt x="17078" y="362144"/>
                </a:lnTo>
                <a:close/>
              </a:path>
              <a:path w="331470" h="408304">
                <a:moveTo>
                  <a:pt x="17060" y="361683"/>
                </a:moveTo>
                <a:lnTo>
                  <a:pt x="16383" y="361683"/>
                </a:lnTo>
                <a:lnTo>
                  <a:pt x="17078" y="362144"/>
                </a:lnTo>
                <a:lnTo>
                  <a:pt x="17060" y="361683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6" name="object 1436"/>
          <p:cNvSpPr/>
          <p:nvPr/>
        </p:nvSpPr>
        <p:spPr>
          <a:xfrm>
            <a:off x="6998279" y="5462354"/>
            <a:ext cx="163195" cy="13335"/>
          </a:xfrm>
          <a:custGeom>
            <a:avLst/>
            <a:gdLst/>
            <a:ahLst/>
            <a:cxnLst/>
            <a:rect l="l" t="t" r="r" b="b"/>
            <a:pathLst>
              <a:path w="163195" h="13335">
                <a:moveTo>
                  <a:pt x="54330" y="0"/>
                </a:moveTo>
                <a:lnTo>
                  <a:pt x="11694" y="1200"/>
                </a:lnTo>
                <a:lnTo>
                  <a:pt x="0" y="11061"/>
                </a:lnTo>
                <a:lnTo>
                  <a:pt x="215" y="13081"/>
                </a:lnTo>
                <a:lnTo>
                  <a:pt x="2222" y="12852"/>
                </a:lnTo>
                <a:lnTo>
                  <a:pt x="9085" y="4267"/>
                </a:lnTo>
                <a:lnTo>
                  <a:pt x="8508" y="4267"/>
                </a:lnTo>
                <a:lnTo>
                  <a:pt x="8407" y="2844"/>
                </a:lnTo>
                <a:lnTo>
                  <a:pt x="115472" y="2844"/>
                </a:lnTo>
                <a:lnTo>
                  <a:pt x="106202" y="1879"/>
                </a:lnTo>
                <a:lnTo>
                  <a:pt x="79041" y="405"/>
                </a:lnTo>
                <a:lnTo>
                  <a:pt x="54330" y="0"/>
                </a:lnTo>
                <a:close/>
              </a:path>
              <a:path w="163195" h="13335">
                <a:moveTo>
                  <a:pt x="115594" y="2857"/>
                </a:moveTo>
                <a:lnTo>
                  <a:pt x="54330" y="2857"/>
                </a:lnTo>
                <a:lnTo>
                  <a:pt x="78943" y="3261"/>
                </a:lnTo>
                <a:lnTo>
                  <a:pt x="105983" y="4729"/>
                </a:lnTo>
                <a:lnTo>
                  <a:pt x="133978" y="7642"/>
                </a:lnTo>
                <a:lnTo>
                  <a:pt x="161455" y="12382"/>
                </a:lnTo>
                <a:lnTo>
                  <a:pt x="163156" y="11290"/>
                </a:lnTo>
                <a:lnTo>
                  <a:pt x="162064" y="9588"/>
                </a:lnTo>
                <a:lnTo>
                  <a:pt x="134360" y="4811"/>
                </a:lnTo>
                <a:lnTo>
                  <a:pt x="115594" y="2857"/>
                </a:lnTo>
                <a:close/>
              </a:path>
              <a:path w="163195" h="13335">
                <a:moveTo>
                  <a:pt x="8407" y="2844"/>
                </a:moveTo>
                <a:lnTo>
                  <a:pt x="8508" y="4267"/>
                </a:lnTo>
                <a:lnTo>
                  <a:pt x="9123" y="4220"/>
                </a:lnTo>
                <a:lnTo>
                  <a:pt x="9512" y="3733"/>
                </a:lnTo>
                <a:lnTo>
                  <a:pt x="8407" y="2844"/>
                </a:lnTo>
                <a:close/>
              </a:path>
              <a:path w="163195" h="13335">
                <a:moveTo>
                  <a:pt x="9123" y="4220"/>
                </a:moveTo>
                <a:lnTo>
                  <a:pt x="8508" y="4267"/>
                </a:lnTo>
                <a:lnTo>
                  <a:pt x="9085" y="4267"/>
                </a:lnTo>
                <a:close/>
              </a:path>
              <a:path w="163195" h="13335">
                <a:moveTo>
                  <a:pt x="115472" y="2844"/>
                </a:moveTo>
                <a:lnTo>
                  <a:pt x="8407" y="2844"/>
                </a:lnTo>
                <a:lnTo>
                  <a:pt x="9512" y="3733"/>
                </a:lnTo>
                <a:lnTo>
                  <a:pt x="9123" y="4220"/>
                </a:lnTo>
                <a:lnTo>
                  <a:pt x="115594" y="2857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7" name="object 1437"/>
          <p:cNvSpPr/>
          <p:nvPr/>
        </p:nvSpPr>
        <p:spPr>
          <a:xfrm>
            <a:off x="7135265" y="5581355"/>
            <a:ext cx="55880" cy="300355"/>
          </a:xfrm>
          <a:custGeom>
            <a:avLst/>
            <a:gdLst/>
            <a:ahLst/>
            <a:cxnLst/>
            <a:rect l="l" t="t" r="r" b="b"/>
            <a:pathLst>
              <a:path w="55879" h="300354">
                <a:moveTo>
                  <a:pt x="3124" y="0"/>
                </a:moveTo>
                <a:lnTo>
                  <a:pt x="787" y="406"/>
                </a:lnTo>
                <a:lnTo>
                  <a:pt x="0" y="1524"/>
                </a:lnTo>
                <a:lnTo>
                  <a:pt x="190" y="2705"/>
                </a:lnTo>
                <a:lnTo>
                  <a:pt x="51447" y="299199"/>
                </a:lnTo>
                <a:lnTo>
                  <a:pt x="52565" y="299986"/>
                </a:lnTo>
                <a:lnTo>
                  <a:pt x="54902" y="299580"/>
                </a:lnTo>
                <a:lnTo>
                  <a:pt x="55689" y="298462"/>
                </a:lnTo>
                <a:lnTo>
                  <a:pt x="4254" y="787"/>
                </a:lnTo>
                <a:lnTo>
                  <a:pt x="312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8" name="object 1438"/>
          <p:cNvSpPr/>
          <p:nvPr/>
        </p:nvSpPr>
        <p:spPr>
          <a:xfrm>
            <a:off x="7120693" y="5616009"/>
            <a:ext cx="24765" cy="132715"/>
          </a:xfrm>
          <a:custGeom>
            <a:avLst/>
            <a:gdLst/>
            <a:ahLst/>
            <a:cxnLst/>
            <a:rect l="l" t="t" r="r" b="b"/>
            <a:pathLst>
              <a:path w="24765" h="132714">
                <a:moveTo>
                  <a:pt x="3149" y="0"/>
                </a:moveTo>
                <a:lnTo>
                  <a:pt x="800" y="368"/>
                </a:lnTo>
                <a:lnTo>
                  <a:pt x="0" y="1473"/>
                </a:lnTo>
                <a:lnTo>
                  <a:pt x="20421" y="131445"/>
                </a:lnTo>
                <a:lnTo>
                  <a:pt x="21513" y="132245"/>
                </a:lnTo>
                <a:lnTo>
                  <a:pt x="23888" y="131876"/>
                </a:lnTo>
                <a:lnTo>
                  <a:pt x="24688" y="130771"/>
                </a:lnTo>
                <a:lnTo>
                  <a:pt x="4254" y="800"/>
                </a:lnTo>
                <a:lnTo>
                  <a:pt x="3149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9" name="object 1439"/>
          <p:cNvSpPr/>
          <p:nvPr/>
        </p:nvSpPr>
        <p:spPr>
          <a:xfrm>
            <a:off x="7195411" y="5814681"/>
            <a:ext cx="19685" cy="81280"/>
          </a:xfrm>
          <a:custGeom>
            <a:avLst/>
            <a:gdLst/>
            <a:ahLst/>
            <a:cxnLst/>
            <a:rect l="l" t="t" r="r" b="b"/>
            <a:pathLst>
              <a:path w="19684" h="81279">
                <a:moveTo>
                  <a:pt x="3098" y="0"/>
                </a:moveTo>
                <a:lnTo>
                  <a:pt x="762" y="457"/>
                </a:lnTo>
                <a:lnTo>
                  <a:pt x="0" y="1587"/>
                </a:lnTo>
                <a:lnTo>
                  <a:pt x="15024" y="80492"/>
                </a:lnTo>
                <a:lnTo>
                  <a:pt x="16154" y="81254"/>
                </a:lnTo>
                <a:lnTo>
                  <a:pt x="18503" y="80810"/>
                </a:lnTo>
                <a:lnTo>
                  <a:pt x="19265" y="79679"/>
                </a:lnTo>
                <a:lnTo>
                  <a:pt x="4241" y="774"/>
                </a:lnTo>
                <a:lnTo>
                  <a:pt x="309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0" name="object 1440"/>
          <p:cNvSpPr/>
          <p:nvPr/>
        </p:nvSpPr>
        <p:spPr>
          <a:xfrm>
            <a:off x="6447737" y="5676621"/>
            <a:ext cx="343535" cy="474980"/>
          </a:xfrm>
          <a:custGeom>
            <a:avLst/>
            <a:gdLst/>
            <a:ahLst/>
            <a:cxnLst/>
            <a:rect l="l" t="t" r="r" b="b"/>
            <a:pathLst>
              <a:path w="343534" h="474979">
                <a:moveTo>
                  <a:pt x="82397" y="410209"/>
                </a:moveTo>
                <a:lnTo>
                  <a:pt x="48336" y="410209"/>
                </a:lnTo>
                <a:lnTo>
                  <a:pt x="54889" y="412750"/>
                </a:lnTo>
                <a:lnTo>
                  <a:pt x="56578" y="416559"/>
                </a:lnTo>
                <a:lnTo>
                  <a:pt x="55346" y="420369"/>
                </a:lnTo>
                <a:lnTo>
                  <a:pt x="54114" y="422909"/>
                </a:lnTo>
                <a:lnTo>
                  <a:pt x="50469" y="424180"/>
                </a:lnTo>
                <a:lnTo>
                  <a:pt x="14909" y="424180"/>
                </a:lnTo>
                <a:lnTo>
                  <a:pt x="19685" y="425450"/>
                </a:lnTo>
                <a:lnTo>
                  <a:pt x="21361" y="429259"/>
                </a:lnTo>
                <a:lnTo>
                  <a:pt x="20129" y="433069"/>
                </a:lnTo>
                <a:lnTo>
                  <a:pt x="18465" y="435609"/>
                </a:lnTo>
                <a:lnTo>
                  <a:pt x="23101" y="441959"/>
                </a:lnTo>
                <a:lnTo>
                  <a:pt x="27660" y="445769"/>
                </a:lnTo>
                <a:lnTo>
                  <a:pt x="33223" y="445769"/>
                </a:lnTo>
                <a:lnTo>
                  <a:pt x="34010" y="452119"/>
                </a:lnTo>
                <a:lnTo>
                  <a:pt x="36436" y="458469"/>
                </a:lnTo>
                <a:lnTo>
                  <a:pt x="37922" y="459739"/>
                </a:lnTo>
                <a:lnTo>
                  <a:pt x="38747" y="461009"/>
                </a:lnTo>
                <a:lnTo>
                  <a:pt x="38696" y="463550"/>
                </a:lnTo>
                <a:lnTo>
                  <a:pt x="41389" y="468630"/>
                </a:lnTo>
                <a:lnTo>
                  <a:pt x="45643" y="472439"/>
                </a:lnTo>
                <a:lnTo>
                  <a:pt x="53149" y="474980"/>
                </a:lnTo>
                <a:lnTo>
                  <a:pt x="52819" y="473709"/>
                </a:lnTo>
                <a:lnTo>
                  <a:pt x="52730" y="472439"/>
                </a:lnTo>
                <a:lnTo>
                  <a:pt x="54432" y="467359"/>
                </a:lnTo>
                <a:lnTo>
                  <a:pt x="58089" y="466089"/>
                </a:lnTo>
                <a:lnTo>
                  <a:pt x="92151" y="466089"/>
                </a:lnTo>
                <a:lnTo>
                  <a:pt x="88887" y="464819"/>
                </a:lnTo>
                <a:lnTo>
                  <a:pt x="87198" y="461009"/>
                </a:lnTo>
                <a:lnTo>
                  <a:pt x="88404" y="458469"/>
                </a:lnTo>
                <a:lnTo>
                  <a:pt x="88819" y="457200"/>
                </a:lnTo>
                <a:lnTo>
                  <a:pt x="68694" y="457200"/>
                </a:lnTo>
                <a:lnTo>
                  <a:pt x="62153" y="454659"/>
                </a:lnTo>
                <a:lnTo>
                  <a:pt x="60477" y="450850"/>
                </a:lnTo>
                <a:lnTo>
                  <a:pt x="61683" y="448309"/>
                </a:lnTo>
                <a:lnTo>
                  <a:pt x="62094" y="447039"/>
                </a:lnTo>
                <a:lnTo>
                  <a:pt x="41986" y="447039"/>
                </a:lnTo>
                <a:lnTo>
                  <a:pt x="35433" y="444500"/>
                </a:lnTo>
                <a:lnTo>
                  <a:pt x="33769" y="441959"/>
                </a:lnTo>
                <a:lnTo>
                  <a:pt x="34963" y="438150"/>
                </a:lnTo>
                <a:lnTo>
                  <a:pt x="36207" y="434339"/>
                </a:lnTo>
                <a:lnTo>
                  <a:pt x="39839" y="433069"/>
                </a:lnTo>
                <a:lnTo>
                  <a:pt x="73914" y="433069"/>
                </a:lnTo>
                <a:lnTo>
                  <a:pt x="70637" y="431800"/>
                </a:lnTo>
                <a:lnTo>
                  <a:pt x="68948" y="427989"/>
                </a:lnTo>
                <a:lnTo>
                  <a:pt x="71424" y="421639"/>
                </a:lnTo>
                <a:lnTo>
                  <a:pt x="75057" y="420369"/>
                </a:lnTo>
                <a:lnTo>
                  <a:pt x="109124" y="420369"/>
                </a:lnTo>
                <a:lnTo>
                  <a:pt x="105854" y="419100"/>
                </a:lnTo>
                <a:lnTo>
                  <a:pt x="104165" y="415289"/>
                </a:lnTo>
                <a:lnTo>
                  <a:pt x="105636" y="411480"/>
                </a:lnTo>
                <a:lnTo>
                  <a:pt x="85686" y="411480"/>
                </a:lnTo>
                <a:lnTo>
                  <a:pt x="82397" y="410209"/>
                </a:lnTo>
                <a:close/>
              </a:path>
              <a:path w="343534" h="474979">
                <a:moveTo>
                  <a:pt x="92151" y="466089"/>
                </a:moveTo>
                <a:lnTo>
                  <a:pt x="58089" y="466089"/>
                </a:lnTo>
                <a:lnTo>
                  <a:pt x="64630" y="468630"/>
                </a:lnTo>
                <a:lnTo>
                  <a:pt x="66294" y="472439"/>
                </a:lnTo>
                <a:lnTo>
                  <a:pt x="65100" y="474980"/>
                </a:lnTo>
                <a:lnTo>
                  <a:pt x="69253" y="474980"/>
                </a:lnTo>
                <a:lnTo>
                  <a:pt x="84272" y="473709"/>
                </a:lnTo>
                <a:lnTo>
                  <a:pt x="96145" y="472439"/>
                </a:lnTo>
                <a:lnTo>
                  <a:pt x="114922" y="471169"/>
                </a:lnTo>
                <a:lnTo>
                  <a:pt x="114757" y="469900"/>
                </a:lnTo>
                <a:lnTo>
                  <a:pt x="114744" y="468630"/>
                </a:lnTo>
                <a:lnTo>
                  <a:pt x="115286" y="467359"/>
                </a:lnTo>
                <a:lnTo>
                  <a:pt x="95415" y="467359"/>
                </a:lnTo>
                <a:lnTo>
                  <a:pt x="92151" y="466089"/>
                </a:lnTo>
                <a:close/>
              </a:path>
              <a:path w="343534" h="474979">
                <a:moveTo>
                  <a:pt x="155130" y="463550"/>
                </a:moveTo>
                <a:lnTo>
                  <a:pt x="120014" y="463550"/>
                </a:lnTo>
                <a:lnTo>
                  <a:pt x="123291" y="464819"/>
                </a:lnTo>
                <a:lnTo>
                  <a:pt x="125755" y="464819"/>
                </a:lnTo>
                <a:lnTo>
                  <a:pt x="127279" y="467359"/>
                </a:lnTo>
                <a:lnTo>
                  <a:pt x="127406" y="469900"/>
                </a:lnTo>
                <a:lnTo>
                  <a:pt x="131876" y="469900"/>
                </a:lnTo>
                <a:lnTo>
                  <a:pt x="146939" y="466089"/>
                </a:lnTo>
                <a:lnTo>
                  <a:pt x="155130" y="463550"/>
                </a:lnTo>
                <a:close/>
              </a:path>
              <a:path w="343534" h="474979">
                <a:moveTo>
                  <a:pt x="127342" y="453389"/>
                </a:moveTo>
                <a:lnTo>
                  <a:pt x="93294" y="453389"/>
                </a:lnTo>
                <a:lnTo>
                  <a:pt x="99860" y="455930"/>
                </a:lnTo>
                <a:lnTo>
                  <a:pt x="101511" y="459739"/>
                </a:lnTo>
                <a:lnTo>
                  <a:pt x="100291" y="462280"/>
                </a:lnTo>
                <a:lnTo>
                  <a:pt x="99085" y="466089"/>
                </a:lnTo>
                <a:lnTo>
                  <a:pt x="95415" y="467359"/>
                </a:lnTo>
                <a:lnTo>
                  <a:pt x="115286" y="467359"/>
                </a:lnTo>
                <a:lnTo>
                  <a:pt x="116370" y="464819"/>
                </a:lnTo>
                <a:lnTo>
                  <a:pt x="120014" y="463550"/>
                </a:lnTo>
                <a:lnTo>
                  <a:pt x="154076" y="463550"/>
                </a:lnTo>
                <a:lnTo>
                  <a:pt x="150799" y="462280"/>
                </a:lnTo>
                <a:lnTo>
                  <a:pt x="149123" y="458469"/>
                </a:lnTo>
                <a:lnTo>
                  <a:pt x="150586" y="454659"/>
                </a:lnTo>
                <a:lnTo>
                  <a:pt x="130619" y="454659"/>
                </a:lnTo>
                <a:lnTo>
                  <a:pt x="127342" y="453389"/>
                </a:lnTo>
                <a:close/>
              </a:path>
              <a:path w="343534" h="474979">
                <a:moveTo>
                  <a:pt x="181718" y="449580"/>
                </a:moveTo>
                <a:lnTo>
                  <a:pt x="155219" y="449580"/>
                </a:lnTo>
                <a:lnTo>
                  <a:pt x="161772" y="452119"/>
                </a:lnTo>
                <a:lnTo>
                  <a:pt x="163436" y="455930"/>
                </a:lnTo>
                <a:lnTo>
                  <a:pt x="162217" y="459739"/>
                </a:lnTo>
                <a:lnTo>
                  <a:pt x="161429" y="461009"/>
                </a:lnTo>
                <a:lnTo>
                  <a:pt x="167700" y="457200"/>
                </a:lnTo>
                <a:lnTo>
                  <a:pt x="173821" y="454659"/>
                </a:lnTo>
                <a:lnTo>
                  <a:pt x="179785" y="450850"/>
                </a:lnTo>
                <a:lnTo>
                  <a:pt x="181718" y="449580"/>
                </a:lnTo>
                <a:close/>
              </a:path>
              <a:path w="343534" h="474979">
                <a:moveTo>
                  <a:pt x="100634" y="443230"/>
                </a:moveTo>
                <a:lnTo>
                  <a:pt x="66573" y="443230"/>
                </a:lnTo>
                <a:lnTo>
                  <a:pt x="73139" y="445769"/>
                </a:lnTo>
                <a:lnTo>
                  <a:pt x="74790" y="449580"/>
                </a:lnTo>
                <a:lnTo>
                  <a:pt x="73571" y="452119"/>
                </a:lnTo>
                <a:lnTo>
                  <a:pt x="72364" y="455930"/>
                </a:lnTo>
                <a:lnTo>
                  <a:pt x="68694" y="457200"/>
                </a:lnTo>
                <a:lnTo>
                  <a:pt x="88819" y="457200"/>
                </a:lnTo>
                <a:lnTo>
                  <a:pt x="89649" y="454659"/>
                </a:lnTo>
                <a:lnTo>
                  <a:pt x="93294" y="453389"/>
                </a:lnTo>
                <a:lnTo>
                  <a:pt x="127342" y="453389"/>
                </a:lnTo>
                <a:lnTo>
                  <a:pt x="124066" y="452119"/>
                </a:lnTo>
                <a:lnTo>
                  <a:pt x="122402" y="448309"/>
                </a:lnTo>
                <a:lnTo>
                  <a:pt x="123865" y="444500"/>
                </a:lnTo>
                <a:lnTo>
                  <a:pt x="103924" y="444500"/>
                </a:lnTo>
                <a:lnTo>
                  <a:pt x="100634" y="443230"/>
                </a:lnTo>
                <a:close/>
              </a:path>
              <a:path w="343534" h="474979">
                <a:moveTo>
                  <a:pt x="162560" y="440689"/>
                </a:moveTo>
                <a:lnTo>
                  <a:pt x="128498" y="440689"/>
                </a:lnTo>
                <a:lnTo>
                  <a:pt x="135051" y="443230"/>
                </a:lnTo>
                <a:lnTo>
                  <a:pt x="136715" y="445769"/>
                </a:lnTo>
                <a:lnTo>
                  <a:pt x="134289" y="453389"/>
                </a:lnTo>
                <a:lnTo>
                  <a:pt x="130619" y="454659"/>
                </a:lnTo>
                <a:lnTo>
                  <a:pt x="150586" y="454659"/>
                </a:lnTo>
                <a:lnTo>
                  <a:pt x="151561" y="452119"/>
                </a:lnTo>
                <a:lnTo>
                  <a:pt x="155219" y="449580"/>
                </a:lnTo>
                <a:lnTo>
                  <a:pt x="181718" y="449580"/>
                </a:lnTo>
                <a:lnTo>
                  <a:pt x="185585" y="447039"/>
                </a:lnTo>
                <a:lnTo>
                  <a:pt x="185115" y="445769"/>
                </a:lnTo>
                <a:lnTo>
                  <a:pt x="185013" y="443230"/>
                </a:lnTo>
                <a:lnTo>
                  <a:pt x="185534" y="441959"/>
                </a:lnTo>
                <a:lnTo>
                  <a:pt x="165849" y="441959"/>
                </a:lnTo>
                <a:lnTo>
                  <a:pt x="162560" y="440689"/>
                </a:lnTo>
                <a:close/>
              </a:path>
              <a:path w="343534" h="474979">
                <a:moveTo>
                  <a:pt x="73914" y="433069"/>
                </a:moveTo>
                <a:lnTo>
                  <a:pt x="39839" y="433069"/>
                </a:lnTo>
                <a:lnTo>
                  <a:pt x="46405" y="435609"/>
                </a:lnTo>
                <a:lnTo>
                  <a:pt x="48069" y="439419"/>
                </a:lnTo>
                <a:lnTo>
                  <a:pt x="46850" y="443230"/>
                </a:lnTo>
                <a:lnTo>
                  <a:pt x="45643" y="445769"/>
                </a:lnTo>
                <a:lnTo>
                  <a:pt x="41986" y="447039"/>
                </a:lnTo>
                <a:lnTo>
                  <a:pt x="62094" y="447039"/>
                </a:lnTo>
                <a:lnTo>
                  <a:pt x="62915" y="444500"/>
                </a:lnTo>
                <a:lnTo>
                  <a:pt x="66573" y="443230"/>
                </a:lnTo>
                <a:lnTo>
                  <a:pt x="100634" y="443230"/>
                </a:lnTo>
                <a:lnTo>
                  <a:pt x="97345" y="441959"/>
                </a:lnTo>
                <a:lnTo>
                  <a:pt x="95694" y="438150"/>
                </a:lnTo>
                <a:lnTo>
                  <a:pt x="97142" y="434339"/>
                </a:lnTo>
                <a:lnTo>
                  <a:pt x="77190" y="434339"/>
                </a:lnTo>
                <a:lnTo>
                  <a:pt x="73914" y="433069"/>
                </a:lnTo>
                <a:close/>
              </a:path>
              <a:path w="343534" h="474979">
                <a:moveTo>
                  <a:pt x="135851" y="430530"/>
                </a:moveTo>
                <a:lnTo>
                  <a:pt x="101752" y="430530"/>
                </a:lnTo>
                <a:lnTo>
                  <a:pt x="108318" y="433069"/>
                </a:lnTo>
                <a:lnTo>
                  <a:pt x="109994" y="436880"/>
                </a:lnTo>
                <a:lnTo>
                  <a:pt x="108800" y="439419"/>
                </a:lnTo>
                <a:lnTo>
                  <a:pt x="107569" y="443230"/>
                </a:lnTo>
                <a:lnTo>
                  <a:pt x="103924" y="444500"/>
                </a:lnTo>
                <a:lnTo>
                  <a:pt x="123865" y="444500"/>
                </a:lnTo>
                <a:lnTo>
                  <a:pt x="124841" y="441959"/>
                </a:lnTo>
                <a:lnTo>
                  <a:pt x="128498" y="440689"/>
                </a:lnTo>
                <a:lnTo>
                  <a:pt x="162560" y="440689"/>
                </a:lnTo>
                <a:lnTo>
                  <a:pt x="159270" y="439419"/>
                </a:lnTo>
                <a:lnTo>
                  <a:pt x="157619" y="435609"/>
                </a:lnTo>
                <a:lnTo>
                  <a:pt x="159082" y="431800"/>
                </a:lnTo>
                <a:lnTo>
                  <a:pt x="139128" y="431800"/>
                </a:lnTo>
                <a:lnTo>
                  <a:pt x="135851" y="430530"/>
                </a:lnTo>
                <a:close/>
              </a:path>
              <a:path w="343534" h="474979">
                <a:moveTo>
                  <a:pt x="197770" y="427989"/>
                </a:moveTo>
                <a:lnTo>
                  <a:pt x="163703" y="427989"/>
                </a:lnTo>
                <a:lnTo>
                  <a:pt x="170256" y="429259"/>
                </a:lnTo>
                <a:lnTo>
                  <a:pt x="171932" y="433069"/>
                </a:lnTo>
                <a:lnTo>
                  <a:pt x="170713" y="436880"/>
                </a:lnTo>
                <a:lnTo>
                  <a:pt x="169494" y="439419"/>
                </a:lnTo>
                <a:lnTo>
                  <a:pt x="165849" y="441959"/>
                </a:lnTo>
                <a:lnTo>
                  <a:pt x="185534" y="441959"/>
                </a:lnTo>
                <a:lnTo>
                  <a:pt x="186778" y="439419"/>
                </a:lnTo>
                <a:lnTo>
                  <a:pt x="190436" y="436880"/>
                </a:lnTo>
                <a:lnTo>
                  <a:pt x="197892" y="436880"/>
                </a:lnTo>
                <a:lnTo>
                  <a:pt x="200991" y="434339"/>
                </a:lnTo>
                <a:lnTo>
                  <a:pt x="205774" y="429259"/>
                </a:lnTo>
                <a:lnTo>
                  <a:pt x="201066" y="429259"/>
                </a:lnTo>
                <a:lnTo>
                  <a:pt x="197770" y="427989"/>
                </a:lnTo>
                <a:close/>
              </a:path>
              <a:path w="343534" h="474979">
                <a:moveTo>
                  <a:pt x="197892" y="436880"/>
                </a:moveTo>
                <a:lnTo>
                  <a:pt x="190436" y="436880"/>
                </a:lnTo>
                <a:lnTo>
                  <a:pt x="193713" y="438150"/>
                </a:lnTo>
                <a:lnTo>
                  <a:pt x="194792" y="439419"/>
                </a:lnTo>
                <a:lnTo>
                  <a:pt x="197892" y="436880"/>
                </a:lnTo>
                <a:close/>
              </a:path>
              <a:path w="343534" h="474979">
                <a:moveTo>
                  <a:pt x="109124" y="420369"/>
                </a:moveTo>
                <a:lnTo>
                  <a:pt x="75057" y="420369"/>
                </a:lnTo>
                <a:lnTo>
                  <a:pt x="81622" y="422909"/>
                </a:lnTo>
                <a:lnTo>
                  <a:pt x="83299" y="426719"/>
                </a:lnTo>
                <a:lnTo>
                  <a:pt x="82067" y="429259"/>
                </a:lnTo>
                <a:lnTo>
                  <a:pt x="80848" y="433069"/>
                </a:lnTo>
                <a:lnTo>
                  <a:pt x="77190" y="434339"/>
                </a:lnTo>
                <a:lnTo>
                  <a:pt x="97142" y="434339"/>
                </a:lnTo>
                <a:lnTo>
                  <a:pt x="98107" y="431800"/>
                </a:lnTo>
                <a:lnTo>
                  <a:pt x="101752" y="430530"/>
                </a:lnTo>
                <a:lnTo>
                  <a:pt x="135851" y="430530"/>
                </a:lnTo>
                <a:lnTo>
                  <a:pt x="132575" y="429259"/>
                </a:lnTo>
                <a:lnTo>
                  <a:pt x="130898" y="425450"/>
                </a:lnTo>
                <a:lnTo>
                  <a:pt x="132361" y="421639"/>
                </a:lnTo>
                <a:lnTo>
                  <a:pt x="112395" y="421639"/>
                </a:lnTo>
                <a:lnTo>
                  <a:pt x="109124" y="420369"/>
                </a:lnTo>
                <a:close/>
              </a:path>
              <a:path w="343534" h="474979">
                <a:moveTo>
                  <a:pt x="171056" y="417830"/>
                </a:moveTo>
                <a:lnTo>
                  <a:pt x="136994" y="417830"/>
                </a:lnTo>
                <a:lnTo>
                  <a:pt x="143560" y="420369"/>
                </a:lnTo>
                <a:lnTo>
                  <a:pt x="145211" y="422909"/>
                </a:lnTo>
                <a:lnTo>
                  <a:pt x="142773" y="430530"/>
                </a:lnTo>
                <a:lnTo>
                  <a:pt x="139128" y="431800"/>
                </a:lnTo>
                <a:lnTo>
                  <a:pt x="159082" y="431800"/>
                </a:lnTo>
                <a:lnTo>
                  <a:pt x="160058" y="429259"/>
                </a:lnTo>
                <a:lnTo>
                  <a:pt x="163703" y="427989"/>
                </a:lnTo>
                <a:lnTo>
                  <a:pt x="197770" y="427989"/>
                </a:lnTo>
                <a:lnTo>
                  <a:pt x="194475" y="426719"/>
                </a:lnTo>
                <a:lnTo>
                  <a:pt x="192849" y="422909"/>
                </a:lnTo>
                <a:lnTo>
                  <a:pt x="194030" y="419100"/>
                </a:lnTo>
                <a:lnTo>
                  <a:pt x="174345" y="419100"/>
                </a:lnTo>
                <a:lnTo>
                  <a:pt x="171056" y="417830"/>
                </a:lnTo>
                <a:close/>
              </a:path>
              <a:path w="343534" h="474979">
                <a:moveTo>
                  <a:pt x="219592" y="414019"/>
                </a:moveTo>
                <a:lnTo>
                  <a:pt x="198920" y="414019"/>
                </a:lnTo>
                <a:lnTo>
                  <a:pt x="205486" y="416559"/>
                </a:lnTo>
                <a:lnTo>
                  <a:pt x="207137" y="420369"/>
                </a:lnTo>
                <a:lnTo>
                  <a:pt x="205930" y="424180"/>
                </a:lnTo>
                <a:lnTo>
                  <a:pt x="204685" y="426719"/>
                </a:lnTo>
                <a:lnTo>
                  <a:pt x="201066" y="429259"/>
                </a:lnTo>
                <a:lnTo>
                  <a:pt x="205774" y="429259"/>
                </a:lnTo>
                <a:lnTo>
                  <a:pt x="206970" y="427989"/>
                </a:lnTo>
                <a:lnTo>
                  <a:pt x="212718" y="422909"/>
                </a:lnTo>
                <a:lnTo>
                  <a:pt x="218224" y="416559"/>
                </a:lnTo>
                <a:lnTo>
                  <a:pt x="219592" y="414019"/>
                </a:lnTo>
                <a:close/>
              </a:path>
              <a:path w="343534" h="474979">
                <a:moveTo>
                  <a:pt x="69380" y="354330"/>
                </a:moveTo>
                <a:lnTo>
                  <a:pt x="38608" y="354330"/>
                </a:lnTo>
                <a:lnTo>
                  <a:pt x="45161" y="356869"/>
                </a:lnTo>
                <a:lnTo>
                  <a:pt x="46824" y="360680"/>
                </a:lnTo>
                <a:lnTo>
                  <a:pt x="45605" y="364489"/>
                </a:lnTo>
                <a:lnTo>
                  <a:pt x="44373" y="367030"/>
                </a:lnTo>
                <a:lnTo>
                  <a:pt x="40741" y="369569"/>
                </a:lnTo>
                <a:lnTo>
                  <a:pt x="9969" y="369569"/>
                </a:lnTo>
                <a:lnTo>
                  <a:pt x="11607" y="373380"/>
                </a:lnTo>
                <a:lnTo>
                  <a:pt x="10401" y="377189"/>
                </a:lnTo>
                <a:lnTo>
                  <a:pt x="9372" y="379730"/>
                </a:lnTo>
                <a:lnTo>
                  <a:pt x="6667" y="380999"/>
                </a:lnTo>
                <a:lnTo>
                  <a:pt x="3898" y="380999"/>
                </a:lnTo>
                <a:lnTo>
                  <a:pt x="3810" y="386080"/>
                </a:lnTo>
                <a:lnTo>
                  <a:pt x="3568" y="388620"/>
                </a:lnTo>
                <a:lnTo>
                  <a:pt x="3494" y="397509"/>
                </a:lnTo>
                <a:lnTo>
                  <a:pt x="5140" y="406399"/>
                </a:lnTo>
                <a:lnTo>
                  <a:pt x="8104" y="416559"/>
                </a:lnTo>
                <a:lnTo>
                  <a:pt x="11988" y="424180"/>
                </a:lnTo>
                <a:lnTo>
                  <a:pt x="50469" y="424180"/>
                </a:lnTo>
                <a:lnTo>
                  <a:pt x="47193" y="422909"/>
                </a:lnTo>
                <a:lnTo>
                  <a:pt x="43916" y="422909"/>
                </a:lnTo>
                <a:lnTo>
                  <a:pt x="42227" y="419100"/>
                </a:lnTo>
                <a:lnTo>
                  <a:pt x="43465" y="415289"/>
                </a:lnTo>
                <a:lnTo>
                  <a:pt x="23774" y="415289"/>
                </a:lnTo>
                <a:lnTo>
                  <a:pt x="17183" y="412750"/>
                </a:lnTo>
                <a:lnTo>
                  <a:pt x="15506" y="408939"/>
                </a:lnTo>
                <a:lnTo>
                  <a:pt x="17970" y="402589"/>
                </a:lnTo>
                <a:lnTo>
                  <a:pt x="21615" y="400049"/>
                </a:lnTo>
                <a:lnTo>
                  <a:pt x="52400" y="400049"/>
                </a:lnTo>
                <a:lnTo>
                  <a:pt x="50736" y="396239"/>
                </a:lnTo>
                <a:lnTo>
                  <a:pt x="52199" y="392430"/>
                </a:lnTo>
                <a:lnTo>
                  <a:pt x="32245" y="392430"/>
                </a:lnTo>
                <a:lnTo>
                  <a:pt x="25679" y="389889"/>
                </a:lnTo>
                <a:lnTo>
                  <a:pt x="24015" y="386080"/>
                </a:lnTo>
                <a:lnTo>
                  <a:pt x="25247" y="382270"/>
                </a:lnTo>
                <a:lnTo>
                  <a:pt x="26441" y="379730"/>
                </a:lnTo>
                <a:lnTo>
                  <a:pt x="30111" y="377189"/>
                </a:lnTo>
                <a:lnTo>
                  <a:pt x="60896" y="377189"/>
                </a:lnTo>
                <a:lnTo>
                  <a:pt x="59245" y="373380"/>
                </a:lnTo>
                <a:lnTo>
                  <a:pt x="60439" y="369569"/>
                </a:lnTo>
                <a:lnTo>
                  <a:pt x="61658" y="367030"/>
                </a:lnTo>
                <a:lnTo>
                  <a:pt x="65316" y="364489"/>
                </a:lnTo>
                <a:lnTo>
                  <a:pt x="99402" y="364489"/>
                </a:lnTo>
                <a:lnTo>
                  <a:pt x="96100" y="363219"/>
                </a:lnTo>
                <a:lnTo>
                  <a:pt x="94437" y="360680"/>
                </a:lnTo>
                <a:lnTo>
                  <a:pt x="95656" y="356869"/>
                </a:lnTo>
                <a:lnTo>
                  <a:pt x="75933" y="356869"/>
                </a:lnTo>
                <a:lnTo>
                  <a:pt x="69380" y="354330"/>
                </a:lnTo>
                <a:close/>
              </a:path>
              <a:path w="343534" h="474979">
                <a:moveTo>
                  <a:pt x="144329" y="407669"/>
                </a:moveTo>
                <a:lnTo>
                  <a:pt x="110261" y="407669"/>
                </a:lnTo>
                <a:lnTo>
                  <a:pt x="116827" y="410209"/>
                </a:lnTo>
                <a:lnTo>
                  <a:pt x="118491" y="414019"/>
                </a:lnTo>
                <a:lnTo>
                  <a:pt x="117259" y="416559"/>
                </a:lnTo>
                <a:lnTo>
                  <a:pt x="116052" y="420369"/>
                </a:lnTo>
                <a:lnTo>
                  <a:pt x="112395" y="421639"/>
                </a:lnTo>
                <a:lnTo>
                  <a:pt x="132361" y="421639"/>
                </a:lnTo>
                <a:lnTo>
                  <a:pt x="133337" y="419100"/>
                </a:lnTo>
                <a:lnTo>
                  <a:pt x="136994" y="417830"/>
                </a:lnTo>
                <a:lnTo>
                  <a:pt x="171056" y="417830"/>
                </a:lnTo>
                <a:lnTo>
                  <a:pt x="167767" y="416559"/>
                </a:lnTo>
                <a:lnTo>
                  <a:pt x="166116" y="412750"/>
                </a:lnTo>
                <a:lnTo>
                  <a:pt x="167309" y="408939"/>
                </a:lnTo>
                <a:lnTo>
                  <a:pt x="147612" y="408939"/>
                </a:lnTo>
                <a:lnTo>
                  <a:pt x="144329" y="407669"/>
                </a:lnTo>
                <a:close/>
              </a:path>
              <a:path w="343534" h="474979">
                <a:moveTo>
                  <a:pt x="206254" y="405130"/>
                </a:moveTo>
                <a:lnTo>
                  <a:pt x="172212" y="405130"/>
                </a:lnTo>
                <a:lnTo>
                  <a:pt x="178752" y="406399"/>
                </a:lnTo>
                <a:lnTo>
                  <a:pt x="180428" y="410209"/>
                </a:lnTo>
                <a:lnTo>
                  <a:pt x="177990" y="417830"/>
                </a:lnTo>
                <a:lnTo>
                  <a:pt x="174345" y="419100"/>
                </a:lnTo>
                <a:lnTo>
                  <a:pt x="194030" y="419100"/>
                </a:lnTo>
                <a:lnTo>
                  <a:pt x="195262" y="416559"/>
                </a:lnTo>
                <a:lnTo>
                  <a:pt x="198920" y="414019"/>
                </a:lnTo>
                <a:lnTo>
                  <a:pt x="219592" y="414019"/>
                </a:lnTo>
                <a:lnTo>
                  <a:pt x="223696" y="406399"/>
                </a:lnTo>
                <a:lnTo>
                  <a:pt x="209537" y="406399"/>
                </a:lnTo>
                <a:lnTo>
                  <a:pt x="206254" y="405130"/>
                </a:lnTo>
                <a:close/>
              </a:path>
              <a:path w="343534" h="474979">
                <a:moveTo>
                  <a:pt x="52400" y="400049"/>
                </a:moveTo>
                <a:lnTo>
                  <a:pt x="21615" y="400049"/>
                </a:lnTo>
                <a:lnTo>
                  <a:pt x="28181" y="402589"/>
                </a:lnTo>
                <a:lnTo>
                  <a:pt x="29857" y="406399"/>
                </a:lnTo>
                <a:lnTo>
                  <a:pt x="28613" y="410209"/>
                </a:lnTo>
                <a:lnTo>
                  <a:pt x="27381" y="412750"/>
                </a:lnTo>
                <a:lnTo>
                  <a:pt x="23774" y="415289"/>
                </a:lnTo>
                <a:lnTo>
                  <a:pt x="43465" y="415289"/>
                </a:lnTo>
                <a:lnTo>
                  <a:pt x="44703" y="411480"/>
                </a:lnTo>
                <a:lnTo>
                  <a:pt x="48336" y="410209"/>
                </a:lnTo>
                <a:lnTo>
                  <a:pt x="82397" y="410209"/>
                </a:lnTo>
                <a:lnTo>
                  <a:pt x="79133" y="408939"/>
                </a:lnTo>
                <a:lnTo>
                  <a:pt x="77431" y="406399"/>
                </a:lnTo>
                <a:lnTo>
                  <a:pt x="79082" y="401320"/>
                </a:lnTo>
                <a:lnTo>
                  <a:pt x="55689" y="401320"/>
                </a:lnTo>
                <a:lnTo>
                  <a:pt x="52400" y="400049"/>
                </a:lnTo>
                <a:close/>
              </a:path>
              <a:path w="343534" h="474979">
                <a:moveTo>
                  <a:pt x="117627" y="397509"/>
                </a:moveTo>
                <a:lnTo>
                  <a:pt x="83540" y="397509"/>
                </a:lnTo>
                <a:lnTo>
                  <a:pt x="90093" y="400049"/>
                </a:lnTo>
                <a:lnTo>
                  <a:pt x="91770" y="403859"/>
                </a:lnTo>
                <a:lnTo>
                  <a:pt x="89331" y="410209"/>
                </a:lnTo>
                <a:lnTo>
                  <a:pt x="85686" y="411480"/>
                </a:lnTo>
                <a:lnTo>
                  <a:pt x="105636" y="411480"/>
                </a:lnTo>
                <a:lnTo>
                  <a:pt x="106616" y="408939"/>
                </a:lnTo>
                <a:lnTo>
                  <a:pt x="110261" y="407669"/>
                </a:lnTo>
                <a:lnTo>
                  <a:pt x="144329" y="407669"/>
                </a:lnTo>
                <a:lnTo>
                  <a:pt x="141046" y="406399"/>
                </a:lnTo>
                <a:lnTo>
                  <a:pt x="139382" y="402589"/>
                </a:lnTo>
                <a:lnTo>
                  <a:pt x="140860" y="398780"/>
                </a:lnTo>
                <a:lnTo>
                  <a:pt x="120891" y="398780"/>
                </a:lnTo>
                <a:lnTo>
                  <a:pt x="117627" y="397509"/>
                </a:lnTo>
                <a:close/>
              </a:path>
              <a:path w="343534" h="474979">
                <a:moveTo>
                  <a:pt x="179539" y="394970"/>
                </a:moveTo>
                <a:lnTo>
                  <a:pt x="145465" y="394970"/>
                </a:lnTo>
                <a:lnTo>
                  <a:pt x="152031" y="397509"/>
                </a:lnTo>
                <a:lnTo>
                  <a:pt x="153708" y="401320"/>
                </a:lnTo>
                <a:lnTo>
                  <a:pt x="152476" y="403859"/>
                </a:lnTo>
                <a:lnTo>
                  <a:pt x="151269" y="407669"/>
                </a:lnTo>
                <a:lnTo>
                  <a:pt x="147612" y="408939"/>
                </a:lnTo>
                <a:lnTo>
                  <a:pt x="167309" y="408939"/>
                </a:lnTo>
                <a:lnTo>
                  <a:pt x="168541" y="406399"/>
                </a:lnTo>
                <a:lnTo>
                  <a:pt x="172212" y="405130"/>
                </a:lnTo>
                <a:lnTo>
                  <a:pt x="206254" y="405130"/>
                </a:lnTo>
                <a:lnTo>
                  <a:pt x="202971" y="403859"/>
                </a:lnTo>
                <a:lnTo>
                  <a:pt x="201307" y="400049"/>
                </a:lnTo>
                <a:lnTo>
                  <a:pt x="202770" y="396239"/>
                </a:lnTo>
                <a:lnTo>
                  <a:pt x="182816" y="396239"/>
                </a:lnTo>
                <a:lnTo>
                  <a:pt x="179539" y="394970"/>
                </a:lnTo>
                <a:close/>
              </a:path>
              <a:path w="343534" h="474979">
                <a:moveTo>
                  <a:pt x="231584" y="391159"/>
                </a:moveTo>
                <a:lnTo>
                  <a:pt x="207403" y="391159"/>
                </a:lnTo>
                <a:lnTo>
                  <a:pt x="213944" y="393699"/>
                </a:lnTo>
                <a:lnTo>
                  <a:pt x="215633" y="397509"/>
                </a:lnTo>
                <a:lnTo>
                  <a:pt x="214414" y="401320"/>
                </a:lnTo>
                <a:lnTo>
                  <a:pt x="213194" y="403859"/>
                </a:lnTo>
                <a:lnTo>
                  <a:pt x="209537" y="406399"/>
                </a:lnTo>
                <a:lnTo>
                  <a:pt x="223696" y="406399"/>
                </a:lnTo>
                <a:lnTo>
                  <a:pt x="231221" y="392430"/>
                </a:lnTo>
                <a:lnTo>
                  <a:pt x="231584" y="391159"/>
                </a:lnTo>
                <a:close/>
              </a:path>
              <a:path w="343534" h="474979">
                <a:moveTo>
                  <a:pt x="90893" y="387349"/>
                </a:moveTo>
                <a:lnTo>
                  <a:pt x="56845" y="387349"/>
                </a:lnTo>
                <a:lnTo>
                  <a:pt x="63373" y="389889"/>
                </a:lnTo>
                <a:lnTo>
                  <a:pt x="65074" y="393699"/>
                </a:lnTo>
                <a:lnTo>
                  <a:pt x="62598" y="400049"/>
                </a:lnTo>
                <a:lnTo>
                  <a:pt x="58966" y="401320"/>
                </a:lnTo>
                <a:lnTo>
                  <a:pt x="79082" y="401320"/>
                </a:lnTo>
                <a:lnTo>
                  <a:pt x="79908" y="398780"/>
                </a:lnTo>
                <a:lnTo>
                  <a:pt x="83540" y="397509"/>
                </a:lnTo>
                <a:lnTo>
                  <a:pt x="117627" y="397509"/>
                </a:lnTo>
                <a:lnTo>
                  <a:pt x="114338" y="396239"/>
                </a:lnTo>
                <a:lnTo>
                  <a:pt x="112661" y="392430"/>
                </a:lnTo>
                <a:lnTo>
                  <a:pt x="114139" y="388620"/>
                </a:lnTo>
                <a:lnTo>
                  <a:pt x="94170" y="388620"/>
                </a:lnTo>
                <a:lnTo>
                  <a:pt x="90893" y="387349"/>
                </a:lnTo>
                <a:close/>
              </a:path>
              <a:path w="343534" h="474979">
                <a:moveTo>
                  <a:pt x="152819" y="384809"/>
                </a:moveTo>
                <a:lnTo>
                  <a:pt x="118757" y="384809"/>
                </a:lnTo>
                <a:lnTo>
                  <a:pt x="125310" y="387349"/>
                </a:lnTo>
                <a:lnTo>
                  <a:pt x="126987" y="391159"/>
                </a:lnTo>
                <a:lnTo>
                  <a:pt x="124548" y="397509"/>
                </a:lnTo>
                <a:lnTo>
                  <a:pt x="120891" y="398780"/>
                </a:lnTo>
                <a:lnTo>
                  <a:pt x="140860" y="398780"/>
                </a:lnTo>
                <a:lnTo>
                  <a:pt x="141846" y="396239"/>
                </a:lnTo>
                <a:lnTo>
                  <a:pt x="145465" y="394970"/>
                </a:lnTo>
                <a:lnTo>
                  <a:pt x="179539" y="394970"/>
                </a:lnTo>
                <a:lnTo>
                  <a:pt x="176263" y="393699"/>
                </a:lnTo>
                <a:lnTo>
                  <a:pt x="174586" y="389889"/>
                </a:lnTo>
                <a:lnTo>
                  <a:pt x="176057" y="386080"/>
                </a:lnTo>
                <a:lnTo>
                  <a:pt x="156108" y="386080"/>
                </a:lnTo>
                <a:lnTo>
                  <a:pt x="152819" y="384809"/>
                </a:lnTo>
                <a:close/>
              </a:path>
              <a:path w="343534" h="474979">
                <a:moveTo>
                  <a:pt x="214757" y="382270"/>
                </a:moveTo>
                <a:lnTo>
                  <a:pt x="180682" y="382270"/>
                </a:lnTo>
                <a:lnTo>
                  <a:pt x="187248" y="384809"/>
                </a:lnTo>
                <a:lnTo>
                  <a:pt x="188912" y="387349"/>
                </a:lnTo>
                <a:lnTo>
                  <a:pt x="186461" y="394970"/>
                </a:lnTo>
                <a:lnTo>
                  <a:pt x="182816" y="396239"/>
                </a:lnTo>
                <a:lnTo>
                  <a:pt x="202770" y="396239"/>
                </a:lnTo>
                <a:lnTo>
                  <a:pt x="203746" y="393699"/>
                </a:lnTo>
                <a:lnTo>
                  <a:pt x="207403" y="391159"/>
                </a:lnTo>
                <a:lnTo>
                  <a:pt x="231584" y="391159"/>
                </a:lnTo>
                <a:lnTo>
                  <a:pt x="233760" y="383539"/>
                </a:lnTo>
                <a:lnTo>
                  <a:pt x="218033" y="383539"/>
                </a:lnTo>
                <a:lnTo>
                  <a:pt x="214757" y="382270"/>
                </a:lnTo>
                <a:close/>
              </a:path>
              <a:path w="343534" h="474979">
                <a:moveTo>
                  <a:pt x="60896" y="377189"/>
                </a:moveTo>
                <a:lnTo>
                  <a:pt x="30111" y="377189"/>
                </a:lnTo>
                <a:lnTo>
                  <a:pt x="36652" y="379730"/>
                </a:lnTo>
                <a:lnTo>
                  <a:pt x="38341" y="383539"/>
                </a:lnTo>
                <a:lnTo>
                  <a:pt x="35890" y="389889"/>
                </a:lnTo>
                <a:lnTo>
                  <a:pt x="32245" y="392430"/>
                </a:lnTo>
                <a:lnTo>
                  <a:pt x="52199" y="392430"/>
                </a:lnTo>
                <a:lnTo>
                  <a:pt x="53174" y="389889"/>
                </a:lnTo>
                <a:lnTo>
                  <a:pt x="56845" y="387349"/>
                </a:lnTo>
                <a:lnTo>
                  <a:pt x="90893" y="387349"/>
                </a:lnTo>
                <a:lnTo>
                  <a:pt x="87617" y="386080"/>
                </a:lnTo>
                <a:lnTo>
                  <a:pt x="85940" y="383539"/>
                </a:lnTo>
                <a:lnTo>
                  <a:pt x="87160" y="379730"/>
                </a:lnTo>
                <a:lnTo>
                  <a:pt x="67462" y="379730"/>
                </a:lnTo>
                <a:lnTo>
                  <a:pt x="60896" y="377189"/>
                </a:lnTo>
                <a:close/>
              </a:path>
              <a:path w="343534" h="474979">
                <a:moveTo>
                  <a:pt x="126104" y="374649"/>
                </a:moveTo>
                <a:lnTo>
                  <a:pt x="92036" y="374649"/>
                </a:lnTo>
                <a:lnTo>
                  <a:pt x="98590" y="377189"/>
                </a:lnTo>
                <a:lnTo>
                  <a:pt x="100266" y="380999"/>
                </a:lnTo>
                <a:lnTo>
                  <a:pt x="99034" y="383539"/>
                </a:lnTo>
                <a:lnTo>
                  <a:pt x="97840" y="387349"/>
                </a:lnTo>
                <a:lnTo>
                  <a:pt x="94170" y="388620"/>
                </a:lnTo>
                <a:lnTo>
                  <a:pt x="114139" y="388620"/>
                </a:lnTo>
                <a:lnTo>
                  <a:pt x="115125" y="386080"/>
                </a:lnTo>
                <a:lnTo>
                  <a:pt x="118757" y="384809"/>
                </a:lnTo>
                <a:lnTo>
                  <a:pt x="152819" y="384809"/>
                </a:lnTo>
                <a:lnTo>
                  <a:pt x="149542" y="383539"/>
                </a:lnTo>
                <a:lnTo>
                  <a:pt x="147866" y="379730"/>
                </a:lnTo>
                <a:lnTo>
                  <a:pt x="149329" y="375920"/>
                </a:lnTo>
                <a:lnTo>
                  <a:pt x="129387" y="375920"/>
                </a:lnTo>
                <a:lnTo>
                  <a:pt x="126104" y="374649"/>
                </a:lnTo>
                <a:close/>
              </a:path>
              <a:path w="343534" h="474979">
                <a:moveTo>
                  <a:pt x="188036" y="372109"/>
                </a:moveTo>
                <a:lnTo>
                  <a:pt x="153962" y="372109"/>
                </a:lnTo>
                <a:lnTo>
                  <a:pt x="160528" y="374649"/>
                </a:lnTo>
                <a:lnTo>
                  <a:pt x="162191" y="378459"/>
                </a:lnTo>
                <a:lnTo>
                  <a:pt x="160959" y="380999"/>
                </a:lnTo>
                <a:lnTo>
                  <a:pt x="159766" y="384809"/>
                </a:lnTo>
                <a:lnTo>
                  <a:pt x="156108" y="386080"/>
                </a:lnTo>
                <a:lnTo>
                  <a:pt x="176057" y="386080"/>
                </a:lnTo>
                <a:lnTo>
                  <a:pt x="177038" y="383539"/>
                </a:lnTo>
                <a:lnTo>
                  <a:pt x="180682" y="382270"/>
                </a:lnTo>
                <a:lnTo>
                  <a:pt x="214757" y="382270"/>
                </a:lnTo>
                <a:lnTo>
                  <a:pt x="211480" y="380999"/>
                </a:lnTo>
                <a:lnTo>
                  <a:pt x="209804" y="377189"/>
                </a:lnTo>
                <a:lnTo>
                  <a:pt x="211010" y="373380"/>
                </a:lnTo>
                <a:lnTo>
                  <a:pt x="191312" y="373380"/>
                </a:lnTo>
                <a:lnTo>
                  <a:pt x="188036" y="372109"/>
                </a:lnTo>
                <a:close/>
              </a:path>
              <a:path w="343534" h="474979">
                <a:moveTo>
                  <a:pt x="238113" y="368299"/>
                </a:moveTo>
                <a:lnTo>
                  <a:pt x="215887" y="368299"/>
                </a:lnTo>
                <a:lnTo>
                  <a:pt x="222453" y="370839"/>
                </a:lnTo>
                <a:lnTo>
                  <a:pt x="224116" y="374649"/>
                </a:lnTo>
                <a:lnTo>
                  <a:pt x="222897" y="378459"/>
                </a:lnTo>
                <a:lnTo>
                  <a:pt x="221678" y="380999"/>
                </a:lnTo>
                <a:lnTo>
                  <a:pt x="218033" y="383539"/>
                </a:lnTo>
                <a:lnTo>
                  <a:pt x="233760" y="383539"/>
                </a:lnTo>
                <a:lnTo>
                  <a:pt x="238113" y="368299"/>
                </a:lnTo>
                <a:close/>
              </a:path>
              <a:path w="343534" h="474979">
                <a:moveTo>
                  <a:pt x="99402" y="364489"/>
                </a:moveTo>
                <a:lnTo>
                  <a:pt x="65316" y="364489"/>
                </a:lnTo>
                <a:lnTo>
                  <a:pt x="71869" y="367030"/>
                </a:lnTo>
                <a:lnTo>
                  <a:pt x="73533" y="370839"/>
                </a:lnTo>
                <a:lnTo>
                  <a:pt x="71107" y="377189"/>
                </a:lnTo>
                <a:lnTo>
                  <a:pt x="67462" y="379730"/>
                </a:lnTo>
                <a:lnTo>
                  <a:pt x="87160" y="379730"/>
                </a:lnTo>
                <a:lnTo>
                  <a:pt x="88392" y="375920"/>
                </a:lnTo>
                <a:lnTo>
                  <a:pt x="92036" y="374649"/>
                </a:lnTo>
                <a:lnTo>
                  <a:pt x="126104" y="374649"/>
                </a:lnTo>
                <a:lnTo>
                  <a:pt x="122821" y="373380"/>
                </a:lnTo>
                <a:lnTo>
                  <a:pt x="121145" y="369569"/>
                </a:lnTo>
                <a:lnTo>
                  <a:pt x="122377" y="367030"/>
                </a:lnTo>
                <a:lnTo>
                  <a:pt x="122779" y="365759"/>
                </a:lnTo>
                <a:lnTo>
                  <a:pt x="102679" y="365759"/>
                </a:lnTo>
                <a:lnTo>
                  <a:pt x="99402" y="364489"/>
                </a:lnTo>
                <a:close/>
              </a:path>
              <a:path w="343534" h="474979">
                <a:moveTo>
                  <a:pt x="161309" y="361949"/>
                </a:moveTo>
                <a:lnTo>
                  <a:pt x="127241" y="361949"/>
                </a:lnTo>
                <a:lnTo>
                  <a:pt x="133807" y="364489"/>
                </a:lnTo>
                <a:lnTo>
                  <a:pt x="135458" y="368299"/>
                </a:lnTo>
                <a:lnTo>
                  <a:pt x="133032" y="374649"/>
                </a:lnTo>
                <a:lnTo>
                  <a:pt x="129387" y="375920"/>
                </a:lnTo>
                <a:lnTo>
                  <a:pt x="149329" y="375920"/>
                </a:lnTo>
                <a:lnTo>
                  <a:pt x="150304" y="373380"/>
                </a:lnTo>
                <a:lnTo>
                  <a:pt x="153962" y="372109"/>
                </a:lnTo>
                <a:lnTo>
                  <a:pt x="188036" y="372109"/>
                </a:lnTo>
                <a:lnTo>
                  <a:pt x="184746" y="370839"/>
                </a:lnTo>
                <a:lnTo>
                  <a:pt x="183083" y="367030"/>
                </a:lnTo>
                <a:lnTo>
                  <a:pt x="184315" y="364489"/>
                </a:lnTo>
                <a:lnTo>
                  <a:pt x="184713" y="363219"/>
                </a:lnTo>
                <a:lnTo>
                  <a:pt x="164592" y="363219"/>
                </a:lnTo>
                <a:lnTo>
                  <a:pt x="161309" y="361949"/>
                </a:lnTo>
                <a:close/>
              </a:path>
              <a:path w="343534" h="474979">
                <a:moveTo>
                  <a:pt x="223234" y="359409"/>
                </a:moveTo>
                <a:lnTo>
                  <a:pt x="189179" y="359409"/>
                </a:lnTo>
                <a:lnTo>
                  <a:pt x="195719" y="361949"/>
                </a:lnTo>
                <a:lnTo>
                  <a:pt x="197408" y="364489"/>
                </a:lnTo>
                <a:lnTo>
                  <a:pt x="194957" y="372109"/>
                </a:lnTo>
                <a:lnTo>
                  <a:pt x="191312" y="373380"/>
                </a:lnTo>
                <a:lnTo>
                  <a:pt x="211010" y="373380"/>
                </a:lnTo>
                <a:lnTo>
                  <a:pt x="212242" y="370839"/>
                </a:lnTo>
                <a:lnTo>
                  <a:pt x="215887" y="368299"/>
                </a:lnTo>
                <a:lnTo>
                  <a:pt x="238113" y="368299"/>
                </a:lnTo>
                <a:lnTo>
                  <a:pt x="240290" y="360680"/>
                </a:lnTo>
                <a:lnTo>
                  <a:pt x="226517" y="360680"/>
                </a:lnTo>
                <a:lnTo>
                  <a:pt x="223234" y="359409"/>
                </a:lnTo>
                <a:close/>
              </a:path>
              <a:path w="343534" h="474979">
                <a:moveTo>
                  <a:pt x="990" y="302259"/>
                </a:moveTo>
                <a:lnTo>
                  <a:pt x="114" y="302259"/>
                </a:lnTo>
                <a:lnTo>
                  <a:pt x="0" y="316230"/>
                </a:lnTo>
                <a:lnTo>
                  <a:pt x="1003" y="317499"/>
                </a:lnTo>
                <a:lnTo>
                  <a:pt x="1358" y="320039"/>
                </a:lnTo>
                <a:lnTo>
                  <a:pt x="635" y="321309"/>
                </a:lnTo>
                <a:lnTo>
                  <a:pt x="165" y="322580"/>
                </a:lnTo>
                <a:lnTo>
                  <a:pt x="832" y="335280"/>
                </a:lnTo>
                <a:lnTo>
                  <a:pt x="3454" y="368299"/>
                </a:lnTo>
                <a:lnTo>
                  <a:pt x="5600" y="368299"/>
                </a:lnTo>
                <a:lnTo>
                  <a:pt x="6654" y="369569"/>
                </a:lnTo>
                <a:lnTo>
                  <a:pt x="40741" y="369569"/>
                </a:lnTo>
                <a:lnTo>
                  <a:pt x="34188" y="367030"/>
                </a:lnTo>
                <a:lnTo>
                  <a:pt x="32512" y="363219"/>
                </a:lnTo>
                <a:lnTo>
                  <a:pt x="33705" y="359409"/>
                </a:lnTo>
                <a:lnTo>
                  <a:pt x="14008" y="359409"/>
                </a:lnTo>
                <a:lnTo>
                  <a:pt x="7454" y="356869"/>
                </a:lnTo>
                <a:lnTo>
                  <a:pt x="5791" y="353059"/>
                </a:lnTo>
                <a:lnTo>
                  <a:pt x="8216" y="346709"/>
                </a:lnTo>
                <a:lnTo>
                  <a:pt x="11887" y="345439"/>
                </a:lnTo>
                <a:lnTo>
                  <a:pt x="45948" y="345439"/>
                </a:lnTo>
                <a:lnTo>
                  <a:pt x="42659" y="344169"/>
                </a:lnTo>
                <a:lnTo>
                  <a:pt x="40995" y="340359"/>
                </a:lnTo>
                <a:lnTo>
                  <a:pt x="42458" y="336549"/>
                </a:lnTo>
                <a:lnTo>
                  <a:pt x="22504" y="336549"/>
                </a:lnTo>
                <a:lnTo>
                  <a:pt x="15951" y="334009"/>
                </a:lnTo>
                <a:lnTo>
                  <a:pt x="14287" y="330199"/>
                </a:lnTo>
                <a:lnTo>
                  <a:pt x="15481" y="327659"/>
                </a:lnTo>
                <a:lnTo>
                  <a:pt x="16725" y="323849"/>
                </a:lnTo>
                <a:lnTo>
                  <a:pt x="20358" y="322580"/>
                </a:lnTo>
                <a:lnTo>
                  <a:pt x="54432" y="322580"/>
                </a:lnTo>
                <a:lnTo>
                  <a:pt x="51142" y="321309"/>
                </a:lnTo>
                <a:lnTo>
                  <a:pt x="49491" y="317499"/>
                </a:lnTo>
                <a:lnTo>
                  <a:pt x="50685" y="313689"/>
                </a:lnTo>
                <a:lnTo>
                  <a:pt x="30988" y="313689"/>
                </a:lnTo>
                <a:lnTo>
                  <a:pt x="24422" y="311149"/>
                </a:lnTo>
                <a:lnTo>
                  <a:pt x="22758" y="307339"/>
                </a:lnTo>
                <a:lnTo>
                  <a:pt x="23990" y="304799"/>
                </a:lnTo>
                <a:lnTo>
                  <a:pt x="24388" y="303530"/>
                </a:lnTo>
                <a:lnTo>
                  <a:pt x="4279" y="303530"/>
                </a:lnTo>
                <a:lnTo>
                  <a:pt x="990" y="302259"/>
                </a:lnTo>
                <a:close/>
              </a:path>
              <a:path w="343534" h="474979">
                <a:moveTo>
                  <a:pt x="134594" y="351789"/>
                </a:moveTo>
                <a:lnTo>
                  <a:pt x="100533" y="351789"/>
                </a:lnTo>
                <a:lnTo>
                  <a:pt x="107099" y="354330"/>
                </a:lnTo>
                <a:lnTo>
                  <a:pt x="108724" y="358139"/>
                </a:lnTo>
                <a:lnTo>
                  <a:pt x="107543" y="360680"/>
                </a:lnTo>
                <a:lnTo>
                  <a:pt x="106311" y="364489"/>
                </a:lnTo>
                <a:lnTo>
                  <a:pt x="102679" y="365759"/>
                </a:lnTo>
                <a:lnTo>
                  <a:pt x="122779" y="365759"/>
                </a:lnTo>
                <a:lnTo>
                  <a:pt x="123583" y="363219"/>
                </a:lnTo>
                <a:lnTo>
                  <a:pt x="127241" y="361949"/>
                </a:lnTo>
                <a:lnTo>
                  <a:pt x="161309" y="361949"/>
                </a:lnTo>
                <a:lnTo>
                  <a:pt x="158026" y="360680"/>
                </a:lnTo>
                <a:lnTo>
                  <a:pt x="156362" y="356869"/>
                </a:lnTo>
                <a:lnTo>
                  <a:pt x="157594" y="354330"/>
                </a:lnTo>
                <a:lnTo>
                  <a:pt x="157996" y="353059"/>
                </a:lnTo>
                <a:lnTo>
                  <a:pt x="137871" y="353059"/>
                </a:lnTo>
                <a:lnTo>
                  <a:pt x="134594" y="351789"/>
                </a:lnTo>
                <a:close/>
              </a:path>
              <a:path w="343534" h="474979">
                <a:moveTo>
                  <a:pt x="196538" y="349249"/>
                </a:moveTo>
                <a:lnTo>
                  <a:pt x="162445" y="349249"/>
                </a:lnTo>
                <a:lnTo>
                  <a:pt x="168998" y="351789"/>
                </a:lnTo>
                <a:lnTo>
                  <a:pt x="170675" y="355599"/>
                </a:lnTo>
                <a:lnTo>
                  <a:pt x="168236" y="361949"/>
                </a:lnTo>
                <a:lnTo>
                  <a:pt x="164592" y="363219"/>
                </a:lnTo>
                <a:lnTo>
                  <a:pt x="184713" y="363219"/>
                </a:lnTo>
                <a:lnTo>
                  <a:pt x="185508" y="360680"/>
                </a:lnTo>
                <a:lnTo>
                  <a:pt x="189179" y="359409"/>
                </a:lnTo>
                <a:lnTo>
                  <a:pt x="223234" y="359409"/>
                </a:lnTo>
                <a:lnTo>
                  <a:pt x="219951" y="358139"/>
                </a:lnTo>
                <a:lnTo>
                  <a:pt x="218300" y="354330"/>
                </a:lnTo>
                <a:lnTo>
                  <a:pt x="219763" y="350519"/>
                </a:lnTo>
                <a:lnTo>
                  <a:pt x="199821" y="350519"/>
                </a:lnTo>
                <a:lnTo>
                  <a:pt x="196538" y="349249"/>
                </a:lnTo>
                <a:close/>
              </a:path>
              <a:path w="343534" h="474979">
                <a:moveTo>
                  <a:pt x="243184" y="345439"/>
                </a:moveTo>
                <a:lnTo>
                  <a:pt x="224383" y="345439"/>
                </a:lnTo>
                <a:lnTo>
                  <a:pt x="230936" y="347980"/>
                </a:lnTo>
                <a:lnTo>
                  <a:pt x="232625" y="351789"/>
                </a:lnTo>
                <a:lnTo>
                  <a:pt x="231381" y="355599"/>
                </a:lnTo>
                <a:lnTo>
                  <a:pt x="230149" y="358139"/>
                </a:lnTo>
                <a:lnTo>
                  <a:pt x="226517" y="360680"/>
                </a:lnTo>
                <a:lnTo>
                  <a:pt x="240290" y="360680"/>
                </a:lnTo>
                <a:lnTo>
                  <a:pt x="243184" y="345439"/>
                </a:lnTo>
                <a:close/>
              </a:path>
              <a:path w="343534" h="474979">
                <a:moveTo>
                  <a:pt x="45948" y="345439"/>
                </a:moveTo>
                <a:lnTo>
                  <a:pt x="11887" y="345439"/>
                </a:lnTo>
                <a:lnTo>
                  <a:pt x="18440" y="346709"/>
                </a:lnTo>
                <a:lnTo>
                  <a:pt x="20104" y="350519"/>
                </a:lnTo>
                <a:lnTo>
                  <a:pt x="17665" y="358139"/>
                </a:lnTo>
                <a:lnTo>
                  <a:pt x="14008" y="359409"/>
                </a:lnTo>
                <a:lnTo>
                  <a:pt x="33705" y="359409"/>
                </a:lnTo>
                <a:lnTo>
                  <a:pt x="34937" y="356869"/>
                </a:lnTo>
                <a:lnTo>
                  <a:pt x="38608" y="354330"/>
                </a:lnTo>
                <a:lnTo>
                  <a:pt x="69380" y="354330"/>
                </a:lnTo>
                <a:lnTo>
                  <a:pt x="67703" y="350519"/>
                </a:lnTo>
                <a:lnTo>
                  <a:pt x="69174" y="346709"/>
                </a:lnTo>
                <a:lnTo>
                  <a:pt x="49212" y="346709"/>
                </a:lnTo>
                <a:lnTo>
                  <a:pt x="45948" y="345439"/>
                </a:lnTo>
                <a:close/>
              </a:path>
              <a:path w="343534" h="474979">
                <a:moveTo>
                  <a:pt x="107861" y="341630"/>
                </a:moveTo>
                <a:lnTo>
                  <a:pt x="73812" y="341630"/>
                </a:lnTo>
                <a:lnTo>
                  <a:pt x="80378" y="344169"/>
                </a:lnTo>
                <a:lnTo>
                  <a:pt x="82042" y="347980"/>
                </a:lnTo>
                <a:lnTo>
                  <a:pt x="79578" y="354330"/>
                </a:lnTo>
                <a:lnTo>
                  <a:pt x="75933" y="356869"/>
                </a:lnTo>
                <a:lnTo>
                  <a:pt x="95656" y="356869"/>
                </a:lnTo>
                <a:lnTo>
                  <a:pt x="96875" y="353059"/>
                </a:lnTo>
                <a:lnTo>
                  <a:pt x="100533" y="351789"/>
                </a:lnTo>
                <a:lnTo>
                  <a:pt x="134594" y="351789"/>
                </a:lnTo>
                <a:lnTo>
                  <a:pt x="131330" y="350519"/>
                </a:lnTo>
                <a:lnTo>
                  <a:pt x="129641" y="346709"/>
                </a:lnTo>
                <a:lnTo>
                  <a:pt x="130873" y="344169"/>
                </a:lnTo>
                <a:lnTo>
                  <a:pt x="131275" y="342899"/>
                </a:lnTo>
                <a:lnTo>
                  <a:pt x="111125" y="342899"/>
                </a:lnTo>
                <a:lnTo>
                  <a:pt x="107861" y="341630"/>
                </a:lnTo>
                <a:close/>
              </a:path>
              <a:path w="343534" h="474979">
                <a:moveTo>
                  <a:pt x="169786" y="339089"/>
                </a:moveTo>
                <a:lnTo>
                  <a:pt x="135737" y="339089"/>
                </a:lnTo>
                <a:lnTo>
                  <a:pt x="142303" y="341630"/>
                </a:lnTo>
                <a:lnTo>
                  <a:pt x="143941" y="345439"/>
                </a:lnTo>
                <a:lnTo>
                  <a:pt x="142748" y="347980"/>
                </a:lnTo>
                <a:lnTo>
                  <a:pt x="141516" y="351789"/>
                </a:lnTo>
                <a:lnTo>
                  <a:pt x="137871" y="353059"/>
                </a:lnTo>
                <a:lnTo>
                  <a:pt x="157996" y="353059"/>
                </a:lnTo>
                <a:lnTo>
                  <a:pt x="158800" y="350519"/>
                </a:lnTo>
                <a:lnTo>
                  <a:pt x="162445" y="349249"/>
                </a:lnTo>
                <a:lnTo>
                  <a:pt x="196538" y="349249"/>
                </a:lnTo>
                <a:lnTo>
                  <a:pt x="193255" y="347980"/>
                </a:lnTo>
                <a:lnTo>
                  <a:pt x="191579" y="344169"/>
                </a:lnTo>
                <a:lnTo>
                  <a:pt x="192786" y="341630"/>
                </a:lnTo>
                <a:lnTo>
                  <a:pt x="193192" y="340359"/>
                </a:lnTo>
                <a:lnTo>
                  <a:pt x="173088" y="340359"/>
                </a:lnTo>
                <a:lnTo>
                  <a:pt x="169786" y="339089"/>
                </a:lnTo>
                <a:close/>
              </a:path>
              <a:path w="343534" h="474979">
                <a:moveTo>
                  <a:pt x="231730" y="336549"/>
                </a:moveTo>
                <a:lnTo>
                  <a:pt x="197662" y="336549"/>
                </a:lnTo>
                <a:lnTo>
                  <a:pt x="204228" y="339089"/>
                </a:lnTo>
                <a:lnTo>
                  <a:pt x="205905" y="341630"/>
                </a:lnTo>
                <a:lnTo>
                  <a:pt x="203428" y="349249"/>
                </a:lnTo>
                <a:lnTo>
                  <a:pt x="199821" y="350519"/>
                </a:lnTo>
                <a:lnTo>
                  <a:pt x="219763" y="350519"/>
                </a:lnTo>
                <a:lnTo>
                  <a:pt x="220738" y="347980"/>
                </a:lnTo>
                <a:lnTo>
                  <a:pt x="224383" y="345439"/>
                </a:lnTo>
                <a:lnTo>
                  <a:pt x="243184" y="345439"/>
                </a:lnTo>
                <a:lnTo>
                  <a:pt x="244632" y="337819"/>
                </a:lnTo>
                <a:lnTo>
                  <a:pt x="235013" y="337819"/>
                </a:lnTo>
                <a:lnTo>
                  <a:pt x="231730" y="336549"/>
                </a:lnTo>
                <a:close/>
              </a:path>
              <a:path w="343534" h="474979">
                <a:moveTo>
                  <a:pt x="77876" y="331469"/>
                </a:moveTo>
                <a:lnTo>
                  <a:pt x="47078" y="331469"/>
                </a:lnTo>
                <a:lnTo>
                  <a:pt x="53644" y="334009"/>
                </a:lnTo>
                <a:lnTo>
                  <a:pt x="55321" y="337819"/>
                </a:lnTo>
                <a:lnTo>
                  <a:pt x="52857" y="344169"/>
                </a:lnTo>
                <a:lnTo>
                  <a:pt x="49212" y="346709"/>
                </a:lnTo>
                <a:lnTo>
                  <a:pt x="69174" y="346709"/>
                </a:lnTo>
                <a:lnTo>
                  <a:pt x="70154" y="344169"/>
                </a:lnTo>
                <a:lnTo>
                  <a:pt x="73812" y="341630"/>
                </a:lnTo>
                <a:lnTo>
                  <a:pt x="107861" y="341630"/>
                </a:lnTo>
                <a:lnTo>
                  <a:pt x="104597" y="340359"/>
                </a:lnTo>
                <a:lnTo>
                  <a:pt x="102908" y="337819"/>
                </a:lnTo>
                <a:lnTo>
                  <a:pt x="104133" y="334009"/>
                </a:lnTo>
                <a:lnTo>
                  <a:pt x="84429" y="334009"/>
                </a:lnTo>
                <a:lnTo>
                  <a:pt x="77876" y="331469"/>
                </a:lnTo>
                <a:close/>
              </a:path>
              <a:path w="343534" h="474979">
                <a:moveTo>
                  <a:pt x="143065" y="328930"/>
                </a:moveTo>
                <a:lnTo>
                  <a:pt x="109016" y="328930"/>
                </a:lnTo>
                <a:lnTo>
                  <a:pt x="115582" y="331469"/>
                </a:lnTo>
                <a:lnTo>
                  <a:pt x="117233" y="335280"/>
                </a:lnTo>
                <a:lnTo>
                  <a:pt x="114795" y="341630"/>
                </a:lnTo>
                <a:lnTo>
                  <a:pt x="111125" y="342899"/>
                </a:lnTo>
                <a:lnTo>
                  <a:pt x="131275" y="342899"/>
                </a:lnTo>
                <a:lnTo>
                  <a:pt x="132080" y="340359"/>
                </a:lnTo>
                <a:lnTo>
                  <a:pt x="135737" y="339089"/>
                </a:lnTo>
                <a:lnTo>
                  <a:pt x="169786" y="339089"/>
                </a:lnTo>
                <a:lnTo>
                  <a:pt x="166522" y="337819"/>
                </a:lnTo>
                <a:lnTo>
                  <a:pt x="164858" y="334009"/>
                </a:lnTo>
                <a:lnTo>
                  <a:pt x="166314" y="330199"/>
                </a:lnTo>
                <a:lnTo>
                  <a:pt x="146354" y="330199"/>
                </a:lnTo>
                <a:lnTo>
                  <a:pt x="143065" y="328930"/>
                </a:lnTo>
                <a:close/>
              </a:path>
              <a:path w="343534" h="474979">
                <a:moveTo>
                  <a:pt x="204990" y="326389"/>
                </a:moveTo>
                <a:lnTo>
                  <a:pt x="170942" y="326389"/>
                </a:lnTo>
                <a:lnTo>
                  <a:pt x="177507" y="328930"/>
                </a:lnTo>
                <a:lnTo>
                  <a:pt x="179171" y="332739"/>
                </a:lnTo>
                <a:lnTo>
                  <a:pt x="177939" y="335280"/>
                </a:lnTo>
                <a:lnTo>
                  <a:pt x="176733" y="339089"/>
                </a:lnTo>
                <a:lnTo>
                  <a:pt x="173088" y="340359"/>
                </a:lnTo>
                <a:lnTo>
                  <a:pt x="193192" y="340359"/>
                </a:lnTo>
                <a:lnTo>
                  <a:pt x="194005" y="337819"/>
                </a:lnTo>
                <a:lnTo>
                  <a:pt x="197662" y="336549"/>
                </a:lnTo>
                <a:lnTo>
                  <a:pt x="231730" y="336549"/>
                </a:lnTo>
                <a:lnTo>
                  <a:pt x="228447" y="335280"/>
                </a:lnTo>
                <a:lnTo>
                  <a:pt x="226783" y="331469"/>
                </a:lnTo>
                <a:lnTo>
                  <a:pt x="228239" y="327659"/>
                </a:lnTo>
                <a:lnTo>
                  <a:pt x="208279" y="327659"/>
                </a:lnTo>
                <a:lnTo>
                  <a:pt x="204990" y="326389"/>
                </a:lnTo>
                <a:close/>
              </a:path>
              <a:path w="343534" h="474979">
                <a:moveTo>
                  <a:pt x="247183" y="323849"/>
                </a:moveTo>
                <a:lnTo>
                  <a:pt x="232867" y="323849"/>
                </a:lnTo>
                <a:lnTo>
                  <a:pt x="239420" y="325119"/>
                </a:lnTo>
                <a:lnTo>
                  <a:pt x="241109" y="328930"/>
                </a:lnTo>
                <a:lnTo>
                  <a:pt x="239877" y="332739"/>
                </a:lnTo>
                <a:lnTo>
                  <a:pt x="238658" y="335280"/>
                </a:lnTo>
                <a:lnTo>
                  <a:pt x="235013" y="337819"/>
                </a:lnTo>
                <a:lnTo>
                  <a:pt x="244632" y="337819"/>
                </a:lnTo>
                <a:lnTo>
                  <a:pt x="246320" y="328930"/>
                </a:lnTo>
                <a:lnTo>
                  <a:pt x="247183" y="323849"/>
                </a:lnTo>
                <a:close/>
              </a:path>
              <a:path w="343534" h="474979">
                <a:moveTo>
                  <a:pt x="54432" y="322580"/>
                </a:moveTo>
                <a:lnTo>
                  <a:pt x="20358" y="322580"/>
                </a:lnTo>
                <a:lnTo>
                  <a:pt x="26924" y="325119"/>
                </a:lnTo>
                <a:lnTo>
                  <a:pt x="28600" y="327659"/>
                </a:lnTo>
                <a:lnTo>
                  <a:pt x="26136" y="335280"/>
                </a:lnTo>
                <a:lnTo>
                  <a:pt x="22504" y="336549"/>
                </a:lnTo>
                <a:lnTo>
                  <a:pt x="42458" y="336549"/>
                </a:lnTo>
                <a:lnTo>
                  <a:pt x="43434" y="334009"/>
                </a:lnTo>
                <a:lnTo>
                  <a:pt x="47078" y="331469"/>
                </a:lnTo>
                <a:lnTo>
                  <a:pt x="77876" y="331469"/>
                </a:lnTo>
                <a:lnTo>
                  <a:pt x="76212" y="327659"/>
                </a:lnTo>
                <a:lnTo>
                  <a:pt x="77406" y="323849"/>
                </a:lnTo>
                <a:lnTo>
                  <a:pt x="57708" y="323849"/>
                </a:lnTo>
                <a:lnTo>
                  <a:pt x="54432" y="322580"/>
                </a:lnTo>
                <a:close/>
              </a:path>
              <a:path w="343534" h="474979">
                <a:moveTo>
                  <a:pt x="116370" y="318769"/>
                </a:moveTo>
                <a:lnTo>
                  <a:pt x="82296" y="318769"/>
                </a:lnTo>
                <a:lnTo>
                  <a:pt x="88849" y="321309"/>
                </a:lnTo>
                <a:lnTo>
                  <a:pt x="90512" y="325119"/>
                </a:lnTo>
                <a:lnTo>
                  <a:pt x="88074" y="331469"/>
                </a:lnTo>
                <a:lnTo>
                  <a:pt x="84429" y="334009"/>
                </a:lnTo>
                <a:lnTo>
                  <a:pt x="104133" y="334009"/>
                </a:lnTo>
                <a:lnTo>
                  <a:pt x="105359" y="330199"/>
                </a:lnTo>
                <a:lnTo>
                  <a:pt x="109016" y="328930"/>
                </a:lnTo>
                <a:lnTo>
                  <a:pt x="143065" y="328930"/>
                </a:lnTo>
                <a:lnTo>
                  <a:pt x="139788" y="327659"/>
                </a:lnTo>
                <a:lnTo>
                  <a:pt x="138125" y="323849"/>
                </a:lnTo>
                <a:lnTo>
                  <a:pt x="139344" y="321309"/>
                </a:lnTo>
                <a:lnTo>
                  <a:pt x="139759" y="320039"/>
                </a:lnTo>
                <a:lnTo>
                  <a:pt x="119634" y="320039"/>
                </a:lnTo>
                <a:lnTo>
                  <a:pt x="116370" y="318769"/>
                </a:lnTo>
                <a:close/>
              </a:path>
              <a:path w="343534" h="474979">
                <a:moveTo>
                  <a:pt x="178282" y="316230"/>
                </a:moveTo>
                <a:lnTo>
                  <a:pt x="144195" y="316230"/>
                </a:lnTo>
                <a:lnTo>
                  <a:pt x="150774" y="318769"/>
                </a:lnTo>
                <a:lnTo>
                  <a:pt x="152450" y="322580"/>
                </a:lnTo>
                <a:lnTo>
                  <a:pt x="150012" y="328930"/>
                </a:lnTo>
                <a:lnTo>
                  <a:pt x="146354" y="330199"/>
                </a:lnTo>
                <a:lnTo>
                  <a:pt x="166314" y="330199"/>
                </a:lnTo>
                <a:lnTo>
                  <a:pt x="167284" y="327659"/>
                </a:lnTo>
                <a:lnTo>
                  <a:pt x="170942" y="326389"/>
                </a:lnTo>
                <a:lnTo>
                  <a:pt x="204990" y="326389"/>
                </a:lnTo>
                <a:lnTo>
                  <a:pt x="201714" y="325119"/>
                </a:lnTo>
                <a:lnTo>
                  <a:pt x="200050" y="321309"/>
                </a:lnTo>
                <a:lnTo>
                  <a:pt x="201513" y="317499"/>
                </a:lnTo>
                <a:lnTo>
                  <a:pt x="181559" y="317499"/>
                </a:lnTo>
                <a:lnTo>
                  <a:pt x="178282" y="316230"/>
                </a:lnTo>
                <a:close/>
              </a:path>
              <a:path w="343534" h="474979">
                <a:moveTo>
                  <a:pt x="240214" y="313689"/>
                </a:moveTo>
                <a:lnTo>
                  <a:pt x="206146" y="313689"/>
                </a:lnTo>
                <a:lnTo>
                  <a:pt x="212699" y="316230"/>
                </a:lnTo>
                <a:lnTo>
                  <a:pt x="214376" y="318769"/>
                </a:lnTo>
                <a:lnTo>
                  <a:pt x="211937" y="326389"/>
                </a:lnTo>
                <a:lnTo>
                  <a:pt x="208279" y="327659"/>
                </a:lnTo>
                <a:lnTo>
                  <a:pt x="228239" y="327659"/>
                </a:lnTo>
                <a:lnTo>
                  <a:pt x="229209" y="325119"/>
                </a:lnTo>
                <a:lnTo>
                  <a:pt x="232867" y="323849"/>
                </a:lnTo>
                <a:lnTo>
                  <a:pt x="247183" y="323849"/>
                </a:lnTo>
                <a:lnTo>
                  <a:pt x="248692" y="314959"/>
                </a:lnTo>
                <a:lnTo>
                  <a:pt x="243497" y="314959"/>
                </a:lnTo>
                <a:lnTo>
                  <a:pt x="240214" y="313689"/>
                </a:lnTo>
                <a:close/>
              </a:path>
              <a:path w="343534" h="474979">
                <a:moveTo>
                  <a:pt x="86360" y="308609"/>
                </a:moveTo>
                <a:lnTo>
                  <a:pt x="55575" y="308609"/>
                </a:lnTo>
                <a:lnTo>
                  <a:pt x="62115" y="311149"/>
                </a:lnTo>
                <a:lnTo>
                  <a:pt x="63817" y="314959"/>
                </a:lnTo>
                <a:lnTo>
                  <a:pt x="62572" y="318769"/>
                </a:lnTo>
                <a:lnTo>
                  <a:pt x="61353" y="321309"/>
                </a:lnTo>
                <a:lnTo>
                  <a:pt x="57708" y="323849"/>
                </a:lnTo>
                <a:lnTo>
                  <a:pt x="77406" y="323849"/>
                </a:lnTo>
                <a:lnTo>
                  <a:pt x="78651" y="321309"/>
                </a:lnTo>
                <a:lnTo>
                  <a:pt x="82296" y="318769"/>
                </a:lnTo>
                <a:lnTo>
                  <a:pt x="113080" y="318769"/>
                </a:lnTo>
                <a:lnTo>
                  <a:pt x="111417" y="314959"/>
                </a:lnTo>
                <a:lnTo>
                  <a:pt x="112623" y="311149"/>
                </a:lnTo>
                <a:lnTo>
                  <a:pt x="92913" y="311149"/>
                </a:lnTo>
                <a:lnTo>
                  <a:pt x="86360" y="308609"/>
                </a:lnTo>
                <a:close/>
              </a:path>
              <a:path w="343534" h="474979">
                <a:moveTo>
                  <a:pt x="151561" y="306069"/>
                </a:moveTo>
                <a:lnTo>
                  <a:pt x="117513" y="306069"/>
                </a:lnTo>
                <a:lnTo>
                  <a:pt x="124053" y="308609"/>
                </a:lnTo>
                <a:lnTo>
                  <a:pt x="125742" y="312419"/>
                </a:lnTo>
                <a:lnTo>
                  <a:pt x="124498" y="316230"/>
                </a:lnTo>
                <a:lnTo>
                  <a:pt x="123291" y="318769"/>
                </a:lnTo>
                <a:lnTo>
                  <a:pt x="119634" y="320039"/>
                </a:lnTo>
                <a:lnTo>
                  <a:pt x="139759" y="320039"/>
                </a:lnTo>
                <a:lnTo>
                  <a:pt x="140589" y="317499"/>
                </a:lnTo>
                <a:lnTo>
                  <a:pt x="144195" y="316230"/>
                </a:lnTo>
                <a:lnTo>
                  <a:pt x="178282" y="316230"/>
                </a:lnTo>
                <a:lnTo>
                  <a:pt x="174993" y="314959"/>
                </a:lnTo>
                <a:lnTo>
                  <a:pt x="173342" y="311149"/>
                </a:lnTo>
                <a:lnTo>
                  <a:pt x="174812" y="307339"/>
                </a:lnTo>
                <a:lnTo>
                  <a:pt x="154851" y="307339"/>
                </a:lnTo>
                <a:lnTo>
                  <a:pt x="151561" y="306069"/>
                </a:lnTo>
                <a:close/>
              </a:path>
              <a:path w="343534" h="474979">
                <a:moveTo>
                  <a:pt x="213499" y="303530"/>
                </a:moveTo>
                <a:lnTo>
                  <a:pt x="179412" y="303530"/>
                </a:lnTo>
                <a:lnTo>
                  <a:pt x="186004" y="306069"/>
                </a:lnTo>
                <a:lnTo>
                  <a:pt x="187655" y="309880"/>
                </a:lnTo>
                <a:lnTo>
                  <a:pt x="186448" y="312419"/>
                </a:lnTo>
                <a:lnTo>
                  <a:pt x="185204" y="316230"/>
                </a:lnTo>
                <a:lnTo>
                  <a:pt x="181559" y="317499"/>
                </a:lnTo>
                <a:lnTo>
                  <a:pt x="201513" y="317499"/>
                </a:lnTo>
                <a:lnTo>
                  <a:pt x="202488" y="314959"/>
                </a:lnTo>
                <a:lnTo>
                  <a:pt x="206146" y="313689"/>
                </a:lnTo>
                <a:lnTo>
                  <a:pt x="240214" y="313689"/>
                </a:lnTo>
                <a:lnTo>
                  <a:pt x="236931" y="312419"/>
                </a:lnTo>
                <a:lnTo>
                  <a:pt x="235280" y="308609"/>
                </a:lnTo>
                <a:lnTo>
                  <a:pt x="236474" y="304799"/>
                </a:lnTo>
                <a:lnTo>
                  <a:pt x="216776" y="304799"/>
                </a:lnTo>
                <a:lnTo>
                  <a:pt x="213499" y="303530"/>
                </a:lnTo>
                <a:close/>
              </a:path>
              <a:path w="343534" h="474979">
                <a:moveTo>
                  <a:pt x="251167" y="300989"/>
                </a:moveTo>
                <a:lnTo>
                  <a:pt x="241363" y="300989"/>
                </a:lnTo>
                <a:lnTo>
                  <a:pt x="247929" y="303530"/>
                </a:lnTo>
                <a:lnTo>
                  <a:pt x="249580" y="306069"/>
                </a:lnTo>
                <a:lnTo>
                  <a:pt x="247142" y="313689"/>
                </a:lnTo>
                <a:lnTo>
                  <a:pt x="243497" y="314959"/>
                </a:lnTo>
                <a:lnTo>
                  <a:pt x="248692" y="314959"/>
                </a:lnTo>
                <a:lnTo>
                  <a:pt x="250202" y="306069"/>
                </a:lnTo>
                <a:lnTo>
                  <a:pt x="251167" y="300989"/>
                </a:lnTo>
                <a:close/>
              </a:path>
              <a:path w="343534" h="474979">
                <a:moveTo>
                  <a:pt x="62928" y="299719"/>
                </a:moveTo>
                <a:lnTo>
                  <a:pt x="28841" y="299719"/>
                </a:lnTo>
                <a:lnTo>
                  <a:pt x="35394" y="302259"/>
                </a:lnTo>
                <a:lnTo>
                  <a:pt x="37084" y="304799"/>
                </a:lnTo>
                <a:lnTo>
                  <a:pt x="34645" y="312419"/>
                </a:lnTo>
                <a:lnTo>
                  <a:pt x="30988" y="313689"/>
                </a:lnTo>
                <a:lnTo>
                  <a:pt x="50685" y="313689"/>
                </a:lnTo>
                <a:lnTo>
                  <a:pt x="51917" y="311149"/>
                </a:lnTo>
                <a:lnTo>
                  <a:pt x="55575" y="308609"/>
                </a:lnTo>
                <a:lnTo>
                  <a:pt x="86360" y="308609"/>
                </a:lnTo>
                <a:lnTo>
                  <a:pt x="84683" y="304799"/>
                </a:lnTo>
                <a:lnTo>
                  <a:pt x="86154" y="300989"/>
                </a:lnTo>
                <a:lnTo>
                  <a:pt x="66205" y="300989"/>
                </a:lnTo>
                <a:lnTo>
                  <a:pt x="62928" y="299719"/>
                </a:lnTo>
                <a:close/>
              </a:path>
              <a:path w="343534" h="474979">
                <a:moveTo>
                  <a:pt x="121564" y="295909"/>
                </a:moveTo>
                <a:lnTo>
                  <a:pt x="90779" y="295909"/>
                </a:lnTo>
                <a:lnTo>
                  <a:pt x="97332" y="298449"/>
                </a:lnTo>
                <a:lnTo>
                  <a:pt x="99009" y="302259"/>
                </a:lnTo>
                <a:lnTo>
                  <a:pt x="96570" y="308609"/>
                </a:lnTo>
                <a:lnTo>
                  <a:pt x="92913" y="311149"/>
                </a:lnTo>
                <a:lnTo>
                  <a:pt x="112623" y="311149"/>
                </a:lnTo>
                <a:lnTo>
                  <a:pt x="113868" y="307339"/>
                </a:lnTo>
                <a:lnTo>
                  <a:pt x="117513" y="306069"/>
                </a:lnTo>
                <a:lnTo>
                  <a:pt x="151561" y="306069"/>
                </a:lnTo>
                <a:lnTo>
                  <a:pt x="148285" y="304799"/>
                </a:lnTo>
                <a:lnTo>
                  <a:pt x="146608" y="302259"/>
                </a:lnTo>
                <a:lnTo>
                  <a:pt x="147840" y="298449"/>
                </a:lnTo>
                <a:lnTo>
                  <a:pt x="128143" y="298449"/>
                </a:lnTo>
                <a:lnTo>
                  <a:pt x="121564" y="295909"/>
                </a:lnTo>
                <a:close/>
              </a:path>
              <a:path w="343534" h="474979">
                <a:moveTo>
                  <a:pt x="186772" y="293369"/>
                </a:moveTo>
                <a:lnTo>
                  <a:pt x="152704" y="293369"/>
                </a:lnTo>
                <a:lnTo>
                  <a:pt x="159270" y="295909"/>
                </a:lnTo>
                <a:lnTo>
                  <a:pt x="160934" y="299719"/>
                </a:lnTo>
                <a:lnTo>
                  <a:pt x="158496" y="306069"/>
                </a:lnTo>
                <a:lnTo>
                  <a:pt x="154851" y="307339"/>
                </a:lnTo>
                <a:lnTo>
                  <a:pt x="174812" y="307339"/>
                </a:lnTo>
                <a:lnTo>
                  <a:pt x="175793" y="304799"/>
                </a:lnTo>
                <a:lnTo>
                  <a:pt x="179412" y="303530"/>
                </a:lnTo>
                <a:lnTo>
                  <a:pt x="213499" y="303530"/>
                </a:lnTo>
                <a:lnTo>
                  <a:pt x="210223" y="302259"/>
                </a:lnTo>
                <a:lnTo>
                  <a:pt x="208559" y="298449"/>
                </a:lnTo>
                <a:lnTo>
                  <a:pt x="210014" y="294639"/>
                </a:lnTo>
                <a:lnTo>
                  <a:pt x="190055" y="294639"/>
                </a:lnTo>
                <a:lnTo>
                  <a:pt x="186772" y="293369"/>
                </a:lnTo>
                <a:close/>
              </a:path>
              <a:path w="343534" h="474979">
                <a:moveTo>
                  <a:pt x="254165" y="289559"/>
                </a:moveTo>
                <a:lnTo>
                  <a:pt x="252564" y="290830"/>
                </a:lnTo>
                <a:lnTo>
                  <a:pt x="214629" y="290830"/>
                </a:lnTo>
                <a:lnTo>
                  <a:pt x="221195" y="293369"/>
                </a:lnTo>
                <a:lnTo>
                  <a:pt x="222872" y="297180"/>
                </a:lnTo>
                <a:lnTo>
                  <a:pt x="220433" y="303530"/>
                </a:lnTo>
                <a:lnTo>
                  <a:pt x="216776" y="304799"/>
                </a:lnTo>
                <a:lnTo>
                  <a:pt x="236474" y="304799"/>
                </a:lnTo>
                <a:lnTo>
                  <a:pt x="237705" y="302259"/>
                </a:lnTo>
                <a:lnTo>
                  <a:pt x="241363" y="300989"/>
                </a:lnTo>
                <a:lnTo>
                  <a:pt x="251167" y="300989"/>
                </a:lnTo>
                <a:lnTo>
                  <a:pt x="251409" y="299719"/>
                </a:lnTo>
                <a:lnTo>
                  <a:pt x="252603" y="294639"/>
                </a:lnTo>
                <a:lnTo>
                  <a:pt x="254165" y="289559"/>
                </a:lnTo>
                <a:close/>
              </a:path>
              <a:path w="343534" h="474979">
                <a:moveTo>
                  <a:pt x="36207" y="289559"/>
                </a:moveTo>
                <a:lnTo>
                  <a:pt x="3898" y="289559"/>
                </a:lnTo>
                <a:lnTo>
                  <a:pt x="8712" y="292099"/>
                </a:lnTo>
                <a:lnTo>
                  <a:pt x="10363" y="295909"/>
                </a:lnTo>
                <a:lnTo>
                  <a:pt x="7912" y="302259"/>
                </a:lnTo>
                <a:lnTo>
                  <a:pt x="4279" y="303530"/>
                </a:lnTo>
                <a:lnTo>
                  <a:pt x="24388" y="303530"/>
                </a:lnTo>
                <a:lnTo>
                  <a:pt x="25184" y="300989"/>
                </a:lnTo>
                <a:lnTo>
                  <a:pt x="28841" y="299719"/>
                </a:lnTo>
                <a:lnTo>
                  <a:pt x="62928" y="299719"/>
                </a:lnTo>
                <a:lnTo>
                  <a:pt x="59651" y="298449"/>
                </a:lnTo>
                <a:lnTo>
                  <a:pt x="57975" y="294639"/>
                </a:lnTo>
                <a:lnTo>
                  <a:pt x="59182" y="290830"/>
                </a:lnTo>
                <a:lnTo>
                  <a:pt x="39484" y="290830"/>
                </a:lnTo>
                <a:lnTo>
                  <a:pt x="36207" y="289559"/>
                </a:lnTo>
                <a:close/>
              </a:path>
              <a:path w="343534" h="474979">
                <a:moveTo>
                  <a:pt x="98132" y="287019"/>
                </a:moveTo>
                <a:lnTo>
                  <a:pt x="64058" y="287019"/>
                </a:lnTo>
                <a:lnTo>
                  <a:pt x="70624" y="288289"/>
                </a:lnTo>
                <a:lnTo>
                  <a:pt x="72288" y="292099"/>
                </a:lnTo>
                <a:lnTo>
                  <a:pt x="69837" y="298449"/>
                </a:lnTo>
                <a:lnTo>
                  <a:pt x="66205" y="300989"/>
                </a:lnTo>
                <a:lnTo>
                  <a:pt x="86154" y="300989"/>
                </a:lnTo>
                <a:lnTo>
                  <a:pt x="87134" y="298449"/>
                </a:lnTo>
                <a:lnTo>
                  <a:pt x="90779" y="295909"/>
                </a:lnTo>
                <a:lnTo>
                  <a:pt x="121564" y="295909"/>
                </a:lnTo>
                <a:lnTo>
                  <a:pt x="119900" y="292099"/>
                </a:lnTo>
                <a:lnTo>
                  <a:pt x="121371" y="288289"/>
                </a:lnTo>
                <a:lnTo>
                  <a:pt x="101422" y="288289"/>
                </a:lnTo>
                <a:lnTo>
                  <a:pt x="98132" y="287019"/>
                </a:lnTo>
                <a:close/>
              </a:path>
              <a:path w="343534" h="474979">
                <a:moveTo>
                  <a:pt x="160051" y="283209"/>
                </a:moveTo>
                <a:lnTo>
                  <a:pt x="125984" y="283209"/>
                </a:lnTo>
                <a:lnTo>
                  <a:pt x="132549" y="285749"/>
                </a:lnTo>
                <a:lnTo>
                  <a:pt x="134213" y="289559"/>
                </a:lnTo>
                <a:lnTo>
                  <a:pt x="133007" y="293369"/>
                </a:lnTo>
                <a:lnTo>
                  <a:pt x="131775" y="295909"/>
                </a:lnTo>
                <a:lnTo>
                  <a:pt x="128143" y="298449"/>
                </a:lnTo>
                <a:lnTo>
                  <a:pt x="147840" y="298449"/>
                </a:lnTo>
                <a:lnTo>
                  <a:pt x="149072" y="294639"/>
                </a:lnTo>
                <a:lnTo>
                  <a:pt x="152704" y="293369"/>
                </a:lnTo>
                <a:lnTo>
                  <a:pt x="186772" y="293369"/>
                </a:lnTo>
                <a:lnTo>
                  <a:pt x="183489" y="292099"/>
                </a:lnTo>
                <a:lnTo>
                  <a:pt x="181825" y="288289"/>
                </a:lnTo>
                <a:lnTo>
                  <a:pt x="183288" y="284480"/>
                </a:lnTo>
                <a:lnTo>
                  <a:pt x="163334" y="284480"/>
                </a:lnTo>
                <a:lnTo>
                  <a:pt x="160051" y="283209"/>
                </a:lnTo>
                <a:close/>
              </a:path>
              <a:path w="343534" h="474979">
                <a:moveTo>
                  <a:pt x="221996" y="280669"/>
                </a:moveTo>
                <a:lnTo>
                  <a:pt x="187921" y="280669"/>
                </a:lnTo>
                <a:lnTo>
                  <a:pt x="194462" y="283209"/>
                </a:lnTo>
                <a:lnTo>
                  <a:pt x="196151" y="287019"/>
                </a:lnTo>
                <a:lnTo>
                  <a:pt x="193713" y="293369"/>
                </a:lnTo>
                <a:lnTo>
                  <a:pt x="190055" y="294639"/>
                </a:lnTo>
                <a:lnTo>
                  <a:pt x="210014" y="294639"/>
                </a:lnTo>
                <a:lnTo>
                  <a:pt x="210985" y="292099"/>
                </a:lnTo>
                <a:lnTo>
                  <a:pt x="214629" y="290830"/>
                </a:lnTo>
                <a:lnTo>
                  <a:pt x="248716" y="290830"/>
                </a:lnTo>
                <a:lnTo>
                  <a:pt x="245427" y="289559"/>
                </a:lnTo>
                <a:lnTo>
                  <a:pt x="243763" y="285749"/>
                </a:lnTo>
                <a:lnTo>
                  <a:pt x="245226" y="281939"/>
                </a:lnTo>
                <a:lnTo>
                  <a:pt x="225259" y="281939"/>
                </a:lnTo>
                <a:lnTo>
                  <a:pt x="221996" y="280669"/>
                </a:lnTo>
                <a:close/>
              </a:path>
              <a:path w="343534" h="474979">
                <a:moveTo>
                  <a:pt x="14020" y="251459"/>
                </a:moveTo>
                <a:lnTo>
                  <a:pt x="8454" y="260350"/>
                </a:lnTo>
                <a:lnTo>
                  <a:pt x="4926" y="270509"/>
                </a:lnTo>
                <a:lnTo>
                  <a:pt x="2471" y="279399"/>
                </a:lnTo>
                <a:lnTo>
                  <a:pt x="927" y="290830"/>
                </a:lnTo>
                <a:lnTo>
                  <a:pt x="2324" y="289559"/>
                </a:lnTo>
                <a:lnTo>
                  <a:pt x="36207" y="289559"/>
                </a:lnTo>
                <a:lnTo>
                  <a:pt x="32931" y="288289"/>
                </a:lnTo>
                <a:lnTo>
                  <a:pt x="31242" y="284480"/>
                </a:lnTo>
                <a:lnTo>
                  <a:pt x="32473" y="281939"/>
                </a:lnTo>
                <a:lnTo>
                  <a:pt x="32876" y="280669"/>
                </a:lnTo>
                <a:lnTo>
                  <a:pt x="12763" y="280669"/>
                </a:lnTo>
                <a:lnTo>
                  <a:pt x="6210" y="278130"/>
                </a:lnTo>
                <a:lnTo>
                  <a:pt x="4533" y="274319"/>
                </a:lnTo>
                <a:lnTo>
                  <a:pt x="5765" y="271780"/>
                </a:lnTo>
                <a:lnTo>
                  <a:pt x="6959" y="267969"/>
                </a:lnTo>
                <a:lnTo>
                  <a:pt x="10629" y="266700"/>
                </a:lnTo>
                <a:lnTo>
                  <a:pt x="44684" y="266700"/>
                </a:lnTo>
                <a:lnTo>
                  <a:pt x="41389" y="265430"/>
                </a:lnTo>
                <a:lnTo>
                  <a:pt x="39751" y="261619"/>
                </a:lnTo>
                <a:lnTo>
                  <a:pt x="40944" y="259079"/>
                </a:lnTo>
                <a:lnTo>
                  <a:pt x="41359" y="257809"/>
                </a:lnTo>
                <a:lnTo>
                  <a:pt x="21247" y="257809"/>
                </a:lnTo>
                <a:lnTo>
                  <a:pt x="15773" y="256539"/>
                </a:lnTo>
                <a:lnTo>
                  <a:pt x="14401" y="254000"/>
                </a:lnTo>
                <a:lnTo>
                  <a:pt x="14020" y="251459"/>
                </a:lnTo>
                <a:close/>
              </a:path>
              <a:path w="343534" h="474979">
                <a:moveTo>
                  <a:pt x="71405" y="276859"/>
                </a:moveTo>
                <a:lnTo>
                  <a:pt x="37350" y="276859"/>
                </a:lnTo>
                <a:lnTo>
                  <a:pt x="43903" y="279399"/>
                </a:lnTo>
                <a:lnTo>
                  <a:pt x="45580" y="281939"/>
                </a:lnTo>
                <a:lnTo>
                  <a:pt x="43116" y="289559"/>
                </a:lnTo>
                <a:lnTo>
                  <a:pt x="39484" y="290830"/>
                </a:lnTo>
                <a:lnTo>
                  <a:pt x="59182" y="290830"/>
                </a:lnTo>
                <a:lnTo>
                  <a:pt x="60401" y="288289"/>
                </a:lnTo>
                <a:lnTo>
                  <a:pt x="64058" y="287019"/>
                </a:lnTo>
                <a:lnTo>
                  <a:pt x="98132" y="287019"/>
                </a:lnTo>
                <a:lnTo>
                  <a:pt x="94843" y="285749"/>
                </a:lnTo>
                <a:lnTo>
                  <a:pt x="93192" y="281939"/>
                </a:lnTo>
                <a:lnTo>
                  <a:pt x="94648" y="278130"/>
                </a:lnTo>
                <a:lnTo>
                  <a:pt x="74688" y="278130"/>
                </a:lnTo>
                <a:lnTo>
                  <a:pt x="71405" y="276859"/>
                </a:lnTo>
                <a:close/>
              </a:path>
              <a:path w="343534" h="474979">
                <a:moveTo>
                  <a:pt x="130073" y="273049"/>
                </a:moveTo>
                <a:lnTo>
                  <a:pt x="99275" y="273049"/>
                </a:lnTo>
                <a:lnTo>
                  <a:pt x="105829" y="275589"/>
                </a:lnTo>
                <a:lnTo>
                  <a:pt x="107518" y="279399"/>
                </a:lnTo>
                <a:lnTo>
                  <a:pt x="105067" y="285749"/>
                </a:lnTo>
                <a:lnTo>
                  <a:pt x="101422" y="288289"/>
                </a:lnTo>
                <a:lnTo>
                  <a:pt x="121371" y="288289"/>
                </a:lnTo>
                <a:lnTo>
                  <a:pt x="122351" y="285749"/>
                </a:lnTo>
                <a:lnTo>
                  <a:pt x="125984" y="283209"/>
                </a:lnTo>
                <a:lnTo>
                  <a:pt x="160051" y="283209"/>
                </a:lnTo>
                <a:lnTo>
                  <a:pt x="156768" y="281939"/>
                </a:lnTo>
                <a:lnTo>
                  <a:pt x="155105" y="279399"/>
                </a:lnTo>
                <a:lnTo>
                  <a:pt x="156330" y="275589"/>
                </a:lnTo>
                <a:lnTo>
                  <a:pt x="136613" y="275589"/>
                </a:lnTo>
                <a:lnTo>
                  <a:pt x="130073" y="273049"/>
                </a:lnTo>
                <a:close/>
              </a:path>
              <a:path w="343534" h="474979">
                <a:moveTo>
                  <a:pt x="195275" y="270509"/>
                </a:moveTo>
                <a:lnTo>
                  <a:pt x="161201" y="270509"/>
                </a:lnTo>
                <a:lnTo>
                  <a:pt x="167754" y="273049"/>
                </a:lnTo>
                <a:lnTo>
                  <a:pt x="169418" y="276859"/>
                </a:lnTo>
                <a:lnTo>
                  <a:pt x="168211" y="279399"/>
                </a:lnTo>
                <a:lnTo>
                  <a:pt x="166992" y="283209"/>
                </a:lnTo>
                <a:lnTo>
                  <a:pt x="163334" y="284480"/>
                </a:lnTo>
                <a:lnTo>
                  <a:pt x="183288" y="284480"/>
                </a:lnTo>
                <a:lnTo>
                  <a:pt x="184264" y="281939"/>
                </a:lnTo>
                <a:lnTo>
                  <a:pt x="187921" y="280669"/>
                </a:lnTo>
                <a:lnTo>
                  <a:pt x="221996" y="280669"/>
                </a:lnTo>
                <a:lnTo>
                  <a:pt x="218706" y="279399"/>
                </a:lnTo>
                <a:lnTo>
                  <a:pt x="217017" y="275589"/>
                </a:lnTo>
                <a:lnTo>
                  <a:pt x="218495" y="271780"/>
                </a:lnTo>
                <a:lnTo>
                  <a:pt x="198551" y="271780"/>
                </a:lnTo>
                <a:lnTo>
                  <a:pt x="195275" y="270509"/>
                </a:lnTo>
                <a:close/>
              </a:path>
              <a:path w="343534" h="474979">
                <a:moveTo>
                  <a:pt x="259193" y="278130"/>
                </a:moveTo>
                <a:lnTo>
                  <a:pt x="249872" y="278130"/>
                </a:lnTo>
                <a:lnTo>
                  <a:pt x="255117" y="279399"/>
                </a:lnTo>
                <a:lnTo>
                  <a:pt x="256400" y="280669"/>
                </a:lnTo>
                <a:lnTo>
                  <a:pt x="256933" y="283209"/>
                </a:lnTo>
                <a:lnTo>
                  <a:pt x="259193" y="278130"/>
                </a:lnTo>
                <a:close/>
              </a:path>
              <a:path w="343534" h="474979">
                <a:moveTo>
                  <a:pt x="257194" y="267969"/>
                </a:moveTo>
                <a:lnTo>
                  <a:pt x="223139" y="267969"/>
                </a:lnTo>
                <a:lnTo>
                  <a:pt x="229692" y="270509"/>
                </a:lnTo>
                <a:lnTo>
                  <a:pt x="231368" y="274319"/>
                </a:lnTo>
                <a:lnTo>
                  <a:pt x="228904" y="280669"/>
                </a:lnTo>
                <a:lnTo>
                  <a:pt x="225259" y="281939"/>
                </a:lnTo>
                <a:lnTo>
                  <a:pt x="245226" y="281939"/>
                </a:lnTo>
                <a:lnTo>
                  <a:pt x="246202" y="279399"/>
                </a:lnTo>
                <a:lnTo>
                  <a:pt x="249872" y="278130"/>
                </a:lnTo>
                <a:lnTo>
                  <a:pt x="259193" y="278130"/>
                </a:lnTo>
                <a:lnTo>
                  <a:pt x="260323" y="275589"/>
                </a:lnTo>
                <a:lnTo>
                  <a:pt x="264041" y="269239"/>
                </a:lnTo>
                <a:lnTo>
                  <a:pt x="260477" y="269239"/>
                </a:lnTo>
                <a:lnTo>
                  <a:pt x="257194" y="267969"/>
                </a:lnTo>
                <a:close/>
              </a:path>
              <a:path w="343534" h="474979">
                <a:moveTo>
                  <a:pt x="44684" y="266700"/>
                </a:moveTo>
                <a:lnTo>
                  <a:pt x="10629" y="266700"/>
                </a:lnTo>
                <a:lnTo>
                  <a:pt x="17170" y="269239"/>
                </a:lnTo>
                <a:lnTo>
                  <a:pt x="18846" y="273049"/>
                </a:lnTo>
                <a:lnTo>
                  <a:pt x="17640" y="275589"/>
                </a:lnTo>
                <a:lnTo>
                  <a:pt x="16408" y="279399"/>
                </a:lnTo>
                <a:lnTo>
                  <a:pt x="12763" y="280669"/>
                </a:lnTo>
                <a:lnTo>
                  <a:pt x="32876" y="280669"/>
                </a:lnTo>
                <a:lnTo>
                  <a:pt x="33680" y="278130"/>
                </a:lnTo>
                <a:lnTo>
                  <a:pt x="37350" y="276859"/>
                </a:lnTo>
                <a:lnTo>
                  <a:pt x="71405" y="276859"/>
                </a:lnTo>
                <a:lnTo>
                  <a:pt x="68122" y="275589"/>
                </a:lnTo>
                <a:lnTo>
                  <a:pt x="66459" y="271780"/>
                </a:lnTo>
                <a:lnTo>
                  <a:pt x="67691" y="267969"/>
                </a:lnTo>
                <a:lnTo>
                  <a:pt x="47980" y="267969"/>
                </a:lnTo>
                <a:lnTo>
                  <a:pt x="44684" y="266700"/>
                </a:lnTo>
                <a:close/>
              </a:path>
              <a:path w="343534" h="474979">
                <a:moveTo>
                  <a:pt x="138557" y="250189"/>
                </a:moveTo>
                <a:lnTo>
                  <a:pt x="107759" y="250189"/>
                </a:lnTo>
                <a:lnTo>
                  <a:pt x="114312" y="252729"/>
                </a:lnTo>
                <a:lnTo>
                  <a:pt x="115989" y="256539"/>
                </a:lnTo>
                <a:lnTo>
                  <a:pt x="114782" y="260350"/>
                </a:lnTo>
                <a:lnTo>
                  <a:pt x="113538" y="262889"/>
                </a:lnTo>
                <a:lnTo>
                  <a:pt x="109880" y="265430"/>
                </a:lnTo>
                <a:lnTo>
                  <a:pt x="79108" y="265430"/>
                </a:lnTo>
                <a:lnTo>
                  <a:pt x="80797" y="269239"/>
                </a:lnTo>
                <a:lnTo>
                  <a:pt x="78320" y="276859"/>
                </a:lnTo>
                <a:lnTo>
                  <a:pt x="74688" y="278130"/>
                </a:lnTo>
                <a:lnTo>
                  <a:pt x="94648" y="278130"/>
                </a:lnTo>
                <a:lnTo>
                  <a:pt x="95618" y="275589"/>
                </a:lnTo>
                <a:lnTo>
                  <a:pt x="99275" y="273049"/>
                </a:lnTo>
                <a:lnTo>
                  <a:pt x="130073" y="273049"/>
                </a:lnTo>
                <a:lnTo>
                  <a:pt x="128384" y="269239"/>
                </a:lnTo>
                <a:lnTo>
                  <a:pt x="129616" y="265430"/>
                </a:lnTo>
                <a:lnTo>
                  <a:pt x="130822" y="262889"/>
                </a:lnTo>
                <a:lnTo>
                  <a:pt x="134480" y="260350"/>
                </a:lnTo>
                <a:lnTo>
                  <a:pt x="168554" y="260350"/>
                </a:lnTo>
                <a:lnTo>
                  <a:pt x="165277" y="259079"/>
                </a:lnTo>
                <a:lnTo>
                  <a:pt x="163588" y="256539"/>
                </a:lnTo>
                <a:lnTo>
                  <a:pt x="164807" y="252729"/>
                </a:lnTo>
                <a:lnTo>
                  <a:pt x="145110" y="252729"/>
                </a:lnTo>
                <a:lnTo>
                  <a:pt x="138557" y="250189"/>
                </a:lnTo>
                <a:close/>
              </a:path>
              <a:path w="343534" h="474979">
                <a:moveTo>
                  <a:pt x="168554" y="260350"/>
                </a:moveTo>
                <a:lnTo>
                  <a:pt x="134480" y="260350"/>
                </a:lnTo>
                <a:lnTo>
                  <a:pt x="141033" y="262889"/>
                </a:lnTo>
                <a:lnTo>
                  <a:pt x="142709" y="266700"/>
                </a:lnTo>
                <a:lnTo>
                  <a:pt x="140284" y="273049"/>
                </a:lnTo>
                <a:lnTo>
                  <a:pt x="136613" y="275589"/>
                </a:lnTo>
                <a:lnTo>
                  <a:pt x="156330" y="275589"/>
                </a:lnTo>
                <a:lnTo>
                  <a:pt x="157556" y="271780"/>
                </a:lnTo>
                <a:lnTo>
                  <a:pt x="161201" y="270509"/>
                </a:lnTo>
                <a:lnTo>
                  <a:pt x="195275" y="270509"/>
                </a:lnTo>
                <a:lnTo>
                  <a:pt x="191998" y="269239"/>
                </a:lnTo>
                <a:lnTo>
                  <a:pt x="190322" y="265430"/>
                </a:lnTo>
                <a:lnTo>
                  <a:pt x="191777" y="261619"/>
                </a:lnTo>
                <a:lnTo>
                  <a:pt x="171831" y="261619"/>
                </a:lnTo>
                <a:lnTo>
                  <a:pt x="168554" y="260350"/>
                </a:lnTo>
                <a:close/>
              </a:path>
              <a:path w="343534" h="474979">
                <a:moveTo>
                  <a:pt x="230466" y="257809"/>
                </a:moveTo>
                <a:lnTo>
                  <a:pt x="196405" y="257809"/>
                </a:lnTo>
                <a:lnTo>
                  <a:pt x="202971" y="260350"/>
                </a:lnTo>
                <a:lnTo>
                  <a:pt x="204635" y="264159"/>
                </a:lnTo>
                <a:lnTo>
                  <a:pt x="202184" y="270509"/>
                </a:lnTo>
                <a:lnTo>
                  <a:pt x="198551" y="271780"/>
                </a:lnTo>
                <a:lnTo>
                  <a:pt x="218495" y="271780"/>
                </a:lnTo>
                <a:lnTo>
                  <a:pt x="219481" y="269239"/>
                </a:lnTo>
                <a:lnTo>
                  <a:pt x="223139" y="267969"/>
                </a:lnTo>
                <a:lnTo>
                  <a:pt x="257194" y="267969"/>
                </a:lnTo>
                <a:lnTo>
                  <a:pt x="253911" y="266700"/>
                </a:lnTo>
                <a:lnTo>
                  <a:pt x="252247" y="262889"/>
                </a:lnTo>
                <a:lnTo>
                  <a:pt x="253710" y="259079"/>
                </a:lnTo>
                <a:lnTo>
                  <a:pt x="233756" y="259079"/>
                </a:lnTo>
                <a:lnTo>
                  <a:pt x="230466" y="257809"/>
                </a:lnTo>
                <a:close/>
              </a:path>
              <a:path w="343534" h="474979">
                <a:moveTo>
                  <a:pt x="271202" y="255269"/>
                </a:moveTo>
                <a:lnTo>
                  <a:pt x="258343" y="255269"/>
                </a:lnTo>
                <a:lnTo>
                  <a:pt x="264883" y="257809"/>
                </a:lnTo>
                <a:lnTo>
                  <a:pt x="266573" y="260350"/>
                </a:lnTo>
                <a:lnTo>
                  <a:pt x="264121" y="267969"/>
                </a:lnTo>
                <a:lnTo>
                  <a:pt x="260477" y="269239"/>
                </a:lnTo>
                <a:lnTo>
                  <a:pt x="264041" y="269239"/>
                </a:lnTo>
                <a:lnTo>
                  <a:pt x="264785" y="267969"/>
                </a:lnTo>
                <a:lnTo>
                  <a:pt x="270585" y="256539"/>
                </a:lnTo>
                <a:lnTo>
                  <a:pt x="271202" y="255269"/>
                </a:lnTo>
                <a:close/>
              </a:path>
              <a:path w="343534" h="474979">
                <a:moveTo>
                  <a:pt x="79902" y="254000"/>
                </a:moveTo>
                <a:lnTo>
                  <a:pt x="45847" y="254000"/>
                </a:lnTo>
                <a:lnTo>
                  <a:pt x="52374" y="256539"/>
                </a:lnTo>
                <a:lnTo>
                  <a:pt x="54063" y="260350"/>
                </a:lnTo>
                <a:lnTo>
                  <a:pt x="51600" y="266700"/>
                </a:lnTo>
                <a:lnTo>
                  <a:pt x="47980" y="267969"/>
                </a:lnTo>
                <a:lnTo>
                  <a:pt x="67691" y="267969"/>
                </a:lnTo>
                <a:lnTo>
                  <a:pt x="68897" y="265430"/>
                </a:lnTo>
                <a:lnTo>
                  <a:pt x="72567" y="264159"/>
                </a:lnTo>
                <a:lnTo>
                  <a:pt x="106616" y="264159"/>
                </a:lnTo>
                <a:lnTo>
                  <a:pt x="103352" y="262889"/>
                </a:lnTo>
                <a:lnTo>
                  <a:pt x="101676" y="259079"/>
                </a:lnTo>
                <a:lnTo>
                  <a:pt x="102895" y="255269"/>
                </a:lnTo>
                <a:lnTo>
                  <a:pt x="83185" y="255269"/>
                </a:lnTo>
                <a:lnTo>
                  <a:pt x="79902" y="254000"/>
                </a:lnTo>
                <a:close/>
              </a:path>
              <a:path w="343534" h="474979">
                <a:moveTo>
                  <a:pt x="106616" y="264159"/>
                </a:moveTo>
                <a:lnTo>
                  <a:pt x="72567" y="264159"/>
                </a:lnTo>
                <a:lnTo>
                  <a:pt x="75831" y="265430"/>
                </a:lnTo>
                <a:lnTo>
                  <a:pt x="109880" y="265430"/>
                </a:lnTo>
                <a:lnTo>
                  <a:pt x="106616" y="264159"/>
                </a:lnTo>
                <a:close/>
              </a:path>
              <a:path w="343534" h="474979">
                <a:moveTo>
                  <a:pt x="203752" y="247650"/>
                </a:moveTo>
                <a:lnTo>
                  <a:pt x="169684" y="247650"/>
                </a:lnTo>
                <a:lnTo>
                  <a:pt x="176250" y="250189"/>
                </a:lnTo>
                <a:lnTo>
                  <a:pt x="177914" y="254000"/>
                </a:lnTo>
                <a:lnTo>
                  <a:pt x="176682" y="257809"/>
                </a:lnTo>
                <a:lnTo>
                  <a:pt x="175488" y="260350"/>
                </a:lnTo>
                <a:lnTo>
                  <a:pt x="171831" y="261619"/>
                </a:lnTo>
                <a:lnTo>
                  <a:pt x="191777" y="261619"/>
                </a:lnTo>
                <a:lnTo>
                  <a:pt x="192747" y="259079"/>
                </a:lnTo>
                <a:lnTo>
                  <a:pt x="196405" y="257809"/>
                </a:lnTo>
                <a:lnTo>
                  <a:pt x="230466" y="257809"/>
                </a:lnTo>
                <a:lnTo>
                  <a:pt x="227190" y="256539"/>
                </a:lnTo>
                <a:lnTo>
                  <a:pt x="225526" y="252729"/>
                </a:lnTo>
                <a:lnTo>
                  <a:pt x="226758" y="250189"/>
                </a:lnTo>
                <a:lnTo>
                  <a:pt x="227152" y="248919"/>
                </a:lnTo>
                <a:lnTo>
                  <a:pt x="207035" y="248919"/>
                </a:lnTo>
                <a:lnTo>
                  <a:pt x="203752" y="247650"/>
                </a:lnTo>
                <a:close/>
              </a:path>
              <a:path w="343534" h="474979">
                <a:moveTo>
                  <a:pt x="265690" y="245109"/>
                </a:moveTo>
                <a:lnTo>
                  <a:pt x="231609" y="245109"/>
                </a:lnTo>
                <a:lnTo>
                  <a:pt x="238163" y="247650"/>
                </a:lnTo>
                <a:lnTo>
                  <a:pt x="239839" y="251459"/>
                </a:lnTo>
                <a:lnTo>
                  <a:pt x="237413" y="257809"/>
                </a:lnTo>
                <a:lnTo>
                  <a:pt x="233756" y="259079"/>
                </a:lnTo>
                <a:lnTo>
                  <a:pt x="253710" y="259079"/>
                </a:lnTo>
                <a:lnTo>
                  <a:pt x="254685" y="256539"/>
                </a:lnTo>
                <a:lnTo>
                  <a:pt x="258343" y="255269"/>
                </a:lnTo>
                <a:lnTo>
                  <a:pt x="271202" y="255269"/>
                </a:lnTo>
                <a:lnTo>
                  <a:pt x="275522" y="246379"/>
                </a:lnTo>
                <a:lnTo>
                  <a:pt x="268973" y="246379"/>
                </a:lnTo>
                <a:lnTo>
                  <a:pt x="265690" y="245109"/>
                </a:lnTo>
                <a:close/>
              </a:path>
              <a:path w="343534" h="474979">
                <a:moveTo>
                  <a:pt x="88379" y="231139"/>
                </a:moveTo>
                <a:lnTo>
                  <a:pt x="54330" y="231139"/>
                </a:lnTo>
                <a:lnTo>
                  <a:pt x="60871" y="233679"/>
                </a:lnTo>
                <a:lnTo>
                  <a:pt x="62547" y="237489"/>
                </a:lnTo>
                <a:lnTo>
                  <a:pt x="60109" y="243839"/>
                </a:lnTo>
                <a:lnTo>
                  <a:pt x="56451" y="245109"/>
                </a:lnTo>
                <a:lnTo>
                  <a:pt x="22402" y="245109"/>
                </a:lnTo>
                <a:lnTo>
                  <a:pt x="25679" y="246379"/>
                </a:lnTo>
                <a:lnTo>
                  <a:pt x="27343" y="250189"/>
                </a:lnTo>
                <a:lnTo>
                  <a:pt x="26111" y="252729"/>
                </a:lnTo>
                <a:lnTo>
                  <a:pt x="24917" y="256539"/>
                </a:lnTo>
                <a:lnTo>
                  <a:pt x="21247" y="257809"/>
                </a:lnTo>
                <a:lnTo>
                  <a:pt x="41359" y="257809"/>
                </a:lnTo>
                <a:lnTo>
                  <a:pt x="42189" y="255269"/>
                </a:lnTo>
                <a:lnTo>
                  <a:pt x="45847" y="254000"/>
                </a:lnTo>
                <a:lnTo>
                  <a:pt x="79902" y="254000"/>
                </a:lnTo>
                <a:lnTo>
                  <a:pt x="76619" y="252729"/>
                </a:lnTo>
                <a:lnTo>
                  <a:pt x="74955" y="248919"/>
                </a:lnTo>
                <a:lnTo>
                  <a:pt x="76149" y="246379"/>
                </a:lnTo>
                <a:lnTo>
                  <a:pt x="77381" y="242569"/>
                </a:lnTo>
                <a:lnTo>
                  <a:pt x="81051" y="241300"/>
                </a:lnTo>
                <a:lnTo>
                  <a:pt x="115106" y="241300"/>
                </a:lnTo>
                <a:lnTo>
                  <a:pt x="111836" y="240029"/>
                </a:lnTo>
                <a:lnTo>
                  <a:pt x="110159" y="236219"/>
                </a:lnTo>
                <a:lnTo>
                  <a:pt x="111353" y="232409"/>
                </a:lnTo>
                <a:lnTo>
                  <a:pt x="91655" y="232409"/>
                </a:lnTo>
                <a:lnTo>
                  <a:pt x="88379" y="231139"/>
                </a:lnTo>
                <a:close/>
              </a:path>
              <a:path w="343534" h="474979">
                <a:moveTo>
                  <a:pt x="115106" y="241300"/>
                </a:moveTo>
                <a:lnTo>
                  <a:pt x="81051" y="241300"/>
                </a:lnTo>
                <a:lnTo>
                  <a:pt x="87591" y="243839"/>
                </a:lnTo>
                <a:lnTo>
                  <a:pt x="89255" y="246379"/>
                </a:lnTo>
                <a:lnTo>
                  <a:pt x="86829" y="254000"/>
                </a:lnTo>
                <a:lnTo>
                  <a:pt x="83185" y="255269"/>
                </a:lnTo>
                <a:lnTo>
                  <a:pt x="102895" y="255269"/>
                </a:lnTo>
                <a:lnTo>
                  <a:pt x="104101" y="252729"/>
                </a:lnTo>
                <a:lnTo>
                  <a:pt x="107759" y="250189"/>
                </a:lnTo>
                <a:lnTo>
                  <a:pt x="138557" y="250189"/>
                </a:lnTo>
                <a:lnTo>
                  <a:pt x="136880" y="246379"/>
                </a:lnTo>
                <a:lnTo>
                  <a:pt x="138343" y="242569"/>
                </a:lnTo>
                <a:lnTo>
                  <a:pt x="118376" y="242569"/>
                </a:lnTo>
                <a:lnTo>
                  <a:pt x="115106" y="241300"/>
                </a:lnTo>
                <a:close/>
              </a:path>
              <a:path w="343534" h="474979">
                <a:moveTo>
                  <a:pt x="173761" y="237489"/>
                </a:moveTo>
                <a:lnTo>
                  <a:pt x="142963" y="237489"/>
                </a:lnTo>
                <a:lnTo>
                  <a:pt x="149542" y="240029"/>
                </a:lnTo>
                <a:lnTo>
                  <a:pt x="151180" y="243839"/>
                </a:lnTo>
                <a:lnTo>
                  <a:pt x="149987" y="247650"/>
                </a:lnTo>
                <a:lnTo>
                  <a:pt x="148755" y="250189"/>
                </a:lnTo>
                <a:lnTo>
                  <a:pt x="145110" y="252729"/>
                </a:lnTo>
                <a:lnTo>
                  <a:pt x="164807" y="252729"/>
                </a:lnTo>
                <a:lnTo>
                  <a:pt x="166027" y="248919"/>
                </a:lnTo>
                <a:lnTo>
                  <a:pt x="169684" y="247650"/>
                </a:lnTo>
                <a:lnTo>
                  <a:pt x="203752" y="247650"/>
                </a:lnTo>
                <a:lnTo>
                  <a:pt x="200469" y="246379"/>
                </a:lnTo>
                <a:lnTo>
                  <a:pt x="198793" y="242569"/>
                </a:lnTo>
                <a:lnTo>
                  <a:pt x="200037" y="240029"/>
                </a:lnTo>
                <a:lnTo>
                  <a:pt x="200435" y="238759"/>
                </a:lnTo>
                <a:lnTo>
                  <a:pt x="180327" y="238759"/>
                </a:lnTo>
                <a:lnTo>
                  <a:pt x="173761" y="237489"/>
                </a:lnTo>
                <a:close/>
              </a:path>
              <a:path w="343534" h="474979">
                <a:moveTo>
                  <a:pt x="238975" y="234950"/>
                </a:moveTo>
                <a:lnTo>
                  <a:pt x="204889" y="234950"/>
                </a:lnTo>
                <a:lnTo>
                  <a:pt x="211442" y="237489"/>
                </a:lnTo>
                <a:lnTo>
                  <a:pt x="213118" y="241300"/>
                </a:lnTo>
                <a:lnTo>
                  <a:pt x="210680" y="247650"/>
                </a:lnTo>
                <a:lnTo>
                  <a:pt x="207035" y="248919"/>
                </a:lnTo>
                <a:lnTo>
                  <a:pt x="227152" y="248919"/>
                </a:lnTo>
                <a:lnTo>
                  <a:pt x="227939" y="246379"/>
                </a:lnTo>
                <a:lnTo>
                  <a:pt x="231609" y="245109"/>
                </a:lnTo>
                <a:lnTo>
                  <a:pt x="265690" y="245109"/>
                </a:lnTo>
                <a:lnTo>
                  <a:pt x="262407" y="243839"/>
                </a:lnTo>
                <a:lnTo>
                  <a:pt x="260731" y="240029"/>
                </a:lnTo>
                <a:lnTo>
                  <a:pt x="261962" y="237489"/>
                </a:lnTo>
                <a:lnTo>
                  <a:pt x="262365" y="236219"/>
                </a:lnTo>
                <a:lnTo>
                  <a:pt x="242252" y="236219"/>
                </a:lnTo>
                <a:lnTo>
                  <a:pt x="238975" y="234950"/>
                </a:lnTo>
                <a:close/>
              </a:path>
              <a:path w="343534" h="474979">
                <a:moveTo>
                  <a:pt x="283293" y="232409"/>
                </a:moveTo>
                <a:lnTo>
                  <a:pt x="266827" y="232409"/>
                </a:lnTo>
                <a:lnTo>
                  <a:pt x="273380" y="234950"/>
                </a:lnTo>
                <a:lnTo>
                  <a:pt x="275056" y="237489"/>
                </a:lnTo>
                <a:lnTo>
                  <a:pt x="272618" y="245109"/>
                </a:lnTo>
                <a:lnTo>
                  <a:pt x="268973" y="246379"/>
                </a:lnTo>
                <a:lnTo>
                  <a:pt x="275522" y="246379"/>
                </a:lnTo>
                <a:lnTo>
                  <a:pt x="277990" y="241300"/>
                </a:lnTo>
                <a:lnTo>
                  <a:pt x="283293" y="232409"/>
                </a:lnTo>
                <a:close/>
              </a:path>
              <a:path w="343534" h="474979">
                <a:moveTo>
                  <a:pt x="70180" y="198119"/>
                </a:moveTo>
                <a:lnTo>
                  <a:pt x="68745" y="198119"/>
                </a:lnTo>
                <a:lnTo>
                  <a:pt x="61005" y="204469"/>
                </a:lnTo>
                <a:lnTo>
                  <a:pt x="52587" y="210819"/>
                </a:lnTo>
                <a:lnTo>
                  <a:pt x="34963" y="228600"/>
                </a:lnTo>
                <a:lnTo>
                  <a:pt x="34620" y="229869"/>
                </a:lnTo>
                <a:lnTo>
                  <a:pt x="33680" y="232409"/>
                </a:lnTo>
                <a:lnTo>
                  <a:pt x="31356" y="234950"/>
                </a:lnTo>
                <a:lnTo>
                  <a:pt x="28867" y="234950"/>
                </a:lnTo>
                <a:lnTo>
                  <a:pt x="25742" y="237489"/>
                </a:lnTo>
                <a:lnTo>
                  <a:pt x="22745" y="241300"/>
                </a:lnTo>
                <a:lnTo>
                  <a:pt x="19888" y="245109"/>
                </a:lnTo>
                <a:lnTo>
                  <a:pt x="56451" y="245109"/>
                </a:lnTo>
                <a:lnTo>
                  <a:pt x="49885" y="242569"/>
                </a:lnTo>
                <a:lnTo>
                  <a:pt x="48234" y="238759"/>
                </a:lnTo>
                <a:lnTo>
                  <a:pt x="49428" y="236219"/>
                </a:lnTo>
                <a:lnTo>
                  <a:pt x="50660" y="232409"/>
                </a:lnTo>
                <a:lnTo>
                  <a:pt x="54330" y="231139"/>
                </a:lnTo>
                <a:lnTo>
                  <a:pt x="88379" y="231139"/>
                </a:lnTo>
                <a:lnTo>
                  <a:pt x="85102" y="229869"/>
                </a:lnTo>
                <a:lnTo>
                  <a:pt x="83439" y="226059"/>
                </a:lnTo>
                <a:lnTo>
                  <a:pt x="84645" y="223519"/>
                </a:lnTo>
                <a:lnTo>
                  <a:pt x="85056" y="222250"/>
                </a:lnTo>
                <a:lnTo>
                  <a:pt x="64947" y="222250"/>
                </a:lnTo>
                <a:lnTo>
                  <a:pt x="58381" y="219709"/>
                </a:lnTo>
                <a:lnTo>
                  <a:pt x="56730" y="215900"/>
                </a:lnTo>
                <a:lnTo>
                  <a:pt x="57924" y="213359"/>
                </a:lnTo>
                <a:lnTo>
                  <a:pt x="59156" y="209550"/>
                </a:lnTo>
                <a:lnTo>
                  <a:pt x="62801" y="208279"/>
                </a:lnTo>
                <a:lnTo>
                  <a:pt x="96875" y="208279"/>
                </a:lnTo>
                <a:lnTo>
                  <a:pt x="93586" y="207009"/>
                </a:lnTo>
                <a:lnTo>
                  <a:pt x="91935" y="203199"/>
                </a:lnTo>
                <a:lnTo>
                  <a:pt x="93154" y="200659"/>
                </a:lnTo>
                <a:lnTo>
                  <a:pt x="93560" y="199389"/>
                </a:lnTo>
                <a:lnTo>
                  <a:pt x="73431" y="199389"/>
                </a:lnTo>
                <a:lnTo>
                  <a:pt x="70180" y="198119"/>
                </a:lnTo>
                <a:close/>
              </a:path>
              <a:path w="343534" h="474979">
                <a:moveTo>
                  <a:pt x="147027" y="227329"/>
                </a:moveTo>
                <a:lnTo>
                  <a:pt x="116268" y="227329"/>
                </a:lnTo>
                <a:lnTo>
                  <a:pt x="122809" y="229869"/>
                </a:lnTo>
                <a:lnTo>
                  <a:pt x="124485" y="233679"/>
                </a:lnTo>
                <a:lnTo>
                  <a:pt x="122034" y="240029"/>
                </a:lnTo>
                <a:lnTo>
                  <a:pt x="118376" y="242569"/>
                </a:lnTo>
                <a:lnTo>
                  <a:pt x="138343" y="242569"/>
                </a:lnTo>
                <a:lnTo>
                  <a:pt x="139319" y="240029"/>
                </a:lnTo>
                <a:lnTo>
                  <a:pt x="142963" y="237489"/>
                </a:lnTo>
                <a:lnTo>
                  <a:pt x="173761" y="237489"/>
                </a:lnTo>
                <a:lnTo>
                  <a:pt x="172072" y="233679"/>
                </a:lnTo>
                <a:lnTo>
                  <a:pt x="173304" y="229869"/>
                </a:lnTo>
                <a:lnTo>
                  <a:pt x="153593" y="229869"/>
                </a:lnTo>
                <a:lnTo>
                  <a:pt x="147027" y="227329"/>
                </a:lnTo>
                <a:close/>
              </a:path>
              <a:path w="343534" h="474979">
                <a:moveTo>
                  <a:pt x="212255" y="224789"/>
                </a:moveTo>
                <a:lnTo>
                  <a:pt x="178181" y="224789"/>
                </a:lnTo>
                <a:lnTo>
                  <a:pt x="184746" y="227329"/>
                </a:lnTo>
                <a:lnTo>
                  <a:pt x="186397" y="231139"/>
                </a:lnTo>
                <a:lnTo>
                  <a:pt x="185191" y="234950"/>
                </a:lnTo>
                <a:lnTo>
                  <a:pt x="183946" y="237489"/>
                </a:lnTo>
                <a:lnTo>
                  <a:pt x="180327" y="238759"/>
                </a:lnTo>
                <a:lnTo>
                  <a:pt x="200435" y="238759"/>
                </a:lnTo>
                <a:lnTo>
                  <a:pt x="201231" y="236219"/>
                </a:lnTo>
                <a:lnTo>
                  <a:pt x="204889" y="234950"/>
                </a:lnTo>
                <a:lnTo>
                  <a:pt x="238975" y="234950"/>
                </a:lnTo>
                <a:lnTo>
                  <a:pt x="235699" y="233679"/>
                </a:lnTo>
                <a:lnTo>
                  <a:pt x="234010" y="229869"/>
                </a:lnTo>
                <a:lnTo>
                  <a:pt x="235473" y="226059"/>
                </a:lnTo>
                <a:lnTo>
                  <a:pt x="215531" y="226059"/>
                </a:lnTo>
                <a:lnTo>
                  <a:pt x="212255" y="224789"/>
                </a:lnTo>
                <a:close/>
              </a:path>
              <a:path w="343534" h="474979">
                <a:moveTo>
                  <a:pt x="274173" y="222250"/>
                </a:moveTo>
                <a:lnTo>
                  <a:pt x="240106" y="222250"/>
                </a:lnTo>
                <a:lnTo>
                  <a:pt x="246672" y="224789"/>
                </a:lnTo>
                <a:lnTo>
                  <a:pt x="248348" y="228600"/>
                </a:lnTo>
                <a:lnTo>
                  <a:pt x="247103" y="231139"/>
                </a:lnTo>
                <a:lnTo>
                  <a:pt x="245884" y="234950"/>
                </a:lnTo>
                <a:lnTo>
                  <a:pt x="242252" y="236219"/>
                </a:lnTo>
                <a:lnTo>
                  <a:pt x="262365" y="236219"/>
                </a:lnTo>
                <a:lnTo>
                  <a:pt x="263169" y="233679"/>
                </a:lnTo>
                <a:lnTo>
                  <a:pt x="266827" y="232409"/>
                </a:lnTo>
                <a:lnTo>
                  <a:pt x="283293" y="232409"/>
                </a:lnTo>
                <a:lnTo>
                  <a:pt x="285566" y="228600"/>
                </a:lnTo>
                <a:lnTo>
                  <a:pt x="288828" y="223519"/>
                </a:lnTo>
                <a:lnTo>
                  <a:pt x="277456" y="223519"/>
                </a:lnTo>
                <a:lnTo>
                  <a:pt x="274173" y="222250"/>
                </a:lnTo>
                <a:close/>
              </a:path>
              <a:path w="343534" h="474979">
                <a:moveTo>
                  <a:pt x="123596" y="218439"/>
                </a:moveTo>
                <a:lnTo>
                  <a:pt x="89535" y="218439"/>
                </a:lnTo>
                <a:lnTo>
                  <a:pt x="96088" y="220979"/>
                </a:lnTo>
                <a:lnTo>
                  <a:pt x="97751" y="223519"/>
                </a:lnTo>
                <a:lnTo>
                  <a:pt x="95313" y="231139"/>
                </a:lnTo>
                <a:lnTo>
                  <a:pt x="91655" y="232409"/>
                </a:lnTo>
                <a:lnTo>
                  <a:pt x="111353" y="232409"/>
                </a:lnTo>
                <a:lnTo>
                  <a:pt x="112598" y="229869"/>
                </a:lnTo>
                <a:lnTo>
                  <a:pt x="116268" y="227329"/>
                </a:lnTo>
                <a:lnTo>
                  <a:pt x="147027" y="227329"/>
                </a:lnTo>
                <a:lnTo>
                  <a:pt x="145351" y="223519"/>
                </a:lnTo>
                <a:lnTo>
                  <a:pt x="146829" y="219709"/>
                </a:lnTo>
                <a:lnTo>
                  <a:pt x="126885" y="219709"/>
                </a:lnTo>
                <a:lnTo>
                  <a:pt x="123596" y="218439"/>
                </a:lnTo>
                <a:close/>
              </a:path>
              <a:path w="343534" h="474979">
                <a:moveTo>
                  <a:pt x="182232" y="214629"/>
                </a:moveTo>
                <a:lnTo>
                  <a:pt x="151460" y="214629"/>
                </a:lnTo>
                <a:lnTo>
                  <a:pt x="158026" y="217169"/>
                </a:lnTo>
                <a:lnTo>
                  <a:pt x="159677" y="220979"/>
                </a:lnTo>
                <a:lnTo>
                  <a:pt x="157238" y="227329"/>
                </a:lnTo>
                <a:lnTo>
                  <a:pt x="153593" y="229869"/>
                </a:lnTo>
                <a:lnTo>
                  <a:pt x="173304" y="229869"/>
                </a:lnTo>
                <a:lnTo>
                  <a:pt x="174536" y="226059"/>
                </a:lnTo>
                <a:lnTo>
                  <a:pt x="178181" y="224789"/>
                </a:lnTo>
                <a:lnTo>
                  <a:pt x="212255" y="224789"/>
                </a:lnTo>
                <a:lnTo>
                  <a:pt x="208978" y="223519"/>
                </a:lnTo>
                <a:lnTo>
                  <a:pt x="207289" y="220979"/>
                </a:lnTo>
                <a:lnTo>
                  <a:pt x="208931" y="215900"/>
                </a:lnTo>
                <a:lnTo>
                  <a:pt x="188798" y="215900"/>
                </a:lnTo>
                <a:lnTo>
                  <a:pt x="182232" y="214629"/>
                </a:lnTo>
                <a:close/>
              </a:path>
              <a:path w="343534" h="474979">
                <a:moveTo>
                  <a:pt x="247434" y="212089"/>
                </a:moveTo>
                <a:lnTo>
                  <a:pt x="213385" y="212089"/>
                </a:lnTo>
                <a:lnTo>
                  <a:pt x="219951" y="214629"/>
                </a:lnTo>
                <a:lnTo>
                  <a:pt x="221615" y="218439"/>
                </a:lnTo>
                <a:lnTo>
                  <a:pt x="219176" y="224789"/>
                </a:lnTo>
                <a:lnTo>
                  <a:pt x="215531" y="226059"/>
                </a:lnTo>
                <a:lnTo>
                  <a:pt x="235473" y="226059"/>
                </a:lnTo>
                <a:lnTo>
                  <a:pt x="236448" y="223519"/>
                </a:lnTo>
                <a:lnTo>
                  <a:pt x="240106" y="222250"/>
                </a:lnTo>
                <a:lnTo>
                  <a:pt x="274173" y="222250"/>
                </a:lnTo>
                <a:lnTo>
                  <a:pt x="270891" y="220979"/>
                </a:lnTo>
                <a:lnTo>
                  <a:pt x="269227" y="217169"/>
                </a:lnTo>
                <a:lnTo>
                  <a:pt x="270459" y="214629"/>
                </a:lnTo>
                <a:lnTo>
                  <a:pt x="270861" y="213359"/>
                </a:lnTo>
                <a:lnTo>
                  <a:pt x="250736" y="213359"/>
                </a:lnTo>
                <a:lnTo>
                  <a:pt x="247434" y="212089"/>
                </a:lnTo>
                <a:close/>
              </a:path>
              <a:path w="343534" h="474979">
                <a:moveTo>
                  <a:pt x="296950" y="209550"/>
                </a:moveTo>
                <a:lnTo>
                  <a:pt x="275297" y="209550"/>
                </a:lnTo>
                <a:lnTo>
                  <a:pt x="281876" y="212089"/>
                </a:lnTo>
                <a:lnTo>
                  <a:pt x="283565" y="215900"/>
                </a:lnTo>
                <a:lnTo>
                  <a:pt x="282321" y="218439"/>
                </a:lnTo>
                <a:lnTo>
                  <a:pt x="281101" y="222250"/>
                </a:lnTo>
                <a:lnTo>
                  <a:pt x="277456" y="223519"/>
                </a:lnTo>
                <a:lnTo>
                  <a:pt x="288828" y="223519"/>
                </a:lnTo>
                <a:lnTo>
                  <a:pt x="292906" y="217169"/>
                </a:lnTo>
                <a:lnTo>
                  <a:pt x="296950" y="209550"/>
                </a:lnTo>
                <a:close/>
              </a:path>
              <a:path w="343534" h="474979">
                <a:moveTo>
                  <a:pt x="96875" y="208279"/>
                </a:moveTo>
                <a:lnTo>
                  <a:pt x="62801" y="208279"/>
                </a:lnTo>
                <a:lnTo>
                  <a:pt x="69367" y="210819"/>
                </a:lnTo>
                <a:lnTo>
                  <a:pt x="71031" y="214629"/>
                </a:lnTo>
                <a:lnTo>
                  <a:pt x="68592" y="220979"/>
                </a:lnTo>
                <a:lnTo>
                  <a:pt x="64947" y="222250"/>
                </a:lnTo>
                <a:lnTo>
                  <a:pt x="85056" y="222250"/>
                </a:lnTo>
                <a:lnTo>
                  <a:pt x="85877" y="219709"/>
                </a:lnTo>
                <a:lnTo>
                  <a:pt x="89535" y="218439"/>
                </a:lnTo>
                <a:lnTo>
                  <a:pt x="123596" y="218439"/>
                </a:lnTo>
                <a:lnTo>
                  <a:pt x="120307" y="217169"/>
                </a:lnTo>
                <a:lnTo>
                  <a:pt x="118668" y="213359"/>
                </a:lnTo>
                <a:lnTo>
                  <a:pt x="119849" y="209550"/>
                </a:lnTo>
                <a:lnTo>
                  <a:pt x="100164" y="209550"/>
                </a:lnTo>
                <a:lnTo>
                  <a:pt x="96875" y="208279"/>
                </a:lnTo>
                <a:close/>
              </a:path>
              <a:path w="343534" h="474979">
                <a:moveTo>
                  <a:pt x="158800" y="205739"/>
                </a:moveTo>
                <a:lnTo>
                  <a:pt x="124726" y="205739"/>
                </a:lnTo>
                <a:lnTo>
                  <a:pt x="131305" y="207009"/>
                </a:lnTo>
                <a:lnTo>
                  <a:pt x="132956" y="210819"/>
                </a:lnTo>
                <a:lnTo>
                  <a:pt x="130517" y="217169"/>
                </a:lnTo>
                <a:lnTo>
                  <a:pt x="126885" y="219709"/>
                </a:lnTo>
                <a:lnTo>
                  <a:pt x="146829" y="219709"/>
                </a:lnTo>
                <a:lnTo>
                  <a:pt x="147815" y="217169"/>
                </a:lnTo>
                <a:lnTo>
                  <a:pt x="151460" y="214629"/>
                </a:lnTo>
                <a:lnTo>
                  <a:pt x="182232" y="214629"/>
                </a:lnTo>
                <a:lnTo>
                  <a:pt x="180568" y="210819"/>
                </a:lnTo>
                <a:lnTo>
                  <a:pt x="182031" y="207009"/>
                </a:lnTo>
                <a:lnTo>
                  <a:pt x="162077" y="207009"/>
                </a:lnTo>
                <a:lnTo>
                  <a:pt x="158800" y="205739"/>
                </a:lnTo>
                <a:close/>
              </a:path>
              <a:path w="343534" h="474979">
                <a:moveTo>
                  <a:pt x="218262" y="201929"/>
                </a:moveTo>
                <a:lnTo>
                  <a:pt x="186664" y="201929"/>
                </a:lnTo>
                <a:lnTo>
                  <a:pt x="193217" y="204469"/>
                </a:lnTo>
                <a:lnTo>
                  <a:pt x="194894" y="208279"/>
                </a:lnTo>
                <a:lnTo>
                  <a:pt x="193687" y="212089"/>
                </a:lnTo>
                <a:lnTo>
                  <a:pt x="192455" y="214629"/>
                </a:lnTo>
                <a:lnTo>
                  <a:pt x="188798" y="215900"/>
                </a:lnTo>
                <a:lnTo>
                  <a:pt x="208931" y="215900"/>
                </a:lnTo>
                <a:lnTo>
                  <a:pt x="209727" y="213359"/>
                </a:lnTo>
                <a:lnTo>
                  <a:pt x="213385" y="212089"/>
                </a:lnTo>
                <a:lnTo>
                  <a:pt x="247434" y="212089"/>
                </a:lnTo>
                <a:lnTo>
                  <a:pt x="244157" y="210819"/>
                </a:lnTo>
                <a:lnTo>
                  <a:pt x="242506" y="207009"/>
                </a:lnTo>
                <a:lnTo>
                  <a:pt x="243977" y="203199"/>
                </a:lnTo>
                <a:lnTo>
                  <a:pt x="224015" y="203199"/>
                </a:lnTo>
                <a:lnTo>
                  <a:pt x="218262" y="201929"/>
                </a:lnTo>
                <a:close/>
              </a:path>
              <a:path w="343534" h="474979">
                <a:moveTo>
                  <a:pt x="283057" y="199389"/>
                </a:moveTo>
                <a:lnTo>
                  <a:pt x="248602" y="199389"/>
                </a:lnTo>
                <a:lnTo>
                  <a:pt x="255168" y="201929"/>
                </a:lnTo>
                <a:lnTo>
                  <a:pt x="256832" y="205739"/>
                </a:lnTo>
                <a:lnTo>
                  <a:pt x="254381" y="212089"/>
                </a:lnTo>
                <a:lnTo>
                  <a:pt x="250736" y="213359"/>
                </a:lnTo>
                <a:lnTo>
                  <a:pt x="270861" y="213359"/>
                </a:lnTo>
                <a:lnTo>
                  <a:pt x="271665" y="210819"/>
                </a:lnTo>
                <a:lnTo>
                  <a:pt x="275297" y="209550"/>
                </a:lnTo>
                <a:lnTo>
                  <a:pt x="296950" y="209550"/>
                </a:lnTo>
                <a:lnTo>
                  <a:pt x="299646" y="204469"/>
                </a:lnTo>
                <a:lnTo>
                  <a:pt x="300729" y="200659"/>
                </a:lnTo>
                <a:lnTo>
                  <a:pt x="285927" y="200659"/>
                </a:lnTo>
                <a:lnTo>
                  <a:pt x="283057" y="199389"/>
                </a:lnTo>
                <a:close/>
              </a:path>
              <a:path w="343534" h="474979">
                <a:moveTo>
                  <a:pt x="132499" y="195579"/>
                </a:moveTo>
                <a:lnTo>
                  <a:pt x="98005" y="195579"/>
                </a:lnTo>
                <a:lnTo>
                  <a:pt x="104571" y="198119"/>
                </a:lnTo>
                <a:lnTo>
                  <a:pt x="106260" y="200659"/>
                </a:lnTo>
                <a:lnTo>
                  <a:pt x="105016" y="204469"/>
                </a:lnTo>
                <a:lnTo>
                  <a:pt x="103809" y="208279"/>
                </a:lnTo>
                <a:lnTo>
                  <a:pt x="100164" y="209550"/>
                </a:lnTo>
                <a:lnTo>
                  <a:pt x="119849" y="209550"/>
                </a:lnTo>
                <a:lnTo>
                  <a:pt x="121094" y="207009"/>
                </a:lnTo>
                <a:lnTo>
                  <a:pt x="124726" y="205739"/>
                </a:lnTo>
                <a:lnTo>
                  <a:pt x="158800" y="205739"/>
                </a:lnTo>
                <a:lnTo>
                  <a:pt x="155524" y="204469"/>
                </a:lnTo>
                <a:lnTo>
                  <a:pt x="153860" y="200659"/>
                </a:lnTo>
                <a:lnTo>
                  <a:pt x="155323" y="196849"/>
                </a:lnTo>
                <a:lnTo>
                  <a:pt x="135369" y="196849"/>
                </a:lnTo>
                <a:lnTo>
                  <a:pt x="132499" y="195579"/>
                </a:lnTo>
                <a:close/>
              </a:path>
              <a:path w="343534" h="474979">
                <a:moveTo>
                  <a:pt x="191541" y="191769"/>
                </a:moveTo>
                <a:lnTo>
                  <a:pt x="159943" y="191769"/>
                </a:lnTo>
                <a:lnTo>
                  <a:pt x="166497" y="194309"/>
                </a:lnTo>
                <a:lnTo>
                  <a:pt x="168173" y="198119"/>
                </a:lnTo>
                <a:lnTo>
                  <a:pt x="166954" y="201929"/>
                </a:lnTo>
                <a:lnTo>
                  <a:pt x="165735" y="204469"/>
                </a:lnTo>
                <a:lnTo>
                  <a:pt x="162077" y="207009"/>
                </a:lnTo>
                <a:lnTo>
                  <a:pt x="182031" y="207009"/>
                </a:lnTo>
                <a:lnTo>
                  <a:pt x="183007" y="204469"/>
                </a:lnTo>
                <a:lnTo>
                  <a:pt x="186664" y="201929"/>
                </a:lnTo>
                <a:lnTo>
                  <a:pt x="218262" y="201929"/>
                </a:lnTo>
                <a:lnTo>
                  <a:pt x="216712" y="199389"/>
                </a:lnTo>
                <a:lnTo>
                  <a:pt x="216623" y="196849"/>
                </a:lnTo>
                <a:lnTo>
                  <a:pt x="216992" y="194309"/>
                </a:lnTo>
                <a:lnTo>
                  <a:pt x="197294" y="194309"/>
                </a:lnTo>
                <a:lnTo>
                  <a:pt x="191541" y="191769"/>
                </a:lnTo>
                <a:close/>
              </a:path>
              <a:path w="343534" h="474979">
                <a:moveTo>
                  <a:pt x="255936" y="189229"/>
                </a:moveTo>
                <a:lnTo>
                  <a:pt x="221856" y="189229"/>
                </a:lnTo>
                <a:lnTo>
                  <a:pt x="227634" y="191769"/>
                </a:lnTo>
                <a:lnTo>
                  <a:pt x="229184" y="194309"/>
                </a:lnTo>
                <a:lnTo>
                  <a:pt x="229273" y="196849"/>
                </a:lnTo>
                <a:lnTo>
                  <a:pt x="228879" y="199389"/>
                </a:lnTo>
                <a:lnTo>
                  <a:pt x="227672" y="201929"/>
                </a:lnTo>
                <a:lnTo>
                  <a:pt x="224015" y="203199"/>
                </a:lnTo>
                <a:lnTo>
                  <a:pt x="243977" y="203199"/>
                </a:lnTo>
                <a:lnTo>
                  <a:pt x="244957" y="200659"/>
                </a:lnTo>
                <a:lnTo>
                  <a:pt x="248602" y="199389"/>
                </a:lnTo>
                <a:lnTo>
                  <a:pt x="283057" y="199389"/>
                </a:lnTo>
                <a:lnTo>
                  <a:pt x="280187" y="198119"/>
                </a:lnTo>
                <a:lnTo>
                  <a:pt x="278638" y="196849"/>
                </a:lnTo>
                <a:lnTo>
                  <a:pt x="278549" y="194309"/>
                </a:lnTo>
                <a:lnTo>
                  <a:pt x="278930" y="191769"/>
                </a:lnTo>
                <a:lnTo>
                  <a:pt x="279336" y="190500"/>
                </a:lnTo>
                <a:lnTo>
                  <a:pt x="259207" y="190500"/>
                </a:lnTo>
                <a:lnTo>
                  <a:pt x="255936" y="189229"/>
                </a:lnTo>
                <a:close/>
              </a:path>
              <a:path w="343534" h="474979">
                <a:moveTo>
                  <a:pt x="304700" y="186689"/>
                </a:moveTo>
                <a:lnTo>
                  <a:pt x="283806" y="186689"/>
                </a:lnTo>
                <a:lnTo>
                  <a:pt x="289547" y="187959"/>
                </a:lnTo>
                <a:lnTo>
                  <a:pt x="291109" y="190500"/>
                </a:lnTo>
                <a:lnTo>
                  <a:pt x="291198" y="193039"/>
                </a:lnTo>
                <a:lnTo>
                  <a:pt x="290804" y="195579"/>
                </a:lnTo>
                <a:lnTo>
                  <a:pt x="289598" y="199389"/>
                </a:lnTo>
                <a:lnTo>
                  <a:pt x="285927" y="200659"/>
                </a:lnTo>
                <a:lnTo>
                  <a:pt x="300729" y="200659"/>
                </a:lnTo>
                <a:lnTo>
                  <a:pt x="304700" y="186689"/>
                </a:lnTo>
                <a:close/>
              </a:path>
              <a:path w="343534" h="474979">
                <a:moveTo>
                  <a:pt x="109829" y="157479"/>
                </a:moveTo>
                <a:lnTo>
                  <a:pt x="86474" y="182879"/>
                </a:lnTo>
                <a:lnTo>
                  <a:pt x="83286" y="185419"/>
                </a:lnTo>
                <a:lnTo>
                  <a:pt x="78168" y="190500"/>
                </a:lnTo>
                <a:lnTo>
                  <a:pt x="78689" y="191769"/>
                </a:lnTo>
                <a:lnTo>
                  <a:pt x="78320" y="194309"/>
                </a:lnTo>
                <a:lnTo>
                  <a:pt x="77076" y="198119"/>
                </a:lnTo>
                <a:lnTo>
                  <a:pt x="73431" y="199389"/>
                </a:lnTo>
                <a:lnTo>
                  <a:pt x="93560" y="199389"/>
                </a:lnTo>
                <a:lnTo>
                  <a:pt x="94373" y="196849"/>
                </a:lnTo>
                <a:lnTo>
                  <a:pt x="98005" y="195579"/>
                </a:lnTo>
                <a:lnTo>
                  <a:pt x="132499" y="195579"/>
                </a:lnTo>
                <a:lnTo>
                  <a:pt x="129628" y="194309"/>
                </a:lnTo>
                <a:lnTo>
                  <a:pt x="128066" y="191769"/>
                </a:lnTo>
                <a:lnTo>
                  <a:pt x="127965" y="189229"/>
                </a:lnTo>
                <a:lnTo>
                  <a:pt x="128358" y="186689"/>
                </a:lnTo>
                <a:lnTo>
                  <a:pt x="108623" y="186689"/>
                </a:lnTo>
                <a:lnTo>
                  <a:pt x="102107" y="184150"/>
                </a:lnTo>
                <a:lnTo>
                  <a:pt x="100406" y="180339"/>
                </a:lnTo>
                <a:lnTo>
                  <a:pt x="101638" y="177800"/>
                </a:lnTo>
                <a:lnTo>
                  <a:pt x="102870" y="173989"/>
                </a:lnTo>
                <a:lnTo>
                  <a:pt x="106514" y="172719"/>
                </a:lnTo>
                <a:lnTo>
                  <a:pt x="140569" y="172719"/>
                </a:lnTo>
                <a:lnTo>
                  <a:pt x="137299" y="171450"/>
                </a:lnTo>
                <a:lnTo>
                  <a:pt x="135623" y="167639"/>
                </a:lnTo>
                <a:lnTo>
                  <a:pt x="136842" y="165100"/>
                </a:lnTo>
                <a:lnTo>
                  <a:pt x="137248" y="163829"/>
                </a:lnTo>
                <a:lnTo>
                  <a:pt x="117132" y="163829"/>
                </a:lnTo>
                <a:lnTo>
                  <a:pt x="111544" y="161289"/>
                </a:lnTo>
                <a:lnTo>
                  <a:pt x="110096" y="160019"/>
                </a:lnTo>
                <a:lnTo>
                  <a:pt x="109829" y="157479"/>
                </a:lnTo>
                <a:close/>
              </a:path>
              <a:path w="343534" h="474979">
                <a:moveTo>
                  <a:pt x="167303" y="182879"/>
                </a:moveTo>
                <a:lnTo>
                  <a:pt x="136499" y="182879"/>
                </a:lnTo>
                <a:lnTo>
                  <a:pt x="138976" y="184150"/>
                </a:lnTo>
                <a:lnTo>
                  <a:pt x="140525" y="186689"/>
                </a:lnTo>
                <a:lnTo>
                  <a:pt x="140614" y="189229"/>
                </a:lnTo>
                <a:lnTo>
                  <a:pt x="140233" y="191769"/>
                </a:lnTo>
                <a:lnTo>
                  <a:pt x="139014" y="195579"/>
                </a:lnTo>
                <a:lnTo>
                  <a:pt x="135369" y="196849"/>
                </a:lnTo>
                <a:lnTo>
                  <a:pt x="155323" y="196849"/>
                </a:lnTo>
                <a:lnTo>
                  <a:pt x="156298" y="194309"/>
                </a:lnTo>
                <a:lnTo>
                  <a:pt x="159943" y="191769"/>
                </a:lnTo>
                <a:lnTo>
                  <a:pt x="191541" y="191769"/>
                </a:lnTo>
                <a:lnTo>
                  <a:pt x="189992" y="189229"/>
                </a:lnTo>
                <a:lnTo>
                  <a:pt x="189890" y="186689"/>
                </a:lnTo>
                <a:lnTo>
                  <a:pt x="190284" y="184150"/>
                </a:lnTo>
                <a:lnTo>
                  <a:pt x="170573" y="184150"/>
                </a:lnTo>
                <a:lnTo>
                  <a:pt x="167303" y="182879"/>
                </a:lnTo>
                <a:close/>
              </a:path>
              <a:path w="343534" h="474979">
                <a:moveTo>
                  <a:pt x="225945" y="179069"/>
                </a:moveTo>
                <a:lnTo>
                  <a:pt x="195148" y="179069"/>
                </a:lnTo>
                <a:lnTo>
                  <a:pt x="200901" y="181609"/>
                </a:lnTo>
                <a:lnTo>
                  <a:pt x="202463" y="184150"/>
                </a:lnTo>
                <a:lnTo>
                  <a:pt x="202552" y="186689"/>
                </a:lnTo>
                <a:lnTo>
                  <a:pt x="202158" y="189229"/>
                </a:lnTo>
                <a:lnTo>
                  <a:pt x="200939" y="191769"/>
                </a:lnTo>
                <a:lnTo>
                  <a:pt x="197294" y="194309"/>
                </a:lnTo>
                <a:lnTo>
                  <a:pt x="216992" y="194309"/>
                </a:lnTo>
                <a:lnTo>
                  <a:pt x="218236" y="190500"/>
                </a:lnTo>
                <a:lnTo>
                  <a:pt x="221856" y="189229"/>
                </a:lnTo>
                <a:lnTo>
                  <a:pt x="255936" y="189229"/>
                </a:lnTo>
                <a:lnTo>
                  <a:pt x="252666" y="187959"/>
                </a:lnTo>
                <a:lnTo>
                  <a:pt x="250977" y="184150"/>
                </a:lnTo>
                <a:lnTo>
                  <a:pt x="252448" y="180339"/>
                </a:lnTo>
                <a:lnTo>
                  <a:pt x="232524" y="180339"/>
                </a:lnTo>
                <a:lnTo>
                  <a:pt x="225945" y="179069"/>
                </a:lnTo>
                <a:close/>
              </a:path>
              <a:path w="343534" h="474979">
                <a:moveTo>
                  <a:pt x="291153" y="176529"/>
                </a:moveTo>
                <a:lnTo>
                  <a:pt x="257098" y="176529"/>
                </a:lnTo>
                <a:lnTo>
                  <a:pt x="260388" y="177800"/>
                </a:lnTo>
                <a:lnTo>
                  <a:pt x="262839" y="179069"/>
                </a:lnTo>
                <a:lnTo>
                  <a:pt x="264388" y="180339"/>
                </a:lnTo>
                <a:lnTo>
                  <a:pt x="264477" y="182879"/>
                </a:lnTo>
                <a:lnTo>
                  <a:pt x="264109" y="185419"/>
                </a:lnTo>
                <a:lnTo>
                  <a:pt x="262877" y="189229"/>
                </a:lnTo>
                <a:lnTo>
                  <a:pt x="259207" y="190500"/>
                </a:lnTo>
                <a:lnTo>
                  <a:pt x="279336" y="190500"/>
                </a:lnTo>
                <a:lnTo>
                  <a:pt x="280149" y="187959"/>
                </a:lnTo>
                <a:lnTo>
                  <a:pt x="283806" y="186689"/>
                </a:lnTo>
                <a:lnTo>
                  <a:pt x="304700" y="186689"/>
                </a:lnTo>
                <a:lnTo>
                  <a:pt x="305422" y="184150"/>
                </a:lnTo>
                <a:lnTo>
                  <a:pt x="306382" y="177800"/>
                </a:lnTo>
                <a:lnTo>
                  <a:pt x="294436" y="177800"/>
                </a:lnTo>
                <a:lnTo>
                  <a:pt x="291153" y="176529"/>
                </a:lnTo>
                <a:close/>
              </a:path>
              <a:path w="343534" h="474979">
                <a:moveTo>
                  <a:pt x="140569" y="172719"/>
                </a:moveTo>
                <a:lnTo>
                  <a:pt x="106514" y="172719"/>
                </a:lnTo>
                <a:lnTo>
                  <a:pt x="113068" y="175259"/>
                </a:lnTo>
                <a:lnTo>
                  <a:pt x="114731" y="179069"/>
                </a:lnTo>
                <a:lnTo>
                  <a:pt x="112293" y="185419"/>
                </a:lnTo>
                <a:lnTo>
                  <a:pt x="108623" y="186689"/>
                </a:lnTo>
                <a:lnTo>
                  <a:pt x="128358" y="186689"/>
                </a:lnTo>
                <a:lnTo>
                  <a:pt x="129590" y="184150"/>
                </a:lnTo>
                <a:lnTo>
                  <a:pt x="133223" y="182879"/>
                </a:lnTo>
                <a:lnTo>
                  <a:pt x="167303" y="182879"/>
                </a:lnTo>
                <a:lnTo>
                  <a:pt x="164033" y="181609"/>
                </a:lnTo>
                <a:lnTo>
                  <a:pt x="162344" y="177800"/>
                </a:lnTo>
                <a:lnTo>
                  <a:pt x="163807" y="173989"/>
                </a:lnTo>
                <a:lnTo>
                  <a:pt x="143840" y="173989"/>
                </a:lnTo>
                <a:lnTo>
                  <a:pt x="140569" y="172719"/>
                </a:lnTo>
                <a:close/>
              </a:path>
              <a:path w="343534" h="474979">
                <a:moveTo>
                  <a:pt x="199224" y="168909"/>
                </a:moveTo>
                <a:lnTo>
                  <a:pt x="168440" y="168909"/>
                </a:lnTo>
                <a:lnTo>
                  <a:pt x="175006" y="171450"/>
                </a:lnTo>
                <a:lnTo>
                  <a:pt x="176657" y="175259"/>
                </a:lnTo>
                <a:lnTo>
                  <a:pt x="174218" y="181609"/>
                </a:lnTo>
                <a:lnTo>
                  <a:pt x="170573" y="184150"/>
                </a:lnTo>
                <a:lnTo>
                  <a:pt x="190284" y="184150"/>
                </a:lnTo>
                <a:lnTo>
                  <a:pt x="191503" y="181609"/>
                </a:lnTo>
                <a:lnTo>
                  <a:pt x="195148" y="179069"/>
                </a:lnTo>
                <a:lnTo>
                  <a:pt x="225945" y="179069"/>
                </a:lnTo>
                <a:lnTo>
                  <a:pt x="224282" y="175259"/>
                </a:lnTo>
                <a:lnTo>
                  <a:pt x="225501" y="171450"/>
                </a:lnTo>
                <a:lnTo>
                  <a:pt x="205790" y="171450"/>
                </a:lnTo>
                <a:lnTo>
                  <a:pt x="199224" y="168909"/>
                </a:lnTo>
                <a:close/>
              </a:path>
              <a:path w="343534" h="474979">
                <a:moveTo>
                  <a:pt x="264439" y="166369"/>
                </a:moveTo>
                <a:lnTo>
                  <a:pt x="230352" y="166369"/>
                </a:lnTo>
                <a:lnTo>
                  <a:pt x="236931" y="168909"/>
                </a:lnTo>
                <a:lnTo>
                  <a:pt x="238594" y="172719"/>
                </a:lnTo>
                <a:lnTo>
                  <a:pt x="236143" y="179069"/>
                </a:lnTo>
                <a:lnTo>
                  <a:pt x="232524" y="180339"/>
                </a:lnTo>
                <a:lnTo>
                  <a:pt x="252448" y="180339"/>
                </a:lnTo>
                <a:lnTo>
                  <a:pt x="253428" y="177800"/>
                </a:lnTo>
                <a:lnTo>
                  <a:pt x="257098" y="176529"/>
                </a:lnTo>
                <a:lnTo>
                  <a:pt x="291153" y="176529"/>
                </a:lnTo>
                <a:lnTo>
                  <a:pt x="287870" y="175259"/>
                </a:lnTo>
                <a:lnTo>
                  <a:pt x="286194" y="171450"/>
                </a:lnTo>
                <a:lnTo>
                  <a:pt x="287665" y="167639"/>
                </a:lnTo>
                <a:lnTo>
                  <a:pt x="267716" y="167639"/>
                </a:lnTo>
                <a:lnTo>
                  <a:pt x="264439" y="166369"/>
                </a:lnTo>
                <a:close/>
              </a:path>
              <a:path w="343534" h="474979">
                <a:moveTo>
                  <a:pt x="308494" y="163829"/>
                </a:moveTo>
                <a:lnTo>
                  <a:pt x="292290" y="163829"/>
                </a:lnTo>
                <a:lnTo>
                  <a:pt x="298856" y="166369"/>
                </a:lnTo>
                <a:lnTo>
                  <a:pt x="300520" y="170179"/>
                </a:lnTo>
                <a:lnTo>
                  <a:pt x="299313" y="172719"/>
                </a:lnTo>
                <a:lnTo>
                  <a:pt x="298094" y="176529"/>
                </a:lnTo>
                <a:lnTo>
                  <a:pt x="294436" y="177800"/>
                </a:lnTo>
                <a:lnTo>
                  <a:pt x="306382" y="177800"/>
                </a:lnTo>
                <a:lnTo>
                  <a:pt x="308494" y="163829"/>
                </a:lnTo>
                <a:close/>
              </a:path>
              <a:path w="343534" h="474979">
                <a:moveTo>
                  <a:pt x="175780" y="160019"/>
                </a:moveTo>
                <a:lnTo>
                  <a:pt x="141719" y="160019"/>
                </a:lnTo>
                <a:lnTo>
                  <a:pt x="148285" y="162559"/>
                </a:lnTo>
                <a:lnTo>
                  <a:pt x="149936" y="165100"/>
                </a:lnTo>
                <a:lnTo>
                  <a:pt x="147510" y="172719"/>
                </a:lnTo>
                <a:lnTo>
                  <a:pt x="143840" y="173989"/>
                </a:lnTo>
                <a:lnTo>
                  <a:pt x="163807" y="173989"/>
                </a:lnTo>
                <a:lnTo>
                  <a:pt x="164782" y="171450"/>
                </a:lnTo>
                <a:lnTo>
                  <a:pt x="168440" y="168909"/>
                </a:lnTo>
                <a:lnTo>
                  <a:pt x="199224" y="168909"/>
                </a:lnTo>
                <a:lnTo>
                  <a:pt x="197561" y="165100"/>
                </a:lnTo>
                <a:lnTo>
                  <a:pt x="198755" y="161289"/>
                </a:lnTo>
                <a:lnTo>
                  <a:pt x="179070" y="161289"/>
                </a:lnTo>
                <a:lnTo>
                  <a:pt x="175780" y="160019"/>
                </a:lnTo>
                <a:close/>
              </a:path>
              <a:path w="343534" h="474979">
                <a:moveTo>
                  <a:pt x="234442" y="156209"/>
                </a:moveTo>
                <a:lnTo>
                  <a:pt x="203644" y="156209"/>
                </a:lnTo>
                <a:lnTo>
                  <a:pt x="210210" y="158750"/>
                </a:lnTo>
                <a:lnTo>
                  <a:pt x="211886" y="162559"/>
                </a:lnTo>
                <a:lnTo>
                  <a:pt x="209423" y="168909"/>
                </a:lnTo>
                <a:lnTo>
                  <a:pt x="205790" y="171450"/>
                </a:lnTo>
                <a:lnTo>
                  <a:pt x="225501" y="171450"/>
                </a:lnTo>
                <a:lnTo>
                  <a:pt x="226720" y="167639"/>
                </a:lnTo>
                <a:lnTo>
                  <a:pt x="230352" y="166369"/>
                </a:lnTo>
                <a:lnTo>
                  <a:pt x="264439" y="166369"/>
                </a:lnTo>
                <a:lnTo>
                  <a:pt x="261162" y="165100"/>
                </a:lnTo>
                <a:lnTo>
                  <a:pt x="259486" y="162559"/>
                </a:lnTo>
                <a:lnTo>
                  <a:pt x="261111" y="157479"/>
                </a:lnTo>
                <a:lnTo>
                  <a:pt x="240969" y="157479"/>
                </a:lnTo>
                <a:lnTo>
                  <a:pt x="234442" y="156209"/>
                </a:lnTo>
                <a:close/>
              </a:path>
              <a:path w="343534" h="474979">
                <a:moveTo>
                  <a:pt x="298564" y="153669"/>
                </a:moveTo>
                <a:lnTo>
                  <a:pt x="265582" y="153669"/>
                </a:lnTo>
                <a:lnTo>
                  <a:pt x="272135" y="156209"/>
                </a:lnTo>
                <a:lnTo>
                  <a:pt x="273786" y="160019"/>
                </a:lnTo>
                <a:lnTo>
                  <a:pt x="272592" y="162559"/>
                </a:lnTo>
                <a:lnTo>
                  <a:pt x="271360" y="166369"/>
                </a:lnTo>
                <a:lnTo>
                  <a:pt x="267716" y="167639"/>
                </a:lnTo>
                <a:lnTo>
                  <a:pt x="287665" y="167639"/>
                </a:lnTo>
                <a:lnTo>
                  <a:pt x="288645" y="165100"/>
                </a:lnTo>
                <a:lnTo>
                  <a:pt x="292290" y="163829"/>
                </a:lnTo>
                <a:lnTo>
                  <a:pt x="308494" y="163829"/>
                </a:lnTo>
                <a:lnTo>
                  <a:pt x="308686" y="162559"/>
                </a:lnTo>
                <a:lnTo>
                  <a:pt x="309655" y="154939"/>
                </a:lnTo>
                <a:lnTo>
                  <a:pt x="300748" y="154939"/>
                </a:lnTo>
                <a:lnTo>
                  <a:pt x="298564" y="153669"/>
                </a:lnTo>
                <a:close/>
              </a:path>
              <a:path w="343534" h="474979">
                <a:moveTo>
                  <a:pt x="184270" y="137159"/>
                </a:moveTo>
                <a:lnTo>
                  <a:pt x="150190" y="137159"/>
                </a:lnTo>
                <a:lnTo>
                  <a:pt x="156781" y="139700"/>
                </a:lnTo>
                <a:lnTo>
                  <a:pt x="158445" y="142239"/>
                </a:lnTo>
                <a:lnTo>
                  <a:pt x="155981" y="149859"/>
                </a:lnTo>
                <a:lnTo>
                  <a:pt x="152349" y="151129"/>
                </a:lnTo>
                <a:lnTo>
                  <a:pt x="118262" y="151129"/>
                </a:lnTo>
                <a:lnTo>
                  <a:pt x="121539" y="152400"/>
                </a:lnTo>
                <a:lnTo>
                  <a:pt x="123215" y="156209"/>
                </a:lnTo>
                <a:lnTo>
                  <a:pt x="120789" y="162559"/>
                </a:lnTo>
                <a:lnTo>
                  <a:pt x="117132" y="163829"/>
                </a:lnTo>
                <a:lnTo>
                  <a:pt x="137248" y="163829"/>
                </a:lnTo>
                <a:lnTo>
                  <a:pt x="138061" y="161289"/>
                </a:lnTo>
                <a:lnTo>
                  <a:pt x="141719" y="160019"/>
                </a:lnTo>
                <a:lnTo>
                  <a:pt x="175780" y="160019"/>
                </a:lnTo>
                <a:lnTo>
                  <a:pt x="172491" y="158750"/>
                </a:lnTo>
                <a:lnTo>
                  <a:pt x="170840" y="154939"/>
                </a:lnTo>
                <a:lnTo>
                  <a:pt x="172046" y="151129"/>
                </a:lnTo>
                <a:lnTo>
                  <a:pt x="173278" y="148589"/>
                </a:lnTo>
                <a:lnTo>
                  <a:pt x="176923" y="147319"/>
                </a:lnTo>
                <a:lnTo>
                  <a:pt x="210991" y="147319"/>
                </a:lnTo>
                <a:lnTo>
                  <a:pt x="207708" y="146050"/>
                </a:lnTo>
                <a:lnTo>
                  <a:pt x="206044" y="142239"/>
                </a:lnTo>
                <a:lnTo>
                  <a:pt x="207507" y="138429"/>
                </a:lnTo>
                <a:lnTo>
                  <a:pt x="187553" y="138429"/>
                </a:lnTo>
                <a:lnTo>
                  <a:pt x="184270" y="137159"/>
                </a:lnTo>
                <a:close/>
              </a:path>
              <a:path w="343534" h="474979">
                <a:moveTo>
                  <a:pt x="210991" y="147319"/>
                </a:moveTo>
                <a:lnTo>
                  <a:pt x="176923" y="147319"/>
                </a:lnTo>
                <a:lnTo>
                  <a:pt x="183476" y="148589"/>
                </a:lnTo>
                <a:lnTo>
                  <a:pt x="185166" y="152400"/>
                </a:lnTo>
                <a:lnTo>
                  <a:pt x="182702" y="158750"/>
                </a:lnTo>
                <a:lnTo>
                  <a:pt x="179070" y="161289"/>
                </a:lnTo>
                <a:lnTo>
                  <a:pt x="198755" y="161289"/>
                </a:lnTo>
                <a:lnTo>
                  <a:pt x="199999" y="158750"/>
                </a:lnTo>
                <a:lnTo>
                  <a:pt x="203644" y="156209"/>
                </a:lnTo>
                <a:lnTo>
                  <a:pt x="234442" y="156209"/>
                </a:lnTo>
                <a:lnTo>
                  <a:pt x="232752" y="152400"/>
                </a:lnTo>
                <a:lnTo>
                  <a:pt x="234223" y="148589"/>
                </a:lnTo>
                <a:lnTo>
                  <a:pt x="214274" y="148589"/>
                </a:lnTo>
                <a:lnTo>
                  <a:pt x="210991" y="147319"/>
                </a:lnTo>
                <a:close/>
              </a:path>
              <a:path w="343534" h="474979">
                <a:moveTo>
                  <a:pt x="272916" y="143509"/>
                </a:moveTo>
                <a:lnTo>
                  <a:pt x="238861" y="143509"/>
                </a:lnTo>
                <a:lnTo>
                  <a:pt x="245414" y="146050"/>
                </a:lnTo>
                <a:lnTo>
                  <a:pt x="247078" y="149859"/>
                </a:lnTo>
                <a:lnTo>
                  <a:pt x="245872" y="153669"/>
                </a:lnTo>
                <a:lnTo>
                  <a:pt x="244627" y="156209"/>
                </a:lnTo>
                <a:lnTo>
                  <a:pt x="240969" y="157479"/>
                </a:lnTo>
                <a:lnTo>
                  <a:pt x="261111" y="157479"/>
                </a:lnTo>
                <a:lnTo>
                  <a:pt x="261924" y="154939"/>
                </a:lnTo>
                <a:lnTo>
                  <a:pt x="265582" y="153669"/>
                </a:lnTo>
                <a:lnTo>
                  <a:pt x="298564" y="153669"/>
                </a:lnTo>
                <a:lnTo>
                  <a:pt x="296379" y="152400"/>
                </a:lnTo>
                <a:lnTo>
                  <a:pt x="294703" y="148589"/>
                </a:lnTo>
                <a:lnTo>
                  <a:pt x="296158" y="144779"/>
                </a:lnTo>
                <a:lnTo>
                  <a:pt x="276186" y="144779"/>
                </a:lnTo>
                <a:lnTo>
                  <a:pt x="272916" y="143509"/>
                </a:lnTo>
                <a:close/>
              </a:path>
              <a:path w="343534" h="474979">
                <a:moveTo>
                  <a:pt x="312985" y="140969"/>
                </a:moveTo>
                <a:lnTo>
                  <a:pt x="300786" y="140969"/>
                </a:lnTo>
                <a:lnTo>
                  <a:pt x="304063" y="142239"/>
                </a:lnTo>
                <a:lnTo>
                  <a:pt x="305244" y="142239"/>
                </a:lnTo>
                <a:lnTo>
                  <a:pt x="302958" y="153669"/>
                </a:lnTo>
                <a:lnTo>
                  <a:pt x="301891" y="154939"/>
                </a:lnTo>
                <a:lnTo>
                  <a:pt x="309655" y="154939"/>
                </a:lnTo>
                <a:lnTo>
                  <a:pt x="310462" y="148589"/>
                </a:lnTo>
                <a:lnTo>
                  <a:pt x="312985" y="140969"/>
                </a:lnTo>
                <a:close/>
              </a:path>
              <a:path w="343534" h="474979">
                <a:moveTo>
                  <a:pt x="137007" y="127000"/>
                </a:moveTo>
                <a:lnTo>
                  <a:pt x="130797" y="134619"/>
                </a:lnTo>
                <a:lnTo>
                  <a:pt x="130479" y="135889"/>
                </a:lnTo>
                <a:lnTo>
                  <a:pt x="129654" y="138429"/>
                </a:lnTo>
                <a:lnTo>
                  <a:pt x="127647" y="139700"/>
                </a:lnTo>
                <a:lnTo>
                  <a:pt x="125425" y="139700"/>
                </a:lnTo>
                <a:lnTo>
                  <a:pt x="116116" y="151129"/>
                </a:lnTo>
                <a:lnTo>
                  <a:pt x="152349" y="151129"/>
                </a:lnTo>
                <a:lnTo>
                  <a:pt x="145796" y="148589"/>
                </a:lnTo>
                <a:lnTo>
                  <a:pt x="144119" y="144779"/>
                </a:lnTo>
                <a:lnTo>
                  <a:pt x="145326" y="142239"/>
                </a:lnTo>
                <a:lnTo>
                  <a:pt x="146570" y="138429"/>
                </a:lnTo>
                <a:lnTo>
                  <a:pt x="150190" y="137159"/>
                </a:lnTo>
                <a:lnTo>
                  <a:pt x="184270" y="137159"/>
                </a:lnTo>
                <a:lnTo>
                  <a:pt x="180987" y="135889"/>
                </a:lnTo>
                <a:lnTo>
                  <a:pt x="179324" y="132079"/>
                </a:lnTo>
                <a:lnTo>
                  <a:pt x="180530" y="128269"/>
                </a:lnTo>
                <a:lnTo>
                  <a:pt x="136550" y="128269"/>
                </a:lnTo>
                <a:lnTo>
                  <a:pt x="137007" y="127000"/>
                </a:lnTo>
                <a:close/>
              </a:path>
              <a:path w="343534" h="474979">
                <a:moveTo>
                  <a:pt x="242912" y="133350"/>
                </a:moveTo>
                <a:lnTo>
                  <a:pt x="212140" y="133350"/>
                </a:lnTo>
                <a:lnTo>
                  <a:pt x="218694" y="135889"/>
                </a:lnTo>
                <a:lnTo>
                  <a:pt x="220357" y="139700"/>
                </a:lnTo>
                <a:lnTo>
                  <a:pt x="219151" y="143509"/>
                </a:lnTo>
                <a:lnTo>
                  <a:pt x="217906" y="146050"/>
                </a:lnTo>
                <a:lnTo>
                  <a:pt x="214274" y="148589"/>
                </a:lnTo>
                <a:lnTo>
                  <a:pt x="234223" y="148589"/>
                </a:lnTo>
                <a:lnTo>
                  <a:pt x="235204" y="146050"/>
                </a:lnTo>
                <a:lnTo>
                  <a:pt x="238861" y="143509"/>
                </a:lnTo>
                <a:lnTo>
                  <a:pt x="272916" y="143509"/>
                </a:lnTo>
                <a:lnTo>
                  <a:pt x="269646" y="142239"/>
                </a:lnTo>
                <a:lnTo>
                  <a:pt x="267970" y="139700"/>
                </a:lnTo>
                <a:lnTo>
                  <a:pt x="269189" y="135889"/>
                </a:lnTo>
                <a:lnTo>
                  <a:pt x="249478" y="135889"/>
                </a:lnTo>
                <a:lnTo>
                  <a:pt x="242912" y="133350"/>
                </a:lnTo>
                <a:close/>
              </a:path>
              <a:path w="343534" h="474979">
                <a:moveTo>
                  <a:pt x="308127" y="130809"/>
                </a:moveTo>
                <a:lnTo>
                  <a:pt x="274066" y="130809"/>
                </a:lnTo>
                <a:lnTo>
                  <a:pt x="280631" y="133350"/>
                </a:lnTo>
                <a:lnTo>
                  <a:pt x="282282" y="137159"/>
                </a:lnTo>
                <a:lnTo>
                  <a:pt x="281089" y="139700"/>
                </a:lnTo>
                <a:lnTo>
                  <a:pt x="279844" y="143509"/>
                </a:lnTo>
                <a:lnTo>
                  <a:pt x="276186" y="144779"/>
                </a:lnTo>
                <a:lnTo>
                  <a:pt x="296158" y="144779"/>
                </a:lnTo>
                <a:lnTo>
                  <a:pt x="297129" y="142239"/>
                </a:lnTo>
                <a:lnTo>
                  <a:pt x="300786" y="140969"/>
                </a:lnTo>
                <a:lnTo>
                  <a:pt x="312985" y="140969"/>
                </a:lnTo>
                <a:lnTo>
                  <a:pt x="314246" y="137159"/>
                </a:lnTo>
                <a:lnTo>
                  <a:pt x="318373" y="132079"/>
                </a:lnTo>
                <a:lnTo>
                  <a:pt x="311391" y="132079"/>
                </a:lnTo>
                <a:lnTo>
                  <a:pt x="308127" y="130809"/>
                </a:lnTo>
                <a:close/>
              </a:path>
              <a:path w="343534" h="474979">
                <a:moveTo>
                  <a:pt x="219475" y="124459"/>
                </a:moveTo>
                <a:lnTo>
                  <a:pt x="185407" y="124459"/>
                </a:lnTo>
                <a:lnTo>
                  <a:pt x="191960" y="125729"/>
                </a:lnTo>
                <a:lnTo>
                  <a:pt x="193649" y="129539"/>
                </a:lnTo>
                <a:lnTo>
                  <a:pt x="191211" y="137159"/>
                </a:lnTo>
                <a:lnTo>
                  <a:pt x="187553" y="138429"/>
                </a:lnTo>
                <a:lnTo>
                  <a:pt x="207507" y="138429"/>
                </a:lnTo>
                <a:lnTo>
                  <a:pt x="208483" y="135889"/>
                </a:lnTo>
                <a:lnTo>
                  <a:pt x="212140" y="133350"/>
                </a:lnTo>
                <a:lnTo>
                  <a:pt x="242912" y="133350"/>
                </a:lnTo>
                <a:lnTo>
                  <a:pt x="241261" y="129539"/>
                </a:lnTo>
                <a:lnTo>
                  <a:pt x="242724" y="125729"/>
                </a:lnTo>
                <a:lnTo>
                  <a:pt x="222758" y="125729"/>
                </a:lnTo>
                <a:lnTo>
                  <a:pt x="219475" y="124459"/>
                </a:lnTo>
                <a:close/>
              </a:path>
              <a:path w="343534" h="474979">
                <a:moveTo>
                  <a:pt x="281400" y="120650"/>
                </a:moveTo>
                <a:lnTo>
                  <a:pt x="247370" y="120650"/>
                </a:lnTo>
                <a:lnTo>
                  <a:pt x="253898" y="123189"/>
                </a:lnTo>
                <a:lnTo>
                  <a:pt x="255587" y="127000"/>
                </a:lnTo>
                <a:lnTo>
                  <a:pt x="253136" y="133350"/>
                </a:lnTo>
                <a:lnTo>
                  <a:pt x="249478" y="135889"/>
                </a:lnTo>
                <a:lnTo>
                  <a:pt x="269189" y="135889"/>
                </a:lnTo>
                <a:lnTo>
                  <a:pt x="270421" y="132079"/>
                </a:lnTo>
                <a:lnTo>
                  <a:pt x="274066" y="130809"/>
                </a:lnTo>
                <a:lnTo>
                  <a:pt x="308127" y="130809"/>
                </a:lnTo>
                <a:lnTo>
                  <a:pt x="311564" y="121919"/>
                </a:lnTo>
                <a:lnTo>
                  <a:pt x="284670" y="121919"/>
                </a:lnTo>
                <a:lnTo>
                  <a:pt x="281400" y="120650"/>
                </a:lnTo>
                <a:close/>
              </a:path>
              <a:path w="343534" h="474979">
                <a:moveTo>
                  <a:pt x="328138" y="119379"/>
                </a:moveTo>
                <a:lnTo>
                  <a:pt x="312547" y="119379"/>
                </a:lnTo>
                <a:lnTo>
                  <a:pt x="315836" y="120650"/>
                </a:lnTo>
                <a:lnTo>
                  <a:pt x="317487" y="124459"/>
                </a:lnTo>
                <a:lnTo>
                  <a:pt x="315061" y="130809"/>
                </a:lnTo>
                <a:lnTo>
                  <a:pt x="311391" y="132079"/>
                </a:lnTo>
                <a:lnTo>
                  <a:pt x="318373" y="132079"/>
                </a:lnTo>
                <a:lnTo>
                  <a:pt x="323532" y="125729"/>
                </a:lnTo>
                <a:lnTo>
                  <a:pt x="328138" y="119379"/>
                </a:lnTo>
                <a:close/>
              </a:path>
              <a:path w="343534" h="474979">
                <a:moveTo>
                  <a:pt x="164376" y="102869"/>
                </a:moveTo>
                <a:lnTo>
                  <a:pt x="152622" y="115569"/>
                </a:lnTo>
                <a:lnTo>
                  <a:pt x="143276" y="123189"/>
                </a:lnTo>
                <a:lnTo>
                  <a:pt x="137524" y="128269"/>
                </a:lnTo>
                <a:lnTo>
                  <a:pt x="160845" y="128269"/>
                </a:lnTo>
                <a:lnTo>
                  <a:pt x="154266" y="125729"/>
                </a:lnTo>
                <a:lnTo>
                  <a:pt x="152603" y="121919"/>
                </a:lnTo>
                <a:lnTo>
                  <a:pt x="153835" y="119379"/>
                </a:lnTo>
                <a:lnTo>
                  <a:pt x="155028" y="115569"/>
                </a:lnTo>
                <a:lnTo>
                  <a:pt x="158686" y="114300"/>
                </a:lnTo>
                <a:lnTo>
                  <a:pt x="192760" y="114300"/>
                </a:lnTo>
                <a:lnTo>
                  <a:pt x="189471" y="113029"/>
                </a:lnTo>
                <a:lnTo>
                  <a:pt x="187820" y="109219"/>
                </a:lnTo>
                <a:lnTo>
                  <a:pt x="189026" y="105409"/>
                </a:lnTo>
                <a:lnTo>
                  <a:pt x="169316" y="105409"/>
                </a:lnTo>
                <a:lnTo>
                  <a:pt x="166039" y="104139"/>
                </a:lnTo>
                <a:lnTo>
                  <a:pt x="164376" y="102869"/>
                </a:lnTo>
                <a:close/>
              </a:path>
              <a:path w="343534" h="474979">
                <a:moveTo>
                  <a:pt x="192760" y="114300"/>
                </a:moveTo>
                <a:lnTo>
                  <a:pt x="158686" y="114300"/>
                </a:lnTo>
                <a:lnTo>
                  <a:pt x="165239" y="116839"/>
                </a:lnTo>
                <a:lnTo>
                  <a:pt x="166916" y="120650"/>
                </a:lnTo>
                <a:lnTo>
                  <a:pt x="164490" y="127000"/>
                </a:lnTo>
                <a:lnTo>
                  <a:pt x="160845" y="128269"/>
                </a:lnTo>
                <a:lnTo>
                  <a:pt x="180530" y="128269"/>
                </a:lnTo>
                <a:lnTo>
                  <a:pt x="181762" y="125729"/>
                </a:lnTo>
                <a:lnTo>
                  <a:pt x="185407" y="124459"/>
                </a:lnTo>
                <a:lnTo>
                  <a:pt x="219475" y="124459"/>
                </a:lnTo>
                <a:lnTo>
                  <a:pt x="216192" y="123189"/>
                </a:lnTo>
                <a:lnTo>
                  <a:pt x="214541" y="119379"/>
                </a:lnTo>
                <a:lnTo>
                  <a:pt x="216004" y="115569"/>
                </a:lnTo>
                <a:lnTo>
                  <a:pt x="196049" y="115569"/>
                </a:lnTo>
                <a:lnTo>
                  <a:pt x="192760" y="114300"/>
                </a:lnTo>
                <a:close/>
              </a:path>
              <a:path w="343534" h="474979">
                <a:moveTo>
                  <a:pt x="251409" y="110489"/>
                </a:moveTo>
                <a:lnTo>
                  <a:pt x="220624" y="110489"/>
                </a:lnTo>
                <a:lnTo>
                  <a:pt x="227164" y="113029"/>
                </a:lnTo>
                <a:lnTo>
                  <a:pt x="228854" y="116839"/>
                </a:lnTo>
                <a:lnTo>
                  <a:pt x="227622" y="120650"/>
                </a:lnTo>
                <a:lnTo>
                  <a:pt x="226415" y="123189"/>
                </a:lnTo>
                <a:lnTo>
                  <a:pt x="222758" y="125729"/>
                </a:lnTo>
                <a:lnTo>
                  <a:pt x="242724" y="125729"/>
                </a:lnTo>
                <a:lnTo>
                  <a:pt x="243700" y="123189"/>
                </a:lnTo>
                <a:lnTo>
                  <a:pt x="247370" y="120650"/>
                </a:lnTo>
                <a:lnTo>
                  <a:pt x="281400" y="120650"/>
                </a:lnTo>
                <a:lnTo>
                  <a:pt x="278130" y="119379"/>
                </a:lnTo>
                <a:lnTo>
                  <a:pt x="276453" y="116839"/>
                </a:lnTo>
                <a:lnTo>
                  <a:pt x="277685" y="113029"/>
                </a:lnTo>
                <a:lnTo>
                  <a:pt x="257987" y="113029"/>
                </a:lnTo>
                <a:lnTo>
                  <a:pt x="251409" y="110489"/>
                </a:lnTo>
                <a:close/>
              </a:path>
              <a:path w="343534" h="474979">
                <a:moveTo>
                  <a:pt x="316611" y="107950"/>
                </a:moveTo>
                <a:lnTo>
                  <a:pt x="282549" y="107950"/>
                </a:lnTo>
                <a:lnTo>
                  <a:pt x="289102" y="110489"/>
                </a:lnTo>
                <a:lnTo>
                  <a:pt x="290791" y="114300"/>
                </a:lnTo>
                <a:lnTo>
                  <a:pt x="289547" y="116839"/>
                </a:lnTo>
                <a:lnTo>
                  <a:pt x="288340" y="120650"/>
                </a:lnTo>
                <a:lnTo>
                  <a:pt x="284670" y="121919"/>
                </a:lnTo>
                <a:lnTo>
                  <a:pt x="311564" y="121919"/>
                </a:lnTo>
                <a:lnTo>
                  <a:pt x="312547" y="119379"/>
                </a:lnTo>
                <a:lnTo>
                  <a:pt x="328138" y="119379"/>
                </a:lnTo>
                <a:lnTo>
                  <a:pt x="335508" y="109219"/>
                </a:lnTo>
                <a:lnTo>
                  <a:pt x="319125" y="109219"/>
                </a:lnTo>
                <a:lnTo>
                  <a:pt x="316611" y="107950"/>
                </a:lnTo>
                <a:close/>
              </a:path>
              <a:path w="343534" h="474979">
                <a:moveTo>
                  <a:pt x="227977" y="101600"/>
                </a:moveTo>
                <a:lnTo>
                  <a:pt x="193903" y="101600"/>
                </a:lnTo>
                <a:lnTo>
                  <a:pt x="200469" y="102869"/>
                </a:lnTo>
                <a:lnTo>
                  <a:pt x="202133" y="106679"/>
                </a:lnTo>
                <a:lnTo>
                  <a:pt x="199694" y="114300"/>
                </a:lnTo>
                <a:lnTo>
                  <a:pt x="196049" y="115569"/>
                </a:lnTo>
                <a:lnTo>
                  <a:pt x="216004" y="115569"/>
                </a:lnTo>
                <a:lnTo>
                  <a:pt x="216979" y="113029"/>
                </a:lnTo>
                <a:lnTo>
                  <a:pt x="220624" y="110489"/>
                </a:lnTo>
                <a:lnTo>
                  <a:pt x="251409" y="110489"/>
                </a:lnTo>
                <a:lnTo>
                  <a:pt x="249720" y="106679"/>
                </a:lnTo>
                <a:lnTo>
                  <a:pt x="251198" y="102869"/>
                </a:lnTo>
                <a:lnTo>
                  <a:pt x="231267" y="102869"/>
                </a:lnTo>
                <a:lnTo>
                  <a:pt x="227977" y="101600"/>
                </a:lnTo>
                <a:close/>
              </a:path>
              <a:path w="343534" h="474979">
                <a:moveTo>
                  <a:pt x="289902" y="97789"/>
                </a:moveTo>
                <a:lnTo>
                  <a:pt x="255828" y="97789"/>
                </a:lnTo>
                <a:lnTo>
                  <a:pt x="262382" y="100329"/>
                </a:lnTo>
                <a:lnTo>
                  <a:pt x="264058" y="104139"/>
                </a:lnTo>
                <a:lnTo>
                  <a:pt x="262826" y="107950"/>
                </a:lnTo>
                <a:lnTo>
                  <a:pt x="261620" y="110489"/>
                </a:lnTo>
                <a:lnTo>
                  <a:pt x="257987" y="113029"/>
                </a:lnTo>
                <a:lnTo>
                  <a:pt x="277685" y="113029"/>
                </a:lnTo>
                <a:lnTo>
                  <a:pt x="278917" y="109219"/>
                </a:lnTo>
                <a:lnTo>
                  <a:pt x="282549" y="107950"/>
                </a:lnTo>
                <a:lnTo>
                  <a:pt x="316611" y="107950"/>
                </a:lnTo>
                <a:lnTo>
                  <a:pt x="313334" y="106679"/>
                </a:lnTo>
                <a:lnTo>
                  <a:pt x="311670" y="102869"/>
                </a:lnTo>
                <a:lnTo>
                  <a:pt x="312889" y="100329"/>
                </a:lnTo>
                <a:lnTo>
                  <a:pt x="313300" y="99059"/>
                </a:lnTo>
                <a:lnTo>
                  <a:pt x="293179" y="99059"/>
                </a:lnTo>
                <a:lnTo>
                  <a:pt x="289902" y="97789"/>
                </a:lnTo>
                <a:close/>
              </a:path>
              <a:path w="343534" h="474979">
                <a:moveTo>
                  <a:pt x="340971" y="95250"/>
                </a:moveTo>
                <a:lnTo>
                  <a:pt x="317754" y="95250"/>
                </a:lnTo>
                <a:lnTo>
                  <a:pt x="321030" y="96519"/>
                </a:lnTo>
                <a:lnTo>
                  <a:pt x="322694" y="96519"/>
                </a:lnTo>
                <a:lnTo>
                  <a:pt x="323913" y="97789"/>
                </a:lnTo>
                <a:lnTo>
                  <a:pt x="324599" y="100329"/>
                </a:lnTo>
                <a:lnTo>
                  <a:pt x="319125" y="109219"/>
                </a:lnTo>
                <a:lnTo>
                  <a:pt x="335508" y="109219"/>
                </a:lnTo>
                <a:lnTo>
                  <a:pt x="339193" y="104139"/>
                </a:lnTo>
                <a:lnTo>
                  <a:pt x="340971" y="95250"/>
                </a:lnTo>
                <a:close/>
              </a:path>
              <a:path w="343534" h="474979">
                <a:moveTo>
                  <a:pt x="223012" y="19050"/>
                </a:moveTo>
                <a:lnTo>
                  <a:pt x="220383" y="21589"/>
                </a:lnTo>
                <a:lnTo>
                  <a:pt x="217881" y="24129"/>
                </a:lnTo>
                <a:lnTo>
                  <a:pt x="215646" y="27939"/>
                </a:lnTo>
                <a:lnTo>
                  <a:pt x="206733" y="41909"/>
                </a:lnTo>
                <a:lnTo>
                  <a:pt x="197581" y="57150"/>
                </a:lnTo>
                <a:lnTo>
                  <a:pt x="180911" y="82550"/>
                </a:lnTo>
                <a:lnTo>
                  <a:pt x="176631" y="88900"/>
                </a:lnTo>
                <a:lnTo>
                  <a:pt x="172427" y="93979"/>
                </a:lnTo>
                <a:lnTo>
                  <a:pt x="174345" y="95250"/>
                </a:lnTo>
                <a:lnTo>
                  <a:pt x="175133" y="97789"/>
                </a:lnTo>
                <a:lnTo>
                  <a:pt x="172986" y="104139"/>
                </a:lnTo>
                <a:lnTo>
                  <a:pt x="169316" y="105409"/>
                </a:lnTo>
                <a:lnTo>
                  <a:pt x="189026" y="105409"/>
                </a:lnTo>
                <a:lnTo>
                  <a:pt x="190258" y="102869"/>
                </a:lnTo>
                <a:lnTo>
                  <a:pt x="193903" y="101600"/>
                </a:lnTo>
                <a:lnTo>
                  <a:pt x="227977" y="101600"/>
                </a:lnTo>
                <a:lnTo>
                  <a:pt x="224688" y="100329"/>
                </a:lnTo>
                <a:lnTo>
                  <a:pt x="223024" y="96519"/>
                </a:lnTo>
                <a:lnTo>
                  <a:pt x="224480" y="92709"/>
                </a:lnTo>
                <a:lnTo>
                  <a:pt x="204533" y="92709"/>
                </a:lnTo>
                <a:lnTo>
                  <a:pt x="197967" y="90169"/>
                </a:lnTo>
                <a:lnTo>
                  <a:pt x="196291" y="86359"/>
                </a:lnTo>
                <a:lnTo>
                  <a:pt x="197535" y="83819"/>
                </a:lnTo>
                <a:lnTo>
                  <a:pt x="198729" y="80009"/>
                </a:lnTo>
                <a:lnTo>
                  <a:pt x="202387" y="78739"/>
                </a:lnTo>
                <a:lnTo>
                  <a:pt x="236454" y="78739"/>
                </a:lnTo>
                <a:lnTo>
                  <a:pt x="233184" y="77469"/>
                </a:lnTo>
                <a:lnTo>
                  <a:pt x="231495" y="73659"/>
                </a:lnTo>
                <a:lnTo>
                  <a:pt x="232740" y="69850"/>
                </a:lnTo>
                <a:lnTo>
                  <a:pt x="213029" y="69850"/>
                </a:lnTo>
                <a:lnTo>
                  <a:pt x="206463" y="67309"/>
                </a:lnTo>
                <a:lnTo>
                  <a:pt x="204787" y="63500"/>
                </a:lnTo>
                <a:lnTo>
                  <a:pt x="205994" y="60959"/>
                </a:lnTo>
                <a:lnTo>
                  <a:pt x="207225" y="57150"/>
                </a:lnTo>
                <a:lnTo>
                  <a:pt x="210883" y="55879"/>
                </a:lnTo>
                <a:lnTo>
                  <a:pt x="244951" y="55879"/>
                </a:lnTo>
                <a:lnTo>
                  <a:pt x="241668" y="54609"/>
                </a:lnTo>
                <a:lnTo>
                  <a:pt x="240004" y="50800"/>
                </a:lnTo>
                <a:lnTo>
                  <a:pt x="241198" y="46989"/>
                </a:lnTo>
                <a:lnTo>
                  <a:pt x="221513" y="46989"/>
                </a:lnTo>
                <a:lnTo>
                  <a:pt x="214934" y="44450"/>
                </a:lnTo>
                <a:lnTo>
                  <a:pt x="213283" y="40639"/>
                </a:lnTo>
                <a:lnTo>
                  <a:pt x="214503" y="38100"/>
                </a:lnTo>
                <a:lnTo>
                  <a:pt x="215722" y="34289"/>
                </a:lnTo>
                <a:lnTo>
                  <a:pt x="219367" y="33020"/>
                </a:lnTo>
                <a:lnTo>
                  <a:pt x="253434" y="33020"/>
                </a:lnTo>
                <a:lnTo>
                  <a:pt x="250139" y="31750"/>
                </a:lnTo>
                <a:lnTo>
                  <a:pt x="248513" y="27939"/>
                </a:lnTo>
                <a:lnTo>
                  <a:pt x="249694" y="24129"/>
                </a:lnTo>
                <a:lnTo>
                  <a:pt x="230009" y="24129"/>
                </a:lnTo>
                <a:lnTo>
                  <a:pt x="224853" y="21589"/>
                </a:lnTo>
                <a:lnTo>
                  <a:pt x="223596" y="20320"/>
                </a:lnTo>
                <a:lnTo>
                  <a:pt x="223012" y="19050"/>
                </a:lnTo>
                <a:close/>
              </a:path>
              <a:path w="343534" h="474979">
                <a:moveTo>
                  <a:pt x="259905" y="87629"/>
                </a:moveTo>
                <a:lnTo>
                  <a:pt x="229108" y="87629"/>
                </a:lnTo>
                <a:lnTo>
                  <a:pt x="235673" y="90169"/>
                </a:lnTo>
                <a:lnTo>
                  <a:pt x="237324" y="93979"/>
                </a:lnTo>
                <a:lnTo>
                  <a:pt x="234899" y="100329"/>
                </a:lnTo>
                <a:lnTo>
                  <a:pt x="231267" y="102869"/>
                </a:lnTo>
                <a:lnTo>
                  <a:pt x="251198" y="102869"/>
                </a:lnTo>
                <a:lnTo>
                  <a:pt x="252183" y="100329"/>
                </a:lnTo>
                <a:lnTo>
                  <a:pt x="255828" y="97789"/>
                </a:lnTo>
                <a:lnTo>
                  <a:pt x="289902" y="97789"/>
                </a:lnTo>
                <a:lnTo>
                  <a:pt x="286626" y="96519"/>
                </a:lnTo>
                <a:lnTo>
                  <a:pt x="284949" y="93979"/>
                </a:lnTo>
                <a:lnTo>
                  <a:pt x="286169" y="90169"/>
                </a:lnTo>
                <a:lnTo>
                  <a:pt x="266458" y="90169"/>
                </a:lnTo>
                <a:lnTo>
                  <a:pt x="259905" y="87629"/>
                </a:lnTo>
                <a:close/>
              </a:path>
              <a:path w="343534" h="474979">
                <a:moveTo>
                  <a:pt x="325113" y="85089"/>
                </a:moveTo>
                <a:lnTo>
                  <a:pt x="291033" y="85089"/>
                </a:lnTo>
                <a:lnTo>
                  <a:pt x="297599" y="87629"/>
                </a:lnTo>
                <a:lnTo>
                  <a:pt x="299262" y="91439"/>
                </a:lnTo>
                <a:lnTo>
                  <a:pt x="296837" y="97789"/>
                </a:lnTo>
                <a:lnTo>
                  <a:pt x="293179" y="99059"/>
                </a:lnTo>
                <a:lnTo>
                  <a:pt x="313300" y="99059"/>
                </a:lnTo>
                <a:lnTo>
                  <a:pt x="314121" y="96519"/>
                </a:lnTo>
                <a:lnTo>
                  <a:pt x="317754" y="95250"/>
                </a:lnTo>
                <a:lnTo>
                  <a:pt x="340971" y="95250"/>
                </a:lnTo>
                <a:lnTo>
                  <a:pt x="342749" y="86359"/>
                </a:lnTo>
                <a:lnTo>
                  <a:pt x="328383" y="86359"/>
                </a:lnTo>
                <a:lnTo>
                  <a:pt x="325113" y="85089"/>
                </a:lnTo>
                <a:close/>
              </a:path>
              <a:path w="343534" h="474979">
                <a:moveTo>
                  <a:pt x="236454" y="78739"/>
                </a:moveTo>
                <a:lnTo>
                  <a:pt x="202387" y="78739"/>
                </a:lnTo>
                <a:lnTo>
                  <a:pt x="208953" y="81279"/>
                </a:lnTo>
                <a:lnTo>
                  <a:pt x="210629" y="83819"/>
                </a:lnTo>
                <a:lnTo>
                  <a:pt x="208165" y="91439"/>
                </a:lnTo>
                <a:lnTo>
                  <a:pt x="204533" y="92709"/>
                </a:lnTo>
                <a:lnTo>
                  <a:pt x="224480" y="92709"/>
                </a:lnTo>
                <a:lnTo>
                  <a:pt x="225450" y="90169"/>
                </a:lnTo>
                <a:lnTo>
                  <a:pt x="229108" y="87629"/>
                </a:lnTo>
                <a:lnTo>
                  <a:pt x="259905" y="87629"/>
                </a:lnTo>
                <a:lnTo>
                  <a:pt x="258229" y="83819"/>
                </a:lnTo>
                <a:lnTo>
                  <a:pt x="259461" y="80009"/>
                </a:lnTo>
                <a:lnTo>
                  <a:pt x="239725" y="80009"/>
                </a:lnTo>
                <a:lnTo>
                  <a:pt x="236454" y="78739"/>
                </a:lnTo>
                <a:close/>
              </a:path>
              <a:path w="343534" h="474979">
                <a:moveTo>
                  <a:pt x="295122" y="74929"/>
                </a:moveTo>
                <a:lnTo>
                  <a:pt x="264325" y="74929"/>
                </a:lnTo>
                <a:lnTo>
                  <a:pt x="270878" y="77469"/>
                </a:lnTo>
                <a:lnTo>
                  <a:pt x="272554" y="81279"/>
                </a:lnTo>
                <a:lnTo>
                  <a:pt x="270116" y="87629"/>
                </a:lnTo>
                <a:lnTo>
                  <a:pt x="266458" y="90169"/>
                </a:lnTo>
                <a:lnTo>
                  <a:pt x="286169" y="90169"/>
                </a:lnTo>
                <a:lnTo>
                  <a:pt x="287388" y="86359"/>
                </a:lnTo>
                <a:lnTo>
                  <a:pt x="291033" y="85089"/>
                </a:lnTo>
                <a:lnTo>
                  <a:pt x="325113" y="85089"/>
                </a:lnTo>
                <a:lnTo>
                  <a:pt x="321843" y="83819"/>
                </a:lnTo>
                <a:lnTo>
                  <a:pt x="320154" y="80009"/>
                </a:lnTo>
                <a:lnTo>
                  <a:pt x="321373" y="77469"/>
                </a:lnTo>
                <a:lnTo>
                  <a:pt x="321784" y="76200"/>
                </a:lnTo>
                <a:lnTo>
                  <a:pt x="301675" y="76200"/>
                </a:lnTo>
                <a:lnTo>
                  <a:pt x="295122" y="74929"/>
                </a:lnTo>
                <a:close/>
              </a:path>
              <a:path w="343534" h="474979">
                <a:moveTo>
                  <a:pt x="341486" y="72389"/>
                </a:moveTo>
                <a:lnTo>
                  <a:pt x="326250" y="72389"/>
                </a:lnTo>
                <a:lnTo>
                  <a:pt x="332816" y="74929"/>
                </a:lnTo>
                <a:lnTo>
                  <a:pt x="334479" y="78739"/>
                </a:lnTo>
                <a:lnTo>
                  <a:pt x="333248" y="81279"/>
                </a:lnTo>
                <a:lnTo>
                  <a:pt x="332054" y="85089"/>
                </a:lnTo>
                <a:lnTo>
                  <a:pt x="328383" y="86359"/>
                </a:lnTo>
                <a:lnTo>
                  <a:pt x="342749" y="86359"/>
                </a:lnTo>
                <a:lnTo>
                  <a:pt x="343257" y="83819"/>
                </a:lnTo>
                <a:lnTo>
                  <a:pt x="341486" y="72389"/>
                </a:lnTo>
                <a:close/>
              </a:path>
              <a:path w="343534" h="474979">
                <a:moveTo>
                  <a:pt x="268401" y="64770"/>
                </a:moveTo>
                <a:lnTo>
                  <a:pt x="237604" y="64770"/>
                </a:lnTo>
                <a:lnTo>
                  <a:pt x="244157" y="67309"/>
                </a:lnTo>
                <a:lnTo>
                  <a:pt x="245833" y="71119"/>
                </a:lnTo>
                <a:lnTo>
                  <a:pt x="243370" y="77469"/>
                </a:lnTo>
                <a:lnTo>
                  <a:pt x="239725" y="80009"/>
                </a:lnTo>
                <a:lnTo>
                  <a:pt x="259461" y="80009"/>
                </a:lnTo>
                <a:lnTo>
                  <a:pt x="260654" y="77469"/>
                </a:lnTo>
                <a:lnTo>
                  <a:pt x="264325" y="74929"/>
                </a:lnTo>
                <a:lnTo>
                  <a:pt x="295122" y="74929"/>
                </a:lnTo>
                <a:lnTo>
                  <a:pt x="293433" y="71119"/>
                </a:lnTo>
                <a:lnTo>
                  <a:pt x="294652" y="67309"/>
                </a:lnTo>
                <a:lnTo>
                  <a:pt x="274955" y="67309"/>
                </a:lnTo>
                <a:lnTo>
                  <a:pt x="268401" y="64770"/>
                </a:lnTo>
                <a:close/>
              </a:path>
              <a:path w="343534" h="474979">
                <a:moveTo>
                  <a:pt x="332206" y="62229"/>
                </a:moveTo>
                <a:lnTo>
                  <a:pt x="299529" y="62229"/>
                </a:lnTo>
                <a:lnTo>
                  <a:pt x="306095" y="64770"/>
                </a:lnTo>
                <a:lnTo>
                  <a:pt x="307759" y="68579"/>
                </a:lnTo>
                <a:lnTo>
                  <a:pt x="306527" y="72389"/>
                </a:lnTo>
                <a:lnTo>
                  <a:pt x="305320" y="74929"/>
                </a:lnTo>
                <a:lnTo>
                  <a:pt x="301675" y="76200"/>
                </a:lnTo>
                <a:lnTo>
                  <a:pt x="321784" y="76200"/>
                </a:lnTo>
                <a:lnTo>
                  <a:pt x="322605" y="73659"/>
                </a:lnTo>
                <a:lnTo>
                  <a:pt x="326250" y="72389"/>
                </a:lnTo>
                <a:lnTo>
                  <a:pt x="341486" y="72389"/>
                </a:lnTo>
                <a:lnTo>
                  <a:pt x="341093" y="69850"/>
                </a:lnTo>
                <a:lnTo>
                  <a:pt x="338577" y="63500"/>
                </a:lnTo>
                <a:lnTo>
                  <a:pt x="335114" y="63500"/>
                </a:lnTo>
                <a:lnTo>
                  <a:pt x="332206" y="62229"/>
                </a:lnTo>
                <a:close/>
              </a:path>
              <a:path w="343534" h="474979">
                <a:moveTo>
                  <a:pt x="244951" y="55879"/>
                </a:moveTo>
                <a:lnTo>
                  <a:pt x="210883" y="55879"/>
                </a:lnTo>
                <a:lnTo>
                  <a:pt x="217449" y="58420"/>
                </a:lnTo>
                <a:lnTo>
                  <a:pt x="219100" y="60959"/>
                </a:lnTo>
                <a:lnTo>
                  <a:pt x="216649" y="68579"/>
                </a:lnTo>
                <a:lnTo>
                  <a:pt x="213029" y="69850"/>
                </a:lnTo>
                <a:lnTo>
                  <a:pt x="232740" y="69850"/>
                </a:lnTo>
                <a:lnTo>
                  <a:pt x="233946" y="67309"/>
                </a:lnTo>
                <a:lnTo>
                  <a:pt x="237604" y="64770"/>
                </a:lnTo>
                <a:lnTo>
                  <a:pt x="268401" y="64770"/>
                </a:lnTo>
                <a:lnTo>
                  <a:pt x="266725" y="60959"/>
                </a:lnTo>
                <a:lnTo>
                  <a:pt x="267931" y="57150"/>
                </a:lnTo>
                <a:lnTo>
                  <a:pt x="248234" y="57150"/>
                </a:lnTo>
                <a:lnTo>
                  <a:pt x="244951" y="55879"/>
                </a:lnTo>
                <a:close/>
              </a:path>
              <a:path w="343534" h="474979">
                <a:moveTo>
                  <a:pt x="304533" y="52070"/>
                </a:moveTo>
                <a:lnTo>
                  <a:pt x="272808" y="52070"/>
                </a:lnTo>
                <a:lnTo>
                  <a:pt x="279374" y="54609"/>
                </a:lnTo>
                <a:lnTo>
                  <a:pt x="281038" y="58420"/>
                </a:lnTo>
                <a:lnTo>
                  <a:pt x="278587" y="64770"/>
                </a:lnTo>
                <a:lnTo>
                  <a:pt x="274955" y="67309"/>
                </a:lnTo>
                <a:lnTo>
                  <a:pt x="294652" y="67309"/>
                </a:lnTo>
                <a:lnTo>
                  <a:pt x="295871" y="63500"/>
                </a:lnTo>
                <a:lnTo>
                  <a:pt x="299529" y="62229"/>
                </a:lnTo>
                <a:lnTo>
                  <a:pt x="332206" y="62229"/>
                </a:lnTo>
                <a:lnTo>
                  <a:pt x="331177" y="60959"/>
                </a:lnTo>
                <a:lnTo>
                  <a:pt x="330466" y="59689"/>
                </a:lnTo>
                <a:lnTo>
                  <a:pt x="323507" y="58420"/>
                </a:lnTo>
                <a:lnTo>
                  <a:pt x="317309" y="55879"/>
                </a:lnTo>
                <a:lnTo>
                  <a:pt x="313626" y="53339"/>
                </a:lnTo>
                <a:lnTo>
                  <a:pt x="306882" y="53339"/>
                </a:lnTo>
                <a:lnTo>
                  <a:pt x="304533" y="52070"/>
                </a:lnTo>
                <a:close/>
              </a:path>
              <a:path w="343534" h="474979">
                <a:moveTo>
                  <a:pt x="338074" y="62229"/>
                </a:moveTo>
                <a:lnTo>
                  <a:pt x="336677" y="63500"/>
                </a:lnTo>
                <a:lnTo>
                  <a:pt x="338577" y="63500"/>
                </a:lnTo>
                <a:lnTo>
                  <a:pt x="338074" y="62229"/>
                </a:lnTo>
                <a:close/>
              </a:path>
              <a:path w="343534" h="474979">
                <a:moveTo>
                  <a:pt x="280142" y="43179"/>
                </a:moveTo>
                <a:lnTo>
                  <a:pt x="246100" y="43179"/>
                </a:lnTo>
                <a:lnTo>
                  <a:pt x="252641" y="44450"/>
                </a:lnTo>
                <a:lnTo>
                  <a:pt x="254330" y="48259"/>
                </a:lnTo>
                <a:lnTo>
                  <a:pt x="251866" y="54609"/>
                </a:lnTo>
                <a:lnTo>
                  <a:pt x="248234" y="57150"/>
                </a:lnTo>
                <a:lnTo>
                  <a:pt x="267931" y="57150"/>
                </a:lnTo>
                <a:lnTo>
                  <a:pt x="269163" y="54609"/>
                </a:lnTo>
                <a:lnTo>
                  <a:pt x="272808" y="52070"/>
                </a:lnTo>
                <a:lnTo>
                  <a:pt x="304533" y="52070"/>
                </a:lnTo>
                <a:lnTo>
                  <a:pt x="303060" y="49529"/>
                </a:lnTo>
                <a:lnTo>
                  <a:pt x="302831" y="46989"/>
                </a:lnTo>
                <a:lnTo>
                  <a:pt x="297319" y="44450"/>
                </a:lnTo>
                <a:lnTo>
                  <a:pt x="283413" y="44450"/>
                </a:lnTo>
                <a:lnTo>
                  <a:pt x="280142" y="43179"/>
                </a:lnTo>
                <a:close/>
              </a:path>
              <a:path w="343534" h="474979">
                <a:moveTo>
                  <a:pt x="311785" y="52070"/>
                </a:moveTo>
                <a:lnTo>
                  <a:pt x="310299" y="53339"/>
                </a:lnTo>
                <a:lnTo>
                  <a:pt x="313626" y="53339"/>
                </a:lnTo>
                <a:lnTo>
                  <a:pt x="311785" y="52070"/>
                </a:lnTo>
                <a:close/>
              </a:path>
              <a:path w="343534" h="474979">
                <a:moveTo>
                  <a:pt x="253434" y="33020"/>
                </a:moveTo>
                <a:lnTo>
                  <a:pt x="219367" y="33020"/>
                </a:lnTo>
                <a:lnTo>
                  <a:pt x="225920" y="35559"/>
                </a:lnTo>
                <a:lnTo>
                  <a:pt x="227596" y="38100"/>
                </a:lnTo>
                <a:lnTo>
                  <a:pt x="225158" y="45720"/>
                </a:lnTo>
                <a:lnTo>
                  <a:pt x="221513" y="46989"/>
                </a:lnTo>
                <a:lnTo>
                  <a:pt x="241198" y="46989"/>
                </a:lnTo>
                <a:lnTo>
                  <a:pt x="242443" y="44450"/>
                </a:lnTo>
                <a:lnTo>
                  <a:pt x="246100" y="43179"/>
                </a:lnTo>
                <a:lnTo>
                  <a:pt x="280142" y="43179"/>
                </a:lnTo>
                <a:lnTo>
                  <a:pt x="276872" y="41909"/>
                </a:lnTo>
                <a:lnTo>
                  <a:pt x="275196" y="38100"/>
                </a:lnTo>
                <a:lnTo>
                  <a:pt x="276598" y="34289"/>
                </a:lnTo>
                <a:lnTo>
                  <a:pt x="256730" y="34289"/>
                </a:lnTo>
                <a:lnTo>
                  <a:pt x="253434" y="33020"/>
                </a:lnTo>
                <a:close/>
              </a:path>
              <a:path w="343534" h="474979">
                <a:moveTo>
                  <a:pt x="288594" y="35559"/>
                </a:moveTo>
                <a:lnTo>
                  <a:pt x="288302" y="39370"/>
                </a:lnTo>
                <a:lnTo>
                  <a:pt x="287070" y="41909"/>
                </a:lnTo>
                <a:lnTo>
                  <a:pt x="283413" y="44450"/>
                </a:lnTo>
                <a:lnTo>
                  <a:pt x="297319" y="44450"/>
                </a:lnTo>
                <a:lnTo>
                  <a:pt x="292557" y="40639"/>
                </a:lnTo>
                <a:lnTo>
                  <a:pt x="288594" y="35559"/>
                </a:lnTo>
                <a:close/>
              </a:path>
              <a:path w="343534" h="474979">
                <a:moveTo>
                  <a:pt x="276109" y="20320"/>
                </a:moveTo>
                <a:lnTo>
                  <a:pt x="254584" y="20320"/>
                </a:lnTo>
                <a:lnTo>
                  <a:pt x="257848" y="21589"/>
                </a:lnTo>
                <a:lnTo>
                  <a:pt x="261150" y="21589"/>
                </a:lnTo>
                <a:lnTo>
                  <a:pt x="262813" y="25400"/>
                </a:lnTo>
                <a:lnTo>
                  <a:pt x="260350" y="33020"/>
                </a:lnTo>
                <a:lnTo>
                  <a:pt x="256730" y="34289"/>
                </a:lnTo>
                <a:lnTo>
                  <a:pt x="276598" y="34289"/>
                </a:lnTo>
                <a:lnTo>
                  <a:pt x="277533" y="31750"/>
                </a:lnTo>
                <a:lnTo>
                  <a:pt x="280568" y="30479"/>
                </a:lnTo>
                <a:lnTo>
                  <a:pt x="283540" y="30479"/>
                </a:lnTo>
                <a:lnTo>
                  <a:pt x="278472" y="24129"/>
                </a:lnTo>
                <a:lnTo>
                  <a:pt x="276109" y="20320"/>
                </a:lnTo>
                <a:close/>
              </a:path>
              <a:path w="343534" h="474979">
                <a:moveTo>
                  <a:pt x="259295" y="0"/>
                </a:moveTo>
                <a:lnTo>
                  <a:pt x="253533" y="1270"/>
                </a:lnTo>
                <a:lnTo>
                  <a:pt x="246822" y="3809"/>
                </a:lnTo>
                <a:lnTo>
                  <a:pt x="239538" y="7620"/>
                </a:lnTo>
                <a:lnTo>
                  <a:pt x="232054" y="11429"/>
                </a:lnTo>
                <a:lnTo>
                  <a:pt x="234657" y="12700"/>
                </a:lnTo>
                <a:lnTo>
                  <a:pt x="235953" y="16509"/>
                </a:lnTo>
                <a:lnTo>
                  <a:pt x="233654" y="22859"/>
                </a:lnTo>
                <a:lnTo>
                  <a:pt x="230009" y="24129"/>
                </a:lnTo>
                <a:lnTo>
                  <a:pt x="249694" y="24129"/>
                </a:lnTo>
                <a:lnTo>
                  <a:pt x="250926" y="21589"/>
                </a:lnTo>
                <a:lnTo>
                  <a:pt x="254584" y="20320"/>
                </a:lnTo>
                <a:lnTo>
                  <a:pt x="276109" y="20320"/>
                </a:lnTo>
                <a:lnTo>
                  <a:pt x="274534" y="17779"/>
                </a:lnTo>
                <a:lnTo>
                  <a:pt x="271594" y="12700"/>
                </a:lnTo>
                <a:lnTo>
                  <a:pt x="271075" y="11429"/>
                </a:lnTo>
                <a:lnTo>
                  <a:pt x="264871" y="11429"/>
                </a:lnTo>
                <a:lnTo>
                  <a:pt x="258635" y="8889"/>
                </a:lnTo>
                <a:lnTo>
                  <a:pt x="256971" y="5079"/>
                </a:lnTo>
                <a:lnTo>
                  <a:pt x="258203" y="1270"/>
                </a:lnTo>
                <a:lnTo>
                  <a:pt x="259295" y="0"/>
                </a:lnTo>
                <a:close/>
              </a:path>
              <a:path w="343534" h="474979">
                <a:moveTo>
                  <a:pt x="269519" y="7620"/>
                </a:moveTo>
                <a:lnTo>
                  <a:pt x="268008" y="10159"/>
                </a:lnTo>
                <a:lnTo>
                  <a:pt x="264871" y="11429"/>
                </a:lnTo>
                <a:lnTo>
                  <a:pt x="271075" y="11429"/>
                </a:lnTo>
                <a:lnTo>
                  <a:pt x="269519" y="7620"/>
                </a:lnTo>
                <a:close/>
              </a:path>
            </a:pathLst>
          </a:custGeom>
          <a:solidFill>
            <a:srgbClr val="FDF9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1" name="object 1441"/>
          <p:cNvSpPr/>
          <p:nvPr/>
        </p:nvSpPr>
        <p:spPr>
          <a:xfrm>
            <a:off x="6447735" y="5673202"/>
            <a:ext cx="338077" cy="475714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2" name="object 1442"/>
          <p:cNvSpPr/>
          <p:nvPr/>
        </p:nvSpPr>
        <p:spPr>
          <a:xfrm>
            <a:off x="6744997" y="5472928"/>
            <a:ext cx="265430" cy="232410"/>
          </a:xfrm>
          <a:custGeom>
            <a:avLst/>
            <a:gdLst/>
            <a:ahLst/>
            <a:cxnLst/>
            <a:rect l="l" t="t" r="r" b="b"/>
            <a:pathLst>
              <a:path w="265429" h="232410">
                <a:moveTo>
                  <a:pt x="185161" y="0"/>
                </a:moveTo>
                <a:lnTo>
                  <a:pt x="140957" y="7642"/>
                </a:lnTo>
                <a:lnTo>
                  <a:pt x="98522" y="18059"/>
                </a:lnTo>
                <a:lnTo>
                  <a:pt x="63840" y="55687"/>
                </a:lnTo>
                <a:lnTo>
                  <a:pt x="44075" y="95934"/>
                </a:lnTo>
                <a:lnTo>
                  <a:pt x="25759" y="134135"/>
                </a:lnTo>
                <a:lnTo>
                  <a:pt x="16091" y="152447"/>
                </a:lnTo>
                <a:lnTo>
                  <a:pt x="14040" y="154545"/>
                </a:lnTo>
                <a:lnTo>
                  <a:pt x="12251" y="156949"/>
                </a:lnTo>
                <a:lnTo>
                  <a:pt x="8406" y="161087"/>
                </a:lnTo>
                <a:lnTo>
                  <a:pt x="190" y="168386"/>
                </a:lnTo>
                <a:lnTo>
                  <a:pt x="0" y="176708"/>
                </a:lnTo>
                <a:lnTo>
                  <a:pt x="2616" y="184342"/>
                </a:lnTo>
                <a:lnTo>
                  <a:pt x="25921" y="215033"/>
                </a:lnTo>
                <a:lnTo>
                  <a:pt x="63059" y="232126"/>
                </a:lnTo>
                <a:lnTo>
                  <a:pt x="66421" y="229473"/>
                </a:lnTo>
                <a:lnTo>
                  <a:pt x="75110" y="219408"/>
                </a:lnTo>
                <a:lnTo>
                  <a:pt x="83879" y="208167"/>
                </a:lnTo>
                <a:lnTo>
                  <a:pt x="95364" y="192757"/>
                </a:lnTo>
                <a:lnTo>
                  <a:pt x="168567" y="135302"/>
                </a:lnTo>
                <a:lnTo>
                  <a:pt x="214665" y="135302"/>
                </a:lnTo>
                <a:lnTo>
                  <a:pt x="218390" y="128456"/>
                </a:lnTo>
                <a:lnTo>
                  <a:pt x="220672" y="118810"/>
                </a:lnTo>
                <a:lnTo>
                  <a:pt x="224041" y="93189"/>
                </a:lnTo>
                <a:lnTo>
                  <a:pt x="223539" y="85616"/>
                </a:lnTo>
                <a:lnTo>
                  <a:pt x="221659" y="77462"/>
                </a:lnTo>
                <a:lnTo>
                  <a:pt x="220722" y="71538"/>
                </a:lnTo>
                <a:lnTo>
                  <a:pt x="223050" y="70659"/>
                </a:lnTo>
                <a:lnTo>
                  <a:pt x="264040" y="70659"/>
                </a:lnTo>
                <a:lnTo>
                  <a:pt x="257588" y="58094"/>
                </a:lnTo>
                <a:lnTo>
                  <a:pt x="240392" y="42056"/>
                </a:lnTo>
                <a:lnTo>
                  <a:pt x="221224" y="25669"/>
                </a:lnTo>
                <a:lnTo>
                  <a:pt x="207924" y="10245"/>
                </a:lnTo>
                <a:lnTo>
                  <a:pt x="199298" y="2409"/>
                </a:lnTo>
                <a:lnTo>
                  <a:pt x="185161" y="0"/>
                </a:lnTo>
                <a:close/>
              </a:path>
              <a:path w="265429" h="232410">
                <a:moveTo>
                  <a:pt x="214665" y="135302"/>
                </a:moveTo>
                <a:lnTo>
                  <a:pt x="168567" y="135302"/>
                </a:lnTo>
                <a:lnTo>
                  <a:pt x="170218" y="136775"/>
                </a:lnTo>
                <a:lnTo>
                  <a:pt x="171590" y="142808"/>
                </a:lnTo>
                <a:lnTo>
                  <a:pt x="177457" y="149793"/>
                </a:lnTo>
                <a:lnTo>
                  <a:pt x="182118" y="150949"/>
                </a:lnTo>
                <a:lnTo>
                  <a:pt x="187490" y="151660"/>
                </a:lnTo>
                <a:lnTo>
                  <a:pt x="197282" y="153095"/>
                </a:lnTo>
                <a:lnTo>
                  <a:pt x="200165" y="147723"/>
                </a:lnTo>
                <a:lnTo>
                  <a:pt x="199212" y="140281"/>
                </a:lnTo>
                <a:lnTo>
                  <a:pt x="210630" y="140281"/>
                </a:lnTo>
                <a:lnTo>
                  <a:pt x="214389" y="135810"/>
                </a:lnTo>
                <a:lnTo>
                  <a:pt x="214665" y="135302"/>
                </a:lnTo>
                <a:close/>
              </a:path>
              <a:path w="265429" h="232410">
                <a:moveTo>
                  <a:pt x="210630" y="140281"/>
                </a:moveTo>
                <a:lnTo>
                  <a:pt x="199212" y="140281"/>
                </a:lnTo>
                <a:lnTo>
                  <a:pt x="206515" y="141995"/>
                </a:lnTo>
                <a:lnTo>
                  <a:pt x="207480" y="144027"/>
                </a:lnTo>
                <a:lnTo>
                  <a:pt x="210630" y="140281"/>
                </a:lnTo>
                <a:close/>
              </a:path>
              <a:path w="265429" h="232410">
                <a:moveTo>
                  <a:pt x="264040" y="70659"/>
                </a:moveTo>
                <a:lnTo>
                  <a:pt x="223050" y="70659"/>
                </a:lnTo>
                <a:lnTo>
                  <a:pt x="238046" y="77267"/>
                </a:lnTo>
                <a:lnTo>
                  <a:pt x="251493" y="80230"/>
                </a:lnTo>
                <a:lnTo>
                  <a:pt x="261199" y="78862"/>
                </a:lnTo>
                <a:lnTo>
                  <a:pt x="264973" y="72475"/>
                </a:lnTo>
                <a:lnTo>
                  <a:pt x="264040" y="706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3" name="object 1443"/>
          <p:cNvSpPr/>
          <p:nvPr/>
        </p:nvSpPr>
        <p:spPr>
          <a:xfrm>
            <a:off x="6743473" y="5471278"/>
            <a:ext cx="268605" cy="233679"/>
          </a:xfrm>
          <a:custGeom>
            <a:avLst/>
            <a:gdLst/>
            <a:ahLst/>
            <a:cxnLst/>
            <a:rect l="l" t="t" r="r" b="b"/>
            <a:pathLst>
              <a:path w="268604" h="233679">
                <a:moveTo>
                  <a:pt x="186613" y="0"/>
                </a:moveTo>
                <a:lnTo>
                  <a:pt x="177355" y="1270"/>
                </a:lnTo>
                <a:lnTo>
                  <a:pt x="166841" y="2540"/>
                </a:lnTo>
                <a:lnTo>
                  <a:pt x="155072" y="5080"/>
                </a:lnTo>
                <a:lnTo>
                  <a:pt x="142049" y="8890"/>
                </a:lnTo>
                <a:lnTo>
                  <a:pt x="128174" y="11430"/>
                </a:lnTo>
                <a:lnTo>
                  <a:pt x="116719" y="13970"/>
                </a:lnTo>
                <a:lnTo>
                  <a:pt x="78041" y="33020"/>
                </a:lnTo>
                <a:lnTo>
                  <a:pt x="63842" y="57150"/>
                </a:lnTo>
                <a:lnTo>
                  <a:pt x="56704" y="71120"/>
                </a:lnTo>
                <a:lnTo>
                  <a:pt x="49144" y="86360"/>
                </a:lnTo>
                <a:lnTo>
                  <a:pt x="41538" y="102870"/>
                </a:lnTo>
                <a:lnTo>
                  <a:pt x="30874" y="124460"/>
                </a:lnTo>
                <a:lnTo>
                  <a:pt x="24818" y="137160"/>
                </a:lnTo>
                <a:lnTo>
                  <a:pt x="22250" y="142240"/>
                </a:lnTo>
                <a:lnTo>
                  <a:pt x="20650" y="146050"/>
                </a:lnTo>
                <a:lnTo>
                  <a:pt x="19291" y="148590"/>
                </a:lnTo>
                <a:lnTo>
                  <a:pt x="18262" y="151130"/>
                </a:lnTo>
                <a:lnTo>
                  <a:pt x="16992" y="152400"/>
                </a:lnTo>
                <a:lnTo>
                  <a:pt x="16484" y="153670"/>
                </a:lnTo>
                <a:lnTo>
                  <a:pt x="14338" y="154940"/>
                </a:lnTo>
                <a:lnTo>
                  <a:pt x="13906" y="156210"/>
                </a:lnTo>
                <a:lnTo>
                  <a:pt x="10934" y="160020"/>
                </a:lnTo>
                <a:lnTo>
                  <a:pt x="8026" y="162560"/>
                </a:lnTo>
                <a:lnTo>
                  <a:pt x="76" y="170180"/>
                </a:lnTo>
                <a:lnTo>
                  <a:pt x="26111" y="218440"/>
                </a:lnTo>
                <a:lnTo>
                  <a:pt x="26327" y="218440"/>
                </a:lnTo>
                <a:lnTo>
                  <a:pt x="33629" y="222250"/>
                </a:lnTo>
                <a:lnTo>
                  <a:pt x="50203" y="229870"/>
                </a:lnTo>
                <a:lnTo>
                  <a:pt x="59499" y="233680"/>
                </a:lnTo>
                <a:lnTo>
                  <a:pt x="68071" y="233680"/>
                </a:lnTo>
                <a:lnTo>
                  <a:pt x="70267" y="231140"/>
                </a:lnTo>
                <a:lnTo>
                  <a:pt x="60947" y="231140"/>
                </a:lnTo>
                <a:lnTo>
                  <a:pt x="51396" y="227330"/>
                </a:lnTo>
                <a:lnTo>
                  <a:pt x="35191" y="219710"/>
                </a:lnTo>
                <a:lnTo>
                  <a:pt x="30585" y="217170"/>
                </a:lnTo>
                <a:lnTo>
                  <a:pt x="27444" y="217170"/>
                </a:lnTo>
                <a:lnTo>
                  <a:pt x="28257" y="215900"/>
                </a:lnTo>
                <a:lnTo>
                  <a:pt x="28765" y="215900"/>
                </a:lnTo>
                <a:lnTo>
                  <a:pt x="14387" y="196850"/>
                </a:lnTo>
                <a:lnTo>
                  <a:pt x="6827" y="182880"/>
                </a:lnTo>
                <a:lnTo>
                  <a:pt x="3899" y="173990"/>
                </a:lnTo>
                <a:lnTo>
                  <a:pt x="3416" y="171450"/>
                </a:lnTo>
                <a:lnTo>
                  <a:pt x="2819" y="171450"/>
                </a:lnTo>
                <a:lnTo>
                  <a:pt x="1714" y="170180"/>
                </a:lnTo>
                <a:lnTo>
                  <a:pt x="4315" y="170180"/>
                </a:lnTo>
                <a:lnTo>
                  <a:pt x="10299" y="165100"/>
                </a:lnTo>
                <a:lnTo>
                  <a:pt x="13385" y="162560"/>
                </a:lnTo>
                <a:lnTo>
                  <a:pt x="16878" y="157480"/>
                </a:lnTo>
                <a:lnTo>
                  <a:pt x="49682" y="93980"/>
                </a:lnTo>
                <a:lnTo>
                  <a:pt x="59147" y="73660"/>
                </a:lnTo>
                <a:lnTo>
                  <a:pt x="63691" y="64770"/>
                </a:lnTo>
                <a:lnTo>
                  <a:pt x="67983" y="57150"/>
                </a:lnTo>
                <a:lnTo>
                  <a:pt x="73494" y="45720"/>
                </a:lnTo>
                <a:lnTo>
                  <a:pt x="78168" y="38100"/>
                </a:lnTo>
                <a:lnTo>
                  <a:pt x="86359" y="27940"/>
                </a:lnTo>
                <a:lnTo>
                  <a:pt x="91452" y="25400"/>
                </a:lnTo>
                <a:lnTo>
                  <a:pt x="100545" y="21590"/>
                </a:lnTo>
                <a:lnTo>
                  <a:pt x="108124" y="20320"/>
                </a:lnTo>
                <a:lnTo>
                  <a:pt x="117486" y="17780"/>
                </a:lnTo>
                <a:lnTo>
                  <a:pt x="128969" y="15240"/>
                </a:lnTo>
                <a:lnTo>
                  <a:pt x="142913" y="11430"/>
                </a:lnTo>
                <a:lnTo>
                  <a:pt x="155836" y="8890"/>
                </a:lnTo>
                <a:lnTo>
                  <a:pt x="167454" y="6350"/>
                </a:lnTo>
                <a:lnTo>
                  <a:pt x="177726" y="5080"/>
                </a:lnTo>
                <a:lnTo>
                  <a:pt x="186613" y="3810"/>
                </a:lnTo>
                <a:lnTo>
                  <a:pt x="203316" y="3810"/>
                </a:lnTo>
                <a:lnTo>
                  <a:pt x="201491" y="2540"/>
                </a:lnTo>
                <a:lnTo>
                  <a:pt x="194664" y="1270"/>
                </a:lnTo>
                <a:lnTo>
                  <a:pt x="186613" y="0"/>
                </a:lnTo>
                <a:close/>
              </a:path>
              <a:path w="268604" h="233679">
                <a:moveTo>
                  <a:pt x="95567" y="194310"/>
                </a:moveTo>
                <a:lnTo>
                  <a:pt x="84034" y="209550"/>
                </a:lnTo>
                <a:lnTo>
                  <a:pt x="75306" y="220980"/>
                </a:lnTo>
                <a:lnTo>
                  <a:pt x="66700" y="231140"/>
                </a:lnTo>
                <a:lnTo>
                  <a:pt x="70267" y="231140"/>
                </a:lnTo>
                <a:lnTo>
                  <a:pt x="86772" y="212090"/>
                </a:lnTo>
                <a:lnTo>
                  <a:pt x="98234" y="195580"/>
                </a:lnTo>
                <a:lnTo>
                  <a:pt x="95567" y="194310"/>
                </a:lnTo>
                <a:close/>
              </a:path>
              <a:path w="268604" h="233679">
                <a:moveTo>
                  <a:pt x="28282" y="215900"/>
                </a:moveTo>
                <a:lnTo>
                  <a:pt x="27444" y="217170"/>
                </a:lnTo>
                <a:lnTo>
                  <a:pt x="28589" y="216069"/>
                </a:lnTo>
                <a:lnTo>
                  <a:pt x="28282" y="215900"/>
                </a:lnTo>
                <a:close/>
              </a:path>
              <a:path w="268604" h="233679">
                <a:moveTo>
                  <a:pt x="28589" y="216069"/>
                </a:moveTo>
                <a:lnTo>
                  <a:pt x="27444" y="217170"/>
                </a:lnTo>
                <a:lnTo>
                  <a:pt x="30585" y="217170"/>
                </a:lnTo>
                <a:lnTo>
                  <a:pt x="28589" y="216069"/>
                </a:lnTo>
                <a:close/>
              </a:path>
              <a:path w="268604" h="233679">
                <a:moveTo>
                  <a:pt x="28765" y="215900"/>
                </a:moveTo>
                <a:lnTo>
                  <a:pt x="28282" y="215900"/>
                </a:lnTo>
                <a:lnTo>
                  <a:pt x="28589" y="216069"/>
                </a:lnTo>
                <a:lnTo>
                  <a:pt x="28765" y="215900"/>
                </a:lnTo>
                <a:close/>
              </a:path>
              <a:path w="268604" h="233679">
                <a:moveTo>
                  <a:pt x="3416" y="170180"/>
                </a:moveTo>
                <a:lnTo>
                  <a:pt x="1714" y="170180"/>
                </a:lnTo>
                <a:lnTo>
                  <a:pt x="2819" y="171450"/>
                </a:lnTo>
                <a:lnTo>
                  <a:pt x="3416" y="170943"/>
                </a:lnTo>
                <a:lnTo>
                  <a:pt x="3416" y="170180"/>
                </a:lnTo>
                <a:close/>
              </a:path>
              <a:path w="268604" h="233679">
                <a:moveTo>
                  <a:pt x="3416" y="170943"/>
                </a:moveTo>
                <a:lnTo>
                  <a:pt x="2819" y="171450"/>
                </a:lnTo>
                <a:lnTo>
                  <a:pt x="3416" y="171450"/>
                </a:lnTo>
                <a:lnTo>
                  <a:pt x="3416" y="170943"/>
                </a:lnTo>
                <a:close/>
              </a:path>
              <a:path w="268604" h="233679">
                <a:moveTo>
                  <a:pt x="4315" y="170180"/>
                </a:moveTo>
                <a:lnTo>
                  <a:pt x="3416" y="170180"/>
                </a:lnTo>
                <a:lnTo>
                  <a:pt x="3416" y="170943"/>
                </a:lnTo>
                <a:lnTo>
                  <a:pt x="4315" y="170180"/>
                </a:lnTo>
                <a:close/>
              </a:path>
              <a:path w="268604" h="233679">
                <a:moveTo>
                  <a:pt x="198424" y="154940"/>
                </a:moveTo>
                <a:lnTo>
                  <a:pt x="187477" y="154940"/>
                </a:lnTo>
                <a:lnTo>
                  <a:pt x="190753" y="156210"/>
                </a:lnTo>
                <a:lnTo>
                  <a:pt x="197027" y="156210"/>
                </a:lnTo>
                <a:lnTo>
                  <a:pt x="198424" y="154940"/>
                </a:lnTo>
                <a:close/>
              </a:path>
              <a:path w="268604" h="233679">
                <a:moveTo>
                  <a:pt x="171221" y="135890"/>
                </a:moveTo>
                <a:lnTo>
                  <a:pt x="168948" y="138430"/>
                </a:lnTo>
                <a:lnTo>
                  <a:pt x="169227" y="138430"/>
                </a:lnTo>
                <a:lnTo>
                  <a:pt x="170154" y="140970"/>
                </a:lnTo>
                <a:lnTo>
                  <a:pt x="170903" y="142240"/>
                </a:lnTo>
                <a:lnTo>
                  <a:pt x="172605" y="147320"/>
                </a:lnTo>
                <a:lnTo>
                  <a:pt x="178041" y="153670"/>
                </a:lnTo>
                <a:lnTo>
                  <a:pt x="183222" y="154940"/>
                </a:lnTo>
                <a:lnTo>
                  <a:pt x="201155" y="154940"/>
                </a:lnTo>
                <a:lnTo>
                  <a:pt x="201968" y="153670"/>
                </a:lnTo>
                <a:lnTo>
                  <a:pt x="202431" y="152400"/>
                </a:lnTo>
                <a:lnTo>
                  <a:pt x="191071" y="152400"/>
                </a:lnTo>
                <a:lnTo>
                  <a:pt x="184086" y="151130"/>
                </a:lnTo>
                <a:lnTo>
                  <a:pt x="179908" y="151130"/>
                </a:lnTo>
                <a:lnTo>
                  <a:pt x="176568" y="146050"/>
                </a:lnTo>
                <a:lnTo>
                  <a:pt x="175767" y="146050"/>
                </a:lnTo>
                <a:lnTo>
                  <a:pt x="174866" y="143510"/>
                </a:lnTo>
                <a:lnTo>
                  <a:pt x="174066" y="140970"/>
                </a:lnTo>
                <a:lnTo>
                  <a:pt x="173189" y="139700"/>
                </a:lnTo>
                <a:lnTo>
                  <a:pt x="172605" y="137160"/>
                </a:lnTo>
                <a:lnTo>
                  <a:pt x="171221" y="135890"/>
                </a:lnTo>
                <a:close/>
              </a:path>
              <a:path w="268604" h="233679">
                <a:moveTo>
                  <a:pt x="202031" y="140970"/>
                </a:moveTo>
                <a:lnTo>
                  <a:pt x="201587" y="140970"/>
                </a:lnTo>
                <a:lnTo>
                  <a:pt x="200075" y="142240"/>
                </a:lnTo>
                <a:lnTo>
                  <a:pt x="199605" y="143510"/>
                </a:lnTo>
                <a:lnTo>
                  <a:pt x="199428" y="144780"/>
                </a:lnTo>
                <a:lnTo>
                  <a:pt x="199428" y="149860"/>
                </a:lnTo>
                <a:lnTo>
                  <a:pt x="199174" y="151130"/>
                </a:lnTo>
                <a:lnTo>
                  <a:pt x="198958" y="151130"/>
                </a:lnTo>
                <a:lnTo>
                  <a:pt x="197586" y="152400"/>
                </a:lnTo>
                <a:lnTo>
                  <a:pt x="202431" y="152400"/>
                </a:lnTo>
                <a:lnTo>
                  <a:pt x="202895" y="151130"/>
                </a:lnTo>
                <a:lnTo>
                  <a:pt x="202895" y="144780"/>
                </a:lnTo>
                <a:lnTo>
                  <a:pt x="201244" y="144780"/>
                </a:lnTo>
                <a:lnTo>
                  <a:pt x="201587" y="143510"/>
                </a:lnTo>
                <a:lnTo>
                  <a:pt x="213639" y="143510"/>
                </a:lnTo>
                <a:lnTo>
                  <a:pt x="214414" y="142240"/>
                </a:lnTo>
                <a:lnTo>
                  <a:pt x="204876" y="142240"/>
                </a:lnTo>
                <a:lnTo>
                  <a:pt x="202031" y="140970"/>
                </a:lnTo>
                <a:close/>
              </a:path>
              <a:path w="268604" h="233679">
                <a:moveTo>
                  <a:pt x="213639" y="143510"/>
                </a:moveTo>
                <a:lnTo>
                  <a:pt x="202996" y="143510"/>
                </a:lnTo>
                <a:lnTo>
                  <a:pt x="202895" y="144780"/>
                </a:lnTo>
                <a:lnTo>
                  <a:pt x="203834" y="144780"/>
                </a:lnTo>
                <a:lnTo>
                  <a:pt x="205562" y="146050"/>
                </a:lnTo>
                <a:lnTo>
                  <a:pt x="209194" y="146050"/>
                </a:lnTo>
                <a:lnTo>
                  <a:pt x="210718" y="144780"/>
                </a:lnTo>
                <a:lnTo>
                  <a:pt x="213639" y="143510"/>
                </a:lnTo>
                <a:close/>
              </a:path>
              <a:path w="268604" h="233679">
                <a:moveTo>
                  <a:pt x="201587" y="143510"/>
                </a:moveTo>
                <a:lnTo>
                  <a:pt x="201244" y="144780"/>
                </a:lnTo>
                <a:lnTo>
                  <a:pt x="201587" y="144780"/>
                </a:lnTo>
                <a:lnTo>
                  <a:pt x="201587" y="143510"/>
                </a:lnTo>
                <a:close/>
              </a:path>
              <a:path w="268604" h="233679">
                <a:moveTo>
                  <a:pt x="202844" y="143510"/>
                </a:moveTo>
                <a:lnTo>
                  <a:pt x="201587" y="143510"/>
                </a:lnTo>
                <a:lnTo>
                  <a:pt x="201587" y="144780"/>
                </a:lnTo>
                <a:lnTo>
                  <a:pt x="202844" y="143510"/>
                </a:lnTo>
                <a:close/>
              </a:path>
              <a:path w="268604" h="233679">
                <a:moveTo>
                  <a:pt x="202996" y="143510"/>
                </a:moveTo>
                <a:lnTo>
                  <a:pt x="202844" y="143510"/>
                </a:lnTo>
                <a:lnTo>
                  <a:pt x="201587" y="144780"/>
                </a:lnTo>
                <a:lnTo>
                  <a:pt x="202895" y="144780"/>
                </a:lnTo>
                <a:lnTo>
                  <a:pt x="202996" y="143510"/>
                </a:lnTo>
                <a:close/>
              </a:path>
              <a:path w="268604" h="233679">
                <a:moveTo>
                  <a:pt x="225399" y="71120"/>
                </a:moveTo>
                <a:lnTo>
                  <a:pt x="223240" y="71120"/>
                </a:lnTo>
                <a:lnTo>
                  <a:pt x="220967" y="72390"/>
                </a:lnTo>
                <a:lnTo>
                  <a:pt x="220535" y="73660"/>
                </a:lnTo>
                <a:lnTo>
                  <a:pt x="220560" y="76200"/>
                </a:lnTo>
                <a:lnTo>
                  <a:pt x="221449" y="80010"/>
                </a:lnTo>
                <a:lnTo>
                  <a:pt x="222300" y="83820"/>
                </a:lnTo>
                <a:lnTo>
                  <a:pt x="223177" y="86360"/>
                </a:lnTo>
                <a:lnTo>
                  <a:pt x="223989" y="90170"/>
                </a:lnTo>
                <a:lnTo>
                  <a:pt x="223875" y="95250"/>
                </a:lnTo>
                <a:lnTo>
                  <a:pt x="214617" y="137160"/>
                </a:lnTo>
                <a:lnTo>
                  <a:pt x="209067" y="142240"/>
                </a:lnTo>
                <a:lnTo>
                  <a:pt x="214414" y="142240"/>
                </a:lnTo>
                <a:lnTo>
                  <a:pt x="215188" y="140970"/>
                </a:lnTo>
                <a:lnTo>
                  <a:pt x="217220" y="139700"/>
                </a:lnTo>
                <a:lnTo>
                  <a:pt x="221515" y="130810"/>
                </a:lnTo>
                <a:lnTo>
                  <a:pt x="223888" y="121920"/>
                </a:lnTo>
                <a:lnTo>
                  <a:pt x="227406" y="93980"/>
                </a:lnTo>
                <a:lnTo>
                  <a:pt x="227393" y="90170"/>
                </a:lnTo>
                <a:lnTo>
                  <a:pt x="226491" y="86360"/>
                </a:lnTo>
                <a:lnTo>
                  <a:pt x="224751" y="78740"/>
                </a:lnTo>
                <a:lnTo>
                  <a:pt x="223913" y="76200"/>
                </a:lnTo>
                <a:lnTo>
                  <a:pt x="223925" y="75003"/>
                </a:lnTo>
                <a:lnTo>
                  <a:pt x="223761" y="74930"/>
                </a:lnTo>
                <a:lnTo>
                  <a:pt x="223202" y="73660"/>
                </a:lnTo>
                <a:lnTo>
                  <a:pt x="230858" y="73660"/>
                </a:lnTo>
                <a:lnTo>
                  <a:pt x="225399" y="71120"/>
                </a:lnTo>
                <a:close/>
              </a:path>
              <a:path w="268604" h="233679">
                <a:moveTo>
                  <a:pt x="230858" y="73660"/>
                </a:moveTo>
                <a:lnTo>
                  <a:pt x="223939" y="73660"/>
                </a:lnTo>
                <a:lnTo>
                  <a:pt x="223925" y="75003"/>
                </a:lnTo>
                <a:lnTo>
                  <a:pt x="232240" y="78740"/>
                </a:lnTo>
                <a:lnTo>
                  <a:pt x="240563" y="81280"/>
                </a:lnTo>
                <a:lnTo>
                  <a:pt x="248400" y="83820"/>
                </a:lnTo>
                <a:lnTo>
                  <a:pt x="262000" y="83820"/>
                </a:lnTo>
                <a:lnTo>
                  <a:pt x="265167" y="81280"/>
                </a:lnTo>
                <a:lnTo>
                  <a:pt x="255422" y="81280"/>
                </a:lnTo>
                <a:lnTo>
                  <a:pt x="249006" y="80010"/>
                </a:lnTo>
                <a:lnTo>
                  <a:pt x="241592" y="78740"/>
                </a:lnTo>
                <a:lnTo>
                  <a:pt x="233587" y="74930"/>
                </a:lnTo>
                <a:lnTo>
                  <a:pt x="230858" y="73660"/>
                </a:lnTo>
                <a:close/>
              </a:path>
              <a:path w="268604" h="233679">
                <a:moveTo>
                  <a:pt x="203316" y="3810"/>
                </a:moveTo>
                <a:lnTo>
                  <a:pt x="197662" y="3810"/>
                </a:lnTo>
                <a:lnTo>
                  <a:pt x="204431" y="6350"/>
                </a:lnTo>
                <a:lnTo>
                  <a:pt x="207937" y="12700"/>
                </a:lnTo>
                <a:lnTo>
                  <a:pt x="213573" y="21590"/>
                </a:lnTo>
                <a:lnTo>
                  <a:pt x="221559" y="29210"/>
                </a:lnTo>
                <a:lnTo>
                  <a:pt x="230938" y="36830"/>
                </a:lnTo>
                <a:lnTo>
                  <a:pt x="240753" y="45720"/>
                </a:lnTo>
                <a:lnTo>
                  <a:pt x="247218" y="50800"/>
                </a:lnTo>
                <a:lnTo>
                  <a:pt x="253339" y="55880"/>
                </a:lnTo>
                <a:lnTo>
                  <a:pt x="257759" y="60960"/>
                </a:lnTo>
                <a:lnTo>
                  <a:pt x="262229" y="66040"/>
                </a:lnTo>
                <a:lnTo>
                  <a:pt x="264845" y="71120"/>
                </a:lnTo>
                <a:lnTo>
                  <a:pt x="264744" y="77470"/>
                </a:lnTo>
                <a:lnTo>
                  <a:pt x="263982" y="78740"/>
                </a:lnTo>
                <a:lnTo>
                  <a:pt x="262496" y="78740"/>
                </a:lnTo>
                <a:lnTo>
                  <a:pt x="260984" y="80010"/>
                </a:lnTo>
                <a:lnTo>
                  <a:pt x="258533" y="81280"/>
                </a:lnTo>
                <a:lnTo>
                  <a:pt x="265167" y="81280"/>
                </a:lnTo>
                <a:lnTo>
                  <a:pt x="266750" y="80010"/>
                </a:lnTo>
                <a:lnTo>
                  <a:pt x="268223" y="77470"/>
                </a:lnTo>
                <a:lnTo>
                  <a:pt x="268173" y="69850"/>
                </a:lnTo>
                <a:lnTo>
                  <a:pt x="240498" y="40640"/>
                </a:lnTo>
                <a:lnTo>
                  <a:pt x="226079" y="29210"/>
                </a:lnTo>
                <a:lnTo>
                  <a:pt x="219751" y="22860"/>
                </a:lnTo>
                <a:lnTo>
                  <a:pt x="214570" y="16510"/>
                </a:lnTo>
                <a:lnTo>
                  <a:pt x="210959" y="11430"/>
                </a:lnTo>
                <a:lnTo>
                  <a:pt x="206966" y="6350"/>
                </a:lnTo>
                <a:lnTo>
                  <a:pt x="203316" y="3810"/>
                </a:lnTo>
                <a:close/>
              </a:path>
              <a:path w="268604" h="233679">
                <a:moveTo>
                  <a:pt x="223939" y="73660"/>
                </a:moveTo>
                <a:lnTo>
                  <a:pt x="223202" y="73660"/>
                </a:lnTo>
                <a:lnTo>
                  <a:pt x="223761" y="74930"/>
                </a:lnTo>
                <a:lnTo>
                  <a:pt x="223925" y="75003"/>
                </a:lnTo>
                <a:lnTo>
                  <a:pt x="223939" y="73660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4" name="object 1444"/>
          <p:cNvSpPr/>
          <p:nvPr/>
        </p:nvSpPr>
        <p:spPr>
          <a:xfrm>
            <a:off x="6817793" y="5497341"/>
            <a:ext cx="153610" cy="173300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5" name="object 1445"/>
          <p:cNvSpPr/>
          <p:nvPr/>
        </p:nvSpPr>
        <p:spPr>
          <a:xfrm>
            <a:off x="6446834" y="5669621"/>
            <a:ext cx="347345" cy="480059"/>
          </a:xfrm>
          <a:custGeom>
            <a:avLst/>
            <a:gdLst/>
            <a:ahLst/>
            <a:cxnLst/>
            <a:rect l="l" t="t" r="r" b="b"/>
            <a:pathLst>
              <a:path w="347345" h="480060">
                <a:moveTo>
                  <a:pt x="87127" y="185536"/>
                </a:moveTo>
                <a:lnTo>
                  <a:pt x="35776" y="229870"/>
                </a:lnTo>
                <a:lnTo>
                  <a:pt x="6931" y="266700"/>
                </a:lnTo>
                <a:lnTo>
                  <a:pt x="0" y="313690"/>
                </a:lnTo>
                <a:lnTo>
                  <a:pt x="628" y="334010"/>
                </a:lnTo>
                <a:lnTo>
                  <a:pt x="2011" y="353060"/>
                </a:lnTo>
                <a:lnTo>
                  <a:pt x="3391" y="369570"/>
                </a:lnTo>
                <a:lnTo>
                  <a:pt x="3843" y="379730"/>
                </a:lnTo>
                <a:lnTo>
                  <a:pt x="3911" y="388620"/>
                </a:lnTo>
                <a:lnTo>
                  <a:pt x="3467" y="392430"/>
                </a:lnTo>
                <a:lnTo>
                  <a:pt x="3378" y="396240"/>
                </a:lnTo>
                <a:lnTo>
                  <a:pt x="14541" y="433070"/>
                </a:lnTo>
                <a:lnTo>
                  <a:pt x="23736" y="444500"/>
                </a:lnTo>
                <a:lnTo>
                  <a:pt x="26771" y="448310"/>
                </a:lnTo>
                <a:lnTo>
                  <a:pt x="29260" y="450850"/>
                </a:lnTo>
                <a:lnTo>
                  <a:pt x="32727" y="450850"/>
                </a:lnTo>
                <a:lnTo>
                  <a:pt x="33477" y="452120"/>
                </a:lnTo>
                <a:lnTo>
                  <a:pt x="35178" y="458470"/>
                </a:lnTo>
                <a:lnTo>
                  <a:pt x="36601" y="462280"/>
                </a:lnTo>
                <a:lnTo>
                  <a:pt x="38519" y="468630"/>
                </a:lnTo>
                <a:lnTo>
                  <a:pt x="46951" y="477520"/>
                </a:lnTo>
                <a:lnTo>
                  <a:pt x="53543" y="480060"/>
                </a:lnTo>
                <a:lnTo>
                  <a:pt x="71348" y="480060"/>
                </a:lnTo>
                <a:lnTo>
                  <a:pt x="94445" y="477520"/>
                </a:lnTo>
                <a:lnTo>
                  <a:pt x="63550" y="477520"/>
                </a:lnTo>
                <a:lnTo>
                  <a:pt x="54557" y="476250"/>
                </a:lnTo>
                <a:lnTo>
                  <a:pt x="38392" y="455930"/>
                </a:lnTo>
                <a:lnTo>
                  <a:pt x="37401" y="453390"/>
                </a:lnTo>
                <a:lnTo>
                  <a:pt x="36372" y="450850"/>
                </a:lnTo>
                <a:lnTo>
                  <a:pt x="34950" y="448310"/>
                </a:lnTo>
                <a:lnTo>
                  <a:pt x="33820" y="447040"/>
                </a:lnTo>
                <a:lnTo>
                  <a:pt x="31546" y="447040"/>
                </a:lnTo>
                <a:lnTo>
                  <a:pt x="28955" y="445770"/>
                </a:lnTo>
                <a:lnTo>
                  <a:pt x="8738" y="410210"/>
                </a:lnTo>
                <a:lnTo>
                  <a:pt x="6896" y="396240"/>
                </a:lnTo>
                <a:lnTo>
                  <a:pt x="6984" y="392430"/>
                </a:lnTo>
                <a:lnTo>
                  <a:pt x="7429" y="388620"/>
                </a:lnTo>
                <a:lnTo>
                  <a:pt x="7358" y="379730"/>
                </a:lnTo>
                <a:lnTo>
                  <a:pt x="6896" y="369570"/>
                </a:lnTo>
                <a:lnTo>
                  <a:pt x="5513" y="351790"/>
                </a:lnTo>
                <a:lnTo>
                  <a:pt x="4132" y="332740"/>
                </a:lnTo>
                <a:lnTo>
                  <a:pt x="3505" y="313690"/>
                </a:lnTo>
                <a:lnTo>
                  <a:pt x="4109" y="297180"/>
                </a:lnTo>
                <a:lnTo>
                  <a:pt x="6207" y="281940"/>
                </a:lnTo>
                <a:lnTo>
                  <a:pt x="26687" y="245110"/>
                </a:lnTo>
                <a:lnTo>
                  <a:pt x="50390" y="220980"/>
                </a:lnTo>
                <a:lnTo>
                  <a:pt x="62191" y="209550"/>
                </a:lnTo>
                <a:lnTo>
                  <a:pt x="69761" y="203200"/>
                </a:lnTo>
                <a:lnTo>
                  <a:pt x="76555" y="198120"/>
                </a:lnTo>
                <a:lnTo>
                  <a:pt x="86359" y="190500"/>
                </a:lnTo>
                <a:lnTo>
                  <a:pt x="89509" y="187960"/>
                </a:lnTo>
                <a:lnTo>
                  <a:pt x="90647" y="186690"/>
                </a:lnTo>
                <a:lnTo>
                  <a:pt x="88315" y="186690"/>
                </a:lnTo>
                <a:lnTo>
                  <a:pt x="87127" y="185536"/>
                </a:lnTo>
                <a:close/>
              </a:path>
              <a:path w="347345" h="480060">
                <a:moveTo>
                  <a:pt x="341121" y="64770"/>
                </a:moveTo>
                <a:lnTo>
                  <a:pt x="338124" y="66040"/>
                </a:lnTo>
                <a:lnTo>
                  <a:pt x="338912" y="67310"/>
                </a:lnTo>
                <a:lnTo>
                  <a:pt x="340359" y="71120"/>
                </a:lnTo>
                <a:lnTo>
                  <a:pt x="343331" y="77470"/>
                </a:lnTo>
                <a:lnTo>
                  <a:pt x="343331" y="87630"/>
                </a:lnTo>
                <a:lnTo>
                  <a:pt x="342466" y="96520"/>
                </a:lnTo>
                <a:lnTo>
                  <a:pt x="339444" y="105410"/>
                </a:lnTo>
                <a:lnTo>
                  <a:pt x="333571" y="116840"/>
                </a:lnTo>
                <a:lnTo>
                  <a:pt x="324154" y="127000"/>
                </a:lnTo>
                <a:lnTo>
                  <a:pt x="318452" y="133350"/>
                </a:lnTo>
                <a:lnTo>
                  <a:pt x="308783" y="166370"/>
                </a:lnTo>
                <a:lnTo>
                  <a:pt x="307565" y="175260"/>
                </a:lnTo>
                <a:lnTo>
                  <a:pt x="296655" y="213360"/>
                </a:lnTo>
                <a:lnTo>
                  <a:pt x="289690" y="224790"/>
                </a:lnTo>
                <a:lnTo>
                  <a:pt x="285954" y="231140"/>
                </a:lnTo>
                <a:lnTo>
                  <a:pt x="282116" y="236220"/>
                </a:lnTo>
                <a:lnTo>
                  <a:pt x="278244" y="243840"/>
                </a:lnTo>
                <a:lnTo>
                  <a:pt x="271534" y="256540"/>
                </a:lnTo>
                <a:lnTo>
                  <a:pt x="261838" y="275590"/>
                </a:lnTo>
                <a:lnTo>
                  <a:pt x="258457" y="283210"/>
                </a:lnTo>
                <a:lnTo>
                  <a:pt x="255789" y="288290"/>
                </a:lnTo>
                <a:lnTo>
                  <a:pt x="253663" y="294640"/>
                </a:lnTo>
                <a:lnTo>
                  <a:pt x="251899" y="300990"/>
                </a:lnTo>
                <a:lnTo>
                  <a:pt x="250316" y="308610"/>
                </a:lnTo>
                <a:lnTo>
                  <a:pt x="246419" y="331470"/>
                </a:lnTo>
                <a:lnTo>
                  <a:pt x="243732" y="346710"/>
                </a:lnTo>
                <a:lnTo>
                  <a:pt x="231403" y="394970"/>
                </a:lnTo>
                <a:lnTo>
                  <a:pt x="202652" y="434340"/>
                </a:lnTo>
                <a:lnTo>
                  <a:pt x="165222" y="461010"/>
                </a:lnTo>
                <a:lnTo>
                  <a:pt x="125679" y="471170"/>
                </a:lnTo>
                <a:lnTo>
                  <a:pt x="94173" y="473710"/>
                </a:lnTo>
                <a:lnTo>
                  <a:pt x="70840" y="476250"/>
                </a:lnTo>
                <a:lnTo>
                  <a:pt x="68173" y="477520"/>
                </a:lnTo>
                <a:lnTo>
                  <a:pt x="94445" y="477520"/>
                </a:lnTo>
                <a:lnTo>
                  <a:pt x="144919" y="472440"/>
                </a:lnTo>
                <a:lnTo>
                  <a:pt x="186810" y="452120"/>
                </a:lnTo>
                <a:lnTo>
                  <a:pt x="221348" y="420370"/>
                </a:lnTo>
                <a:lnTo>
                  <a:pt x="239714" y="381000"/>
                </a:lnTo>
                <a:lnTo>
                  <a:pt x="249891" y="332740"/>
                </a:lnTo>
                <a:lnTo>
                  <a:pt x="252048" y="318770"/>
                </a:lnTo>
                <a:lnTo>
                  <a:pt x="253771" y="308610"/>
                </a:lnTo>
                <a:lnTo>
                  <a:pt x="264968" y="278130"/>
                </a:lnTo>
                <a:lnTo>
                  <a:pt x="274670" y="259080"/>
                </a:lnTo>
                <a:lnTo>
                  <a:pt x="281406" y="245110"/>
                </a:lnTo>
                <a:lnTo>
                  <a:pt x="288861" y="232410"/>
                </a:lnTo>
                <a:lnTo>
                  <a:pt x="292572" y="227330"/>
                </a:lnTo>
                <a:lnTo>
                  <a:pt x="296240" y="222250"/>
                </a:lnTo>
                <a:lnTo>
                  <a:pt x="311041" y="175260"/>
                </a:lnTo>
                <a:lnTo>
                  <a:pt x="313132" y="158750"/>
                </a:lnTo>
                <a:lnTo>
                  <a:pt x="314032" y="152400"/>
                </a:lnTo>
                <a:lnTo>
                  <a:pt x="315506" y="143510"/>
                </a:lnTo>
                <a:lnTo>
                  <a:pt x="317982" y="138430"/>
                </a:lnTo>
                <a:lnTo>
                  <a:pt x="326593" y="129540"/>
                </a:lnTo>
                <a:lnTo>
                  <a:pt x="336457" y="118110"/>
                </a:lnTo>
                <a:lnTo>
                  <a:pt x="342677" y="107950"/>
                </a:lnTo>
                <a:lnTo>
                  <a:pt x="345917" y="96520"/>
                </a:lnTo>
                <a:lnTo>
                  <a:pt x="346836" y="87630"/>
                </a:lnTo>
                <a:lnTo>
                  <a:pt x="346824" y="73660"/>
                </a:lnTo>
                <a:lnTo>
                  <a:pt x="341121" y="64770"/>
                </a:lnTo>
                <a:close/>
              </a:path>
              <a:path w="347345" h="480060">
                <a:moveTo>
                  <a:pt x="87274" y="185420"/>
                </a:moveTo>
                <a:lnTo>
                  <a:pt x="87127" y="185536"/>
                </a:lnTo>
                <a:lnTo>
                  <a:pt x="88315" y="186690"/>
                </a:lnTo>
                <a:lnTo>
                  <a:pt x="87274" y="185420"/>
                </a:lnTo>
                <a:close/>
              </a:path>
              <a:path w="347345" h="480060">
                <a:moveTo>
                  <a:pt x="91785" y="185420"/>
                </a:moveTo>
                <a:lnTo>
                  <a:pt x="87274" y="185420"/>
                </a:lnTo>
                <a:lnTo>
                  <a:pt x="88315" y="186690"/>
                </a:lnTo>
                <a:lnTo>
                  <a:pt x="90647" y="186690"/>
                </a:lnTo>
                <a:lnTo>
                  <a:pt x="91785" y="185420"/>
                </a:lnTo>
                <a:close/>
              </a:path>
              <a:path w="347345" h="480060">
                <a:moveTo>
                  <a:pt x="136886" y="129827"/>
                </a:moveTo>
                <a:lnTo>
                  <a:pt x="128368" y="139700"/>
                </a:lnTo>
                <a:lnTo>
                  <a:pt x="111247" y="158750"/>
                </a:lnTo>
                <a:lnTo>
                  <a:pt x="87007" y="185420"/>
                </a:lnTo>
                <a:lnTo>
                  <a:pt x="87274" y="185420"/>
                </a:lnTo>
                <a:lnTo>
                  <a:pt x="91785" y="185420"/>
                </a:lnTo>
                <a:lnTo>
                  <a:pt x="136156" y="135890"/>
                </a:lnTo>
                <a:lnTo>
                  <a:pt x="139128" y="133350"/>
                </a:lnTo>
                <a:lnTo>
                  <a:pt x="137058" y="133350"/>
                </a:lnTo>
                <a:lnTo>
                  <a:pt x="136359" y="132080"/>
                </a:lnTo>
                <a:lnTo>
                  <a:pt x="136486" y="130810"/>
                </a:lnTo>
                <a:lnTo>
                  <a:pt x="136690" y="130810"/>
                </a:lnTo>
                <a:lnTo>
                  <a:pt x="136886" y="129827"/>
                </a:lnTo>
                <a:close/>
              </a:path>
              <a:path w="347345" h="480060">
                <a:moveTo>
                  <a:pt x="136690" y="130810"/>
                </a:moveTo>
                <a:lnTo>
                  <a:pt x="136486" y="130810"/>
                </a:lnTo>
                <a:lnTo>
                  <a:pt x="136359" y="132080"/>
                </a:lnTo>
                <a:lnTo>
                  <a:pt x="137058" y="133350"/>
                </a:lnTo>
                <a:lnTo>
                  <a:pt x="139128" y="133350"/>
                </a:lnTo>
                <a:lnTo>
                  <a:pt x="139623" y="132080"/>
                </a:lnTo>
                <a:lnTo>
                  <a:pt x="137325" y="132080"/>
                </a:lnTo>
                <a:lnTo>
                  <a:pt x="136690" y="130810"/>
                </a:lnTo>
                <a:close/>
              </a:path>
              <a:path w="347345" h="480060">
                <a:moveTo>
                  <a:pt x="268808" y="0"/>
                </a:moveTo>
                <a:lnTo>
                  <a:pt x="232073" y="13970"/>
                </a:lnTo>
                <a:lnTo>
                  <a:pt x="207078" y="43180"/>
                </a:lnTo>
                <a:lnTo>
                  <a:pt x="197921" y="58420"/>
                </a:lnTo>
                <a:lnTo>
                  <a:pt x="185458" y="78740"/>
                </a:lnTo>
                <a:lnTo>
                  <a:pt x="161049" y="109220"/>
                </a:lnTo>
                <a:lnTo>
                  <a:pt x="149250" y="120650"/>
                </a:lnTo>
                <a:lnTo>
                  <a:pt x="145313" y="124460"/>
                </a:lnTo>
                <a:lnTo>
                  <a:pt x="141008" y="128270"/>
                </a:lnTo>
                <a:lnTo>
                  <a:pt x="139826" y="128270"/>
                </a:lnTo>
                <a:lnTo>
                  <a:pt x="139001" y="129540"/>
                </a:lnTo>
                <a:lnTo>
                  <a:pt x="139585" y="129540"/>
                </a:lnTo>
                <a:lnTo>
                  <a:pt x="140090" y="130570"/>
                </a:lnTo>
                <a:lnTo>
                  <a:pt x="140122" y="131238"/>
                </a:lnTo>
                <a:lnTo>
                  <a:pt x="139953" y="132080"/>
                </a:lnTo>
                <a:lnTo>
                  <a:pt x="139623" y="132080"/>
                </a:lnTo>
                <a:lnTo>
                  <a:pt x="139128" y="133350"/>
                </a:lnTo>
                <a:lnTo>
                  <a:pt x="139623" y="133350"/>
                </a:lnTo>
                <a:lnTo>
                  <a:pt x="142268" y="132048"/>
                </a:lnTo>
                <a:lnTo>
                  <a:pt x="172669" y="101600"/>
                </a:lnTo>
                <a:lnTo>
                  <a:pt x="200927" y="60960"/>
                </a:lnTo>
                <a:lnTo>
                  <a:pt x="210062" y="45720"/>
                </a:lnTo>
                <a:lnTo>
                  <a:pt x="218935" y="31750"/>
                </a:lnTo>
                <a:lnTo>
                  <a:pt x="250532" y="7620"/>
                </a:lnTo>
                <a:lnTo>
                  <a:pt x="255727" y="6350"/>
                </a:lnTo>
                <a:lnTo>
                  <a:pt x="260400" y="5080"/>
                </a:lnTo>
                <a:lnTo>
                  <a:pt x="267093" y="3810"/>
                </a:lnTo>
                <a:lnTo>
                  <a:pt x="269074" y="3810"/>
                </a:lnTo>
                <a:lnTo>
                  <a:pt x="268808" y="0"/>
                </a:lnTo>
                <a:close/>
              </a:path>
              <a:path w="347345" h="480060">
                <a:moveTo>
                  <a:pt x="138226" y="130810"/>
                </a:moveTo>
                <a:lnTo>
                  <a:pt x="136690" y="130810"/>
                </a:lnTo>
                <a:lnTo>
                  <a:pt x="137325" y="132080"/>
                </a:lnTo>
                <a:lnTo>
                  <a:pt x="138226" y="131066"/>
                </a:lnTo>
                <a:lnTo>
                  <a:pt x="138226" y="130810"/>
                </a:lnTo>
                <a:close/>
              </a:path>
              <a:path w="347345" h="480060">
                <a:moveTo>
                  <a:pt x="138226" y="131066"/>
                </a:moveTo>
                <a:lnTo>
                  <a:pt x="137325" y="132080"/>
                </a:lnTo>
                <a:lnTo>
                  <a:pt x="138201" y="132080"/>
                </a:lnTo>
                <a:lnTo>
                  <a:pt x="138226" y="131066"/>
                </a:lnTo>
                <a:close/>
              </a:path>
              <a:path w="347345" h="480060">
                <a:moveTo>
                  <a:pt x="138226" y="132048"/>
                </a:moveTo>
                <a:close/>
              </a:path>
              <a:path w="347345" h="480060">
                <a:moveTo>
                  <a:pt x="138455" y="131766"/>
                </a:moveTo>
                <a:lnTo>
                  <a:pt x="138226" y="132048"/>
                </a:lnTo>
                <a:lnTo>
                  <a:pt x="138455" y="131790"/>
                </a:lnTo>
                <a:close/>
              </a:path>
              <a:path w="347345" h="480060">
                <a:moveTo>
                  <a:pt x="138455" y="131790"/>
                </a:moveTo>
                <a:lnTo>
                  <a:pt x="138226" y="132080"/>
                </a:lnTo>
                <a:lnTo>
                  <a:pt x="138455" y="132080"/>
                </a:lnTo>
                <a:lnTo>
                  <a:pt x="138455" y="131790"/>
                </a:lnTo>
                <a:close/>
              </a:path>
              <a:path w="347345" h="480060">
                <a:moveTo>
                  <a:pt x="138842" y="131300"/>
                </a:moveTo>
                <a:lnTo>
                  <a:pt x="138474" y="131766"/>
                </a:lnTo>
                <a:lnTo>
                  <a:pt x="138455" y="132080"/>
                </a:lnTo>
                <a:lnTo>
                  <a:pt x="139458" y="132080"/>
                </a:lnTo>
                <a:lnTo>
                  <a:pt x="138842" y="131300"/>
                </a:lnTo>
                <a:close/>
              </a:path>
              <a:path w="347345" h="480060">
                <a:moveTo>
                  <a:pt x="138862" y="131274"/>
                </a:moveTo>
                <a:lnTo>
                  <a:pt x="139458" y="132080"/>
                </a:lnTo>
                <a:lnTo>
                  <a:pt x="138862" y="131274"/>
                </a:lnTo>
                <a:close/>
              </a:path>
              <a:path w="347345" h="480060">
                <a:moveTo>
                  <a:pt x="138887" y="131243"/>
                </a:moveTo>
                <a:lnTo>
                  <a:pt x="139458" y="132080"/>
                </a:lnTo>
                <a:lnTo>
                  <a:pt x="139598" y="132080"/>
                </a:lnTo>
                <a:lnTo>
                  <a:pt x="138887" y="131243"/>
                </a:lnTo>
                <a:close/>
              </a:path>
              <a:path w="347345" h="480060">
                <a:moveTo>
                  <a:pt x="139230" y="130810"/>
                </a:moveTo>
                <a:lnTo>
                  <a:pt x="139027" y="131066"/>
                </a:lnTo>
                <a:lnTo>
                  <a:pt x="138935" y="131300"/>
                </a:lnTo>
                <a:lnTo>
                  <a:pt x="139598" y="132080"/>
                </a:lnTo>
                <a:lnTo>
                  <a:pt x="139865" y="132080"/>
                </a:lnTo>
                <a:lnTo>
                  <a:pt x="139230" y="130810"/>
                </a:lnTo>
                <a:close/>
              </a:path>
              <a:path w="347345" h="480060">
                <a:moveTo>
                  <a:pt x="139585" y="129540"/>
                </a:moveTo>
                <a:lnTo>
                  <a:pt x="138226" y="129540"/>
                </a:lnTo>
                <a:lnTo>
                  <a:pt x="139230" y="130810"/>
                </a:lnTo>
                <a:lnTo>
                  <a:pt x="139865" y="132080"/>
                </a:lnTo>
                <a:lnTo>
                  <a:pt x="140122" y="131238"/>
                </a:lnTo>
                <a:lnTo>
                  <a:pt x="140090" y="130570"/>
                </a:lnTo>
                <a:lnTo>
                  <a:pt x="139585" y="129540"/>
                </a:lnTo>
                <a:close/>
              </a:path>
              <a:path w="347345" h="480060">
                <a:moveTo>
                  <a:pt x="138455" y="130810"/>
                </a:moveTo>
                <a:lnTo>
                  <a:pt x="138226" y="131066"/>
                </a:lnTo>
                <a:lnTo>
                  <a:pt x="138226" y="132048"/>
                </a:lnTo>
                <a:lnTo>
                  <a:pt x="138435" y="131790"/>
                </a:lnTo>
                <a:lnTo>
                  <a:pt x="138455" y="130810"/>
                </a:lnTo>
                <a:close/>
              </a:path>
              <a:path w="347345" h="480060">
                <a:moveTo>
                  <a:pt x="138837" y="131294"/>
                </a:moveTo>
                <a:lnTo>
                  <a:pt x="138455" y="131766"/>
                </a:lnTo>
                <a:lnTo>
                  <a:pt x="138837" y="131294"/>
                </a:lnTo>
                <a:close/>
              </a:path>
              <a:path w="347345" h="480060">
                <a:moveTo>
                  <a:pt x="138455" y="130810"/>
                </a:moveTo>
                <a:lnTo>
                  <a:pt x="138455" y="131766"/>
                </a:lnTo>
                <a:lnTo>
                  <a:pt x="138832" y="131300"/>
                </a:lnTo>
                <a:lnTo>
                  <a:pt x="138455" y="130810"/>
                </a:lnTo>
                <a:close/>
              </a:path>
              <a:path w="347345" h="480060">
                <a:moveTo>
                  <a:pt x="138518" y="130810"/>
                </a:moveTo>
                <a:lnTo>
                  <a:pt x="138837" y="131294"/>
                </a:lnTo>
                <a:lnTo>
                  <a:pt x="138518" y="130810"/>
                </a:lnTo>
                <a:close/>
              </a:path>
              <a:path w="347345" h="480060">
                <a:moveTo>
                  <a:pt x="138518" y="130810"/>
                </a:moveTo>
                <a:lnTo>
                  <a:pt x="138858" y="131268"/>
                </a:lnTo>
                <a:lnTo>
                  <a:pt x="138518" y="130810"/>
                </a:lnTo>
                <a:close/>
              </a:path>
              <a:path w="347345" h="480060">
                <a:moveTo>
                  <a:pt x="138226" y="129540"/>
                </a:moveTo>
                <a:lnTo>
                  <a:pt x="138226" y="130627"/>
                </a:lnTo>
                <a:lnTo>
                  <a:pt x="138442" y="130810"/>
                </a:lnTo>
                <a:lnTo>
                  <a:pt x="138883" y="131238"/>
                </a:lnTo>
                <a:lnTo>
                  <a:pt x="139230" y="130810"/>
                </a:lnTo>
                <a:lnTo>
                  <a:pt x="138226" y="129540"/>
                </a:lnTo>
                <a:close/>
              </a:path>
              <a:path w="347345" h="480060">
                <a:moveTo>
                  <a:pt x="138226" y="130627"/>
                </a:moveTo>
                <a:lnTo>
                  <a:pt x="138226" y="131066"/>
                </a:lnTo>
                <a:lnTo>
                  <a:pt x="138455" y="130810"/>
                </a:lnTo>
                <a:lnTo>
                  <a:pt x="138226" y="130627"/>
                </a:lnTo>
                <a:close/>
              </a:path>
              <a:path w="347345" h="480060">
                <a:moveTo>
                  <a:pt x="136990" y="129707"/>
                </a:moveTo>
                <a:lnTo>
                  <a:pt x="136690" y="130810"/>
                </a:lnTo>
                <a:lnTo>
                  <a:pt x="136990" y="129707"/>
                </a:lnTo>
                <a:close/>
              </a:path>
              <a:path w="347345" h="480060">
                <a:moveTo>
                  <a:pt x="137044" y="129643"/>
                </a:moveTo>
                <a:lnTo>
                  <a:pt x="136968" y="129827"/>
                </a:lnTo>
                <a:lnTo>
                  <a:pt x="136791" y="130810"/>
                </a:lnTo>
                <a:lnTo>
                  <a:pt x="138175" y="130810"/>
                </a:lnTo>
                <a:lnTo>
                  <a:pt x="137044" y="129643"/>
                </a:lnTo>
                <a:close/>
              </a:path>
              <a:path w="347345" h="480060">
                <a:moveTo>
                  <a:pt x="137054" y="129633"/>
                </a:moveTo>
                <a:lnTo>
                  <a:pt x="138175" y="130810"/>
                </a:lnTo>
                <a:lnTo>
                  <a:pt x="137277" y="129822"/>
                </a:lnTo>
                <a:lnTo>
                  <a:pt x="137054" y="129633"/>
                </a:lnTo>
                <a:close/>
              </a:path>
              <a:path w="347345" h="480060">
                <a:moveTo>
                  <a:pt x="137277" y="129822"/>
                </a:moveTo>
                <a:lnTo>
                  <a:pt x="138175" y="130810"/>
                </a:lnTo>
                <a:lnTo>
                  <a:pt x="138159" y="130570"/>
                </a:lnTo>
                <a:lnTo>
                  <a:pt x="137277" y="129822"/>
                </a:lnTo>
                <a:close/>
              </a:path>
              <a:path w="347345" h="480060">
                <a:moveTo>
                  <a:pt x="138226" y="129540"/>
                </a:moveTo>
                <a:lnTo>
                  <a:pt x="137871" y="129540"/>
                </a:lnTo>
                <a:lnTo>
                  <a:pt x="138159" y="130570"/>
                </a:lnTo>
                <a:lnTo>
                  <a:pt x="138226" y="129540"/>
                </a:lnTo>
                <a:close/>
              </a:path>
              <a:path w="347345" h="480060">
                <a:moveTo>
                  <a:pt x="137871" y="129540"/>
                </a:moveTo>
                <a:lnTo>
                  <a:pt x="137134" y="129540"/>
                </a:lnTo>
                <a:lnTo>
                  <a:pt x="137172" y="129707"/>
                </a:lnTo>
                <a:lnTo>
                  <a:pt x="138159" y="130570"/>
                </a:lnTo>
                <a:lnTo>
                  <a:pt x="137871" y="129540"/>
                </a:lnTo>
                <a:close/>
              </a:path>
              <a:path w="347345" h="480060">
                <a:moveTo>
                  <a:pt x="137078" y="129604"/>
                </a:moveTo>
                <a:lnTo>
                  <a:pt x="137277" y="129822"/>
                </a:lnTo>
                <a:lnTo>
                  <a:pt x="137078" y="129604"/>
                </a:lnTo>
                <a:close/>
              </a:path>
              <a:path w="347345" h="480060">
                <a:moveTo>
                  <a:pt x="137020" y="129540"/>
                </a:move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6" name="object 1446"/>
          <p:cNvSpPr/>
          <p:nvPr/>
        </p:nvSpPr>
        <p:spPr>
          <a:xfrm>
            <a:off x="6713862" y="5640170"/>
            <a:ext cx="103708" cy="95783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7" name="object 1447"/>
          <p:cNvSpPr/>
          <p:nvPr/>
        </p:nvSpPr>
        <p:spPr>
          <a:xfrm>
            <a:off x="6716100" y="5908893"/>
            <a:ext cx="205740" cy="45085"/>
          </a:xfrm>
          <a:custGeom>
            <a:avLst/>
            <a:gdLst/>
            <a:ahLst/>
            <a:cxnLst/>
            <a:rect l="l" t="t" r="r" b="b"/>
            <a:pathLst>
              <a:path w="205740" h="45085">
                <a:moveTo>
                  <a:pt x="2438" y="19621"/>
                </a:moveTo>
                <a:lnTo>
                  <a:pt x="35720" y="38190"/>
                </a:lnTo>
                <a:lnTo>
                  <a:pt x="84251" y="44780"/>
                </a:lnTo>
                <a:lnTo>
                  <a:pt x="119741" y="40462"/>
                </a:lnTo>
                <a:lnTo>
                  <a:pt x="84251" y="40462"/>
                </a:lnTo>
                <a:lnTo>
                  <a:pt x="59827" y="38702"/>
                </a:lnTo>
                <a:lnTo>
                  <a:pt x="36839" y="34004"/>
                </a:lnTo>
                <a:lnTo>
                  <a:pt x="17104" y="27324"/>
                </a:lnTo>
                <a:lnTo>
                  <a:pt x="2438" y="19621"/>
                </a:lnTo>
                <a:close/>
              </a:path>
              <a:path w="205740" h="45085">
                <a:moveTo>
                  <a:pt x="202349" y="0"/>
                </a:moveTo>
                <a:lnTo>
                  <a:pt x="193961" y="6933"/>
                </a:lnTo>
                <a:lnTo>
                  <a:pt x="171246" y="20774"/>
                </a:lnTo>
                <a:lnTo>
                  <a:pt x="134558" y="34343"/>
                </a:lnTo>
                <a:lnTo>
                  <a:pt x="84251" y="40462"/>
                </a:lnTo>
                <a:lnTo>
                  <a:pt x="119741" y="40462"/>
                </a:lnTo>
                <a:lnTo>
                  <a:pt x="135623" y="38529"/>
                </a:lnTo>
                <a:lnTo>
                  <a:pt x="173167" y="24647"/>
                </a:lnTo>
                <a:lnTo>
                  <a:pt x="196533" y="10408"/>
                </a:lnTo>
                <a:lnTo>
                  <a:pt x="205371" y="3086"/>
                </a:lnTo>
                <a:lnTo>
                  <a:pt x="202349" y="0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8" name="object 1448"/>
          <p:cNvSpPr/>
          <p:nvPr/>
        </p:nvSpPr>
        <p:spPr>
          <a:xfrm>
            <a:off x="5705338" y="6578498"/>
            <a:ext cx="986790" cy="1168400"/>
          </a:xfrm>
          <a:custGeom>
            <a:avLst/>
            <a:gdLst/>
            <a:ahLst/>
            <a:cxnLst/>
            <a:rect l="l" t="t" r="r" b="b"/>
            <a:pathLst>
              <a:path w="986790" h="1168400">
                <a:moveTo>
                  <a:pt x="389522" y="0"/>
                </a:moveTo>
                <a:lnTo>
                  <a:pt x="249725" y="0"/>
                </a:lnTo>
                <a:lnTo>
                  <a:pt x="188536" y="32065"/>
                </a:lnTo>
                <a:lnTo>
                  <a:pt x="142125" y="70687"/>
                </a:lnTo>
                <a:lnTo>
                  <a:pt x="94945" y="127313"/>
                </a:lnTo>
                <a:lnTo>
                  <a:pt x="32653" y="168833"/>
                </a:lnTo>
                <a:lnTo>
                  <a:pt x="3516" y="195628"/>
                </a:lnTo>
                <a:lnTo>
                  <a:pt x="0" y="219359"/>
                </a:lnTo>
                <a:lnTo>
                  <a:pt x="14567" y="251684"/>
                </a:lnTo>
                <a:lnTo>
                  <a:pt x="160198" y="486647"/>
                </a:lnTo>
                <a:lnTo>
                  <a:pt x="174049" y="491015"/>
                </a:lnTo>
                <a:lnTo>
                  <a:pt x="210093" y="498225"/>
                </a:lnTo>
                <a:lnTo>
                  <a:pt x="260068" y="499436"/>
                </a:lnTo>
                <a:lnTo>
                  <a:pt x="315709" y="485809"/>
                </a:lnTo>
                <a:lnTo>
                  <a:pt x="338074" y="476789"/>
                </a:lnTo>
                <a:lnTo>
                  <a:pt x="357564" y="470104"/>
                </a:lnTo>
                <a:lnTo>
                  <a:pt x="374579" y="465397"/>
                </a:lnTo>
                <a:lnTo>
                  <a:pt x="389522" y="462314"/>
                </a:lnTo>
                <a:lnTo>
                  <a:pt x="389522" y="0"/>
                </a:lnTo>
                <a:close/>
              </a:path>
              <a:path w="986790" h="1168400">
                <a:moveTo>
                  <a:pt x="985190" y="618829"/>
                </a:moveTo>
                <a:lnTo>
                  <a:pt x="868315" y="628420"/>
                </a:lnTo>
                <a:lnTo>
                  <a:pt x="805731" y="637856"/>
                </a:lnTo>
                <a:lnTo>
                  <a:pt x="780559" y="645050"/>
                </a:lnTo>
                <a:lnTo>
                  <a:pt x="775919" y="647912"/>
                </a:lnTo>
                <a:lnTo>
                  <a:pt x="717152" y="675313"/>
                </a:lnTo>
                <a:lnTo>
                  <a:pt x="674119" y="707440"/>
                </a:lnTo>
                <a:lnTo>
                  <a:pt x="647675" y="734151"/>
                </a:lnTo>
                <a:lnTo>
                  <a:pt x="638670" y="745308"/>
                </a:lnTo>
                <a:lnTo>
                  <a:pt x="613131" y="1020542"/>
                </a:lnTo>
                <a:lnTo>
                  <a:pt x="640944" y="1063538"/>
                </a:lnTo>
                <a:lnTo>
                  <a:pt x="663188" y="1087571"/>
                </a:lnTo>
                <a:lnTo>
                  <a:pt x="691537" y="1101372"/>
                </a:lnTo>
                <a:lnTo>
                  <a:pt x="737667" y="1113671"/>
                </a:lnTo>
                <a:lnTo>
                  <a:pt x="786222" y="1128522"/>
                </a:lnTo>
                <a:lnTo>
                  <a:pt x="818574" y="1143745"/>
                </a:lnTo>
                <a:lnTo>
                  <a:pt x="841517" y="1158777"/>
                </a:lnTo>
                <a:lnTo>
                  <a:pt x="854964" y="1168222"/>
                </a:lnTo>
                <a:lnTo>
                  <a:pt x="986400" y="1168222"/>
                </a:lnTo>
                <a:lnTo>
                  <a:pt x="985190" y="618829"/>
                </a:lnTo>
                <a:close/>
              </a:path>
            </a:pathLst>
          </a:custGeom>
          <a:solidFill>
            <a:srgbClr val="FDF9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9" name="object 1449"/>
          <p:cNvSpPr/>
          <p:nvPr/>
        </p:nvSpPr>
        <p:spPr>
          <a:xfrm>
            <a:off x="6340252" y="7630839"/>
            <a:ext cx="19685" cy="21590"/>
          </a:xfrm>
          <a:custGeom>
            <a:avLst/>
            <a:gdLst/>
            <a:ahLst/>
            <a:cxnLst/>
            <a:rect l="l" t="t" r="r" b="b"/>
            <a:pathLst>
              <a:path w="19685" h="21590">
                <a:moveTo>
                  <a:pt x="4103" y="0"/>
                </a:moveTo>
                <a:lnTo>
                  <a:pt x="0" y="1881"/>
                </a:lnTo>
                <a:lnTo>
                  <a:pt x="6028" y="11194"/>
                </a:lnTo>
                <a:lnTo>
                  <a:pt x="15488" y="21410"/>
                </a:lnTo>
                <a:lnTo>
                  <a:pt x="19279" y="11252"/>
                </a:lnTo>
                <a:lnTo>
                  <a:pt x="16206" y="4521"/>
                </a:lnTo>
                <a:lnTo>
                  <a:pt x="4103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0" name="object 1450"/>
          <p:cNvSpPr/>
          <p:nvPr/>
        </p:nvSpPr>
        <p:spPr>
          <a:xfrm>
            <a:off x="6382401" y="7649189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495" y="3086"/>
                </a:lnTo>
                <a:lnTo>
                  <a:pt x="2273" y="9156"/>
                </a:lnTo>
                <a:lnTo>
                  <a:pt x="0" y="15189"/>
                </a:lnTo>
                <a:lnTo>
                  <a:pt x="3098" y="21945"/>
                </a:lnTo>
                <a:lnTo>
                  <a:pt x="15189" y="26428"/>
                </a:lnTo>
                <a:lnTo>
                  <a:pt x="21945" y="23355"/>
                </a:lnTo>
                <a:lnTo>
                  <a:pt x="24168" y="17310"/>
                </a:lnTo>
                <a:lnTo>
                  <a:pt x="26454" y="11252"/>
                </a:lnTo>
                <a:lnTo>
                  <a:pt x="23368" y="4508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1" name="object 1451"/>
          <p:cNvSpPr/>
          <p:nvPr/>
        </p:nvSpPr>
        <p:spPr>
          <a:xfrm>
            <a:off x="6431718" y="7667541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08" y="3098"/>
                </a:lnTo>
                <a:lnTo>
                  <a:pt x="0" y="15201"/>
                </a:lnTo>
                <a:lnTo>
                  <a:pt x="3086" y="21932"/>
                </a:lnTo>
                <a:lnTo>
                  <a:pt x="7856" y="23702"/>
                </a:lnTo>
                <a:lnTo>
                  <a:pt x="11296" y="24620"/>
                </a:lnTo>
                <a:lnTo>
                  <a:pt x="16041" y="26045"/>
                </a:lnTo>
                <a:lnTo>
                  <a:pt x="21932" y="23355"/>
                </a:lnTo>
                <a:lnTo>
                  <a:pt x="26415" y="11252"/>
                </a:lnTo>
                <a:lnTo>
                  <a:pt x="23367" y="4521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2" name="object 1452"/>
          <p:cNvSpPr/>
          <p:nvPr/>
        </p:nvSpPr>
        <p:spPr>
          <a:xfrm>
            <a:off x="6481025" y="7685891"/>
            <a:ext cx="26670" cy="25400"/>
          </a:xfrm>
          <a:custGeom>
            <a:avLst/>
            <a:gdLst/>
            <a:ahLst/>
            <a:cxnLst/>
            <a:rect l="l" t="t" r="r" b="b"/>
            <a:pathLst>
              <a:path w="26670" h="25400">
                <a:moveTo>
                  <a:pt x="11252" y="0"/>
                </a:moveTo>
                <a:lnTo>
                  <a:pt x="4508" y="3098"/>
                </a:lnTo>
                <a:lnTo>
                  <a:pt x="0" y="15201"/>
                </a:lnTo>
                <a:lnTo>
                  <a:pt x="1322" y="18085"/>
                </a:lnTo>
                <a:lnTo>
                  <a:pt x="7061" y="19809"/>
                </a:lnTo>
                <a:lnTo>
                  <a:pt x="18492" y="24920"/>
                </a:lnTo>
                <a:lnTo>
                  <a:pt x="21907" y="23355"/>
                </a:lnTo>
                <a:lnTo>
                  <a:pt x="26428" y="11252"/>
                </a:lnTo>
                <a:lnTo>
                  <a:pt x="23368" y="4495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3" name="object 1453"/>
          <p:cNvSpPr/>
          <p:nvPr/>
        </p:nvSpPr>
        <p:spPr>
          <a:xfrm>
            <a:off x="6530330" y="7704231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08" y="3098"/>
                </a:lnTo>
                <a:lnTo>
                  <a:pt x="2273" y="9156"/>
                </a:lnTo>
                <a:lnTo>
                  <a:pt x="0" y="15214"/>
                </a:lnTo>
                <a:lnTo>
                  <a:pt x="3098" y="21945"/>
                </a:lnTo>
                <a:lnTo>
                  <a:pt x="15201" y="26441"/>
                </a:lnTo>
                <a:lnTo>
                  <a:pt x="21920" y="23380"/>
                </a:lnTo>
                <a:lnTo>
                  <a:pt x="26428" y="11264"/>
                </a:lnTo>
                <a:lnTo>
                  <a:pt x="23367" y="4508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4" name="object 1454"/>
          <p:cNvSpPr/>
          <p:nvPr/>
        </p:nvSpPr>
        <p:spPr>
          <a:xfrm>
            <a:off x="6579638" y="7722581"/>
            <a:ext cx="26670" cy="24765"/>
          </a:xfrm>
          <a:custGeom>
            <a:avLst/>
            <a:gdLst/>
            <a:ahLst/>
            <a:cxnLst/>
            <a:rect l="l" t="t" r="r" b="b"/>
            <a:pathLst>
              <a:path w="26670" h="24765">
                <a:moveTo>
                  <a:pt x="11264" y="0"/>
                </a:moveTo>
                <a:lnTo>
                  <a:pt x="4521" y="3086"/>
                </a:lnTo>
                <a:lnTo>
                  <a:pt x="0" y="15201"/>
                </a:lnTo>
                <a:lnTo>
                  <a:pt x="3098" y="21945"/>
                </a:lnTo>
                <a:lnTo>
                  <a:pt x="9043" y="24138"/>
                </a:lnTo>
                <a:lnTo>
                  <a:pt x="20235" y="24138"/>
                </a:lnTo>
                <a:lnTo>
                  <a:pt x="21920" y="23367"/>
                </a:lnTo>
                <a:lnTo>
                  <a:pt x="26428" y="11264"/>
                </a:lnTo>
                <a:lnTo>
                  <a:pt x="23342" y="4533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5" name="object 1455"/>
          <p:cNvSpPr/>
          <p:nvPr/>
        </p:nvSpPr>
        <p:spPr>
          <a:xfrm>
            <a:off x="6632461" y="7740936"/>
            <a:ext cx="20955" cy="6350"/>
          </a:xfrm>
          <a:custGeom>
            <a:avLst/>
            <a:gdLst/>
            <a:ahLst/>
            <a:cxnLst/>
            <a:rect l="l" t="t" r="r" b="b"/>
            <a:pathLst>
              <a:path w="20954" h="6350">
                <a:moveTo>
                  <a:pt x="7750" y="0"/>
                </a:moveTo>
                <a:lnTo>
                  <a:pt x="993" y="3086"/>
                </a:lnTo>
                <a:lnTo>
                  <a:pt x="0" y="5784"/>
                </a:lnTo>
                <a:lnTo>
                  <a:pt x="20433" y="5784"/>
                </a:lnTo>
                <a:lnTo>
                  <a:pt x="19853" y="4508"/>
                </a:lnTo>
                <a:lnTo>
                  <a:pt x="13769" y="2273"/>
                </a:lnTo>
                <a:lnTo>
                  <a:pt x="775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6" name="object 1456"/>
          <p:cNvSpPr/>
          <p:nvPr/>
        </p:nvSpPr>
        <p:spPr>
          <a:xfrm>
            <a:off x="6348753" y="7588753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21" y="3086"/>
                </a:lnTo>
                <a:lnTo>
                  <a:pt x="0" y="15189"/>
                </a:lnTo>
                <a:lnTo>
                  <a:pt x="3111" y="21920"/>
                </a:lnTo>
                <a:lnTo>
                  <a:pt x="15227" y="26415"/>
                </a:lnTo>
                <a:lnTo>
                  <a:pt x="21920" y="23342"/>
                </a:lnTo>
                <a:lnTo>
                  <a:pt x="24193" y="17297"/>
                </a:lnTo>
                <a:lnTo>
                  <a:pt x="26441" y="11239"/>
                </a:lnTo>
                <a:lnTo>
                  <a:pt x="23380" y="4508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7" name="object 1457"/>
          <p:cNvSpPr/>
          <p:nvPr/>
        </p:nvSpPr>
        <p:spPr>
          <a:xfrm>
            <a:off x="6398075" y="7607104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26" y="0"/>
                </a:moveTo>
                <a:lnTo>
                  <a:pt x="4495" y="3086"/>
                </a:lnTo>
                <a:lnTo>
                  <a:pt x="2260" y="9156"/>
                </a:lnTo>
                <a:lnTo>
                  <a:pt x="0" y="15189"/>
                </a:lnTo>
                <a:lnTo>
                  <a:pt x="3073" y="21894"/>
                </a:lnTo>
                <a:lnTo>
                  <a:pt x="15201" y="26415"/>
                </a:lnTo>
                <a:lnTo>
                  <a:pt x="21945" y="23342"/>
                </a:lnTo>
                <a:lnTo>
                  <a:pt x="24168" y="17297"/>
                </a:lnTo>
                <a:lnTo>
                  <a:pt x="26441" y="11239"/>
                </a:lnTo>
                <a:lnTo>
                  <a:pt x="23368" y="4508"/>
                </a:lnTo>
                <a:lnTo>
                  <a:pt x="11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8" name="object 1458"/>
          <p:cNvSpPr/>
          <p:nvPr/>
        </p:nvSpPr>
        <p:spPr>
          <a:xfrm>
            <a:off x="6447369" y="7625454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21" y="3073"/>
                </a:lnTo>
                <a:lnTo>
                  <a:pt x="2285" y="9144"/>
                </a:lnTo>
                <a:lnTo>
                  <a:pt x="0" y="15176"/>
                </a:lnTo>
                <a:lnTo>
                  <a:pt x="3111" y="21920"/>
                </a:lnTo>
                <a:lnTo>
                  <a:pt x="15214" y="26416"/>
                </a:lnTo>
                <a:lnTo>
                  <a:pt x="21958" y="23342"/>
                </a:lnTo>
                <a:lnTo>
                  <a:pt x="24180" y="17297"/>
                </a:lnTo>
                <a:lnTo>
                  <a:pt x="26454" y="11239"/>
                </a:lnTo>
                <a:lnTo>
                  <a:pt x="23380" y="4508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9" name="object 1459"/>
          <p:cNvSpPr/>
          <p:nvPr/>
        </p:nvSpPr>
        <p:spPr>
          <a:xfrm>
            <a:off x="6496714" y="7643780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495" y="3098"/>
                </a:lnTo>
                <a:lnTo>
                  <a:pt x="0" y="15214"/>
                </a:lnTo>
                <a:lnTo>
                  <a:pt x="3086" y="21945"/>
                </a:lnTo>
                <a:lnTo>
                  <a:pt x="15163" y="26441"/>
                </a:lnTo>
                <a:lnTo>
                  <a:pt x="21894" y="23368"/>
                </a:lnTo>
                <a:lnTo>
                  <a:pt x="26415" y="11264"/>
                </a:lnTo>
                <a:lnTo>
                  <a:pt x="23342" y="4533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0" name="object 1460"/>
          <p:cNvSpPr/>
          <p:nvPr/>
        </p:nvSpPr>
        <p:spPr>
          <a:xfrm>
            <a:off x="6546020" y="7662156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483" y="3086"/>
                </a:lnTo>
                <a:lnTo>
                  <a:pt x="0" y="15176"/>
                </a:lnTo>
                <a:lnTo>
                  <a:pt x="3073" y="21920"/>
                </a:lnTo>
                <a:lnTo>
                  <a:pt x="15189" y="26416"/>
                </a:lnTo>
                <a:lnTo>
                  <a:pt x="21920" y="23329"/>
                </a:lnTo>
                <a:lnTo>
                  <a:pt x="26403" y="11239"/>
                </a:lnTo>
                <a:lnTo>
                  <a:pt x="23355" y="4508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1" name="object 1461"/>
          <p:cNvSpPr/>
          <p:nvPr/>
        </p:nvSpPr>
        <p:spPr>
          <a:xfrm>
            <a:off x="6595302" y="7680482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21" y="3098"/>
                </a:lnTo>
                <a:lnTo>
                  <a:pt x="2285" y="9169"/>
                </a:lnTo>
                <a:lnTo>
                  <a:pt x="0" y="15214"/>
                </a:lnTo>
                <a:lnTo>
                  <a:pt x="3111" y="21945"/>
                </a:lnTo>
                <a:lnTo>
                  <a:pt x="15214" y="26428"/>
                </a:lnTo>
                <a:lnTo>
                  <a:pt x="21945" y="23368"/>
                </a:lnTo>
                <a:lnTo>
                  <a:pt x="26441" y="11264"/>
                </a:lnTo>
                <a:lnTo>
                  <a:pt x="23380" y="4521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2" name="object 1462"/>
          <p:cNvSpPr/>
          <p:nvPr/>
        </p:nvSpPr>
        <p:spPr>
          <a:xfrm>
            <a:off x="6644622" y="7698832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08" y="3098"/>
                </a:lnTo>
                <a:lnTo>
                  <a:pt x="0" y="15201"/>
                </a:lnTo>
                <a:lnTo>
                  <a:pt x="3098" y="21945"/>
                </a:lnTo>
                <a:lnTo>
                  <a:pt x="15201" y="26441"/>
                </a:lnTo>
                <a:lnTo>
                  <a:pt x="21932" y="23342"/>
                </a:lnTo>
                <a:lnTo>
                  <a:pt x="26428" y="11264"/>
                </a:lnTo>
                <a:lnTo>
                  <a:pt x="23355" y="4521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3" name="object 1463"/>
          <p:cNvSpPr/>
          <p:nvPr/>
        </p:nvSpPr>
        <p:spPr>
          <a:xfrm>
            <a:off x="6322825" y="7528302"/>
            <a:ext cx="19050" cy="26670"/>
          </a:xfrm>
          <a:custGeom>
            <a:avLst/>
            <a:gdLst/>
            <a:ahLst/>
            <a:cxnLst/>
            <a:rect l="l" t="t" r="r" b="b"/>
            <a:pathLst>
              <a:path w="19050" h="26670">
                <a:moveTo>
                  <a:pt x="3538" y="0"/>
                </a:moveTo>
                <a:lnTo>
                  <a:pt x="2135" y="642"/>
                </a:lnTo>
                <a:lnTo>
                  <a:pt x="0" y="23647"/>
                </a:lnTo>
                <a:lnTo>
                  <a:pt x="7488" y="26428"/>
                </a:lnTo>
                <a:lnTo>
                  <a:pt x="14219" y="23342"/>
                </a:lnTo>
                <a:lnTo>
                  <a:pt x="18727" y="11239"/>
                </a:lnTo>
                <a:lnTo>
                  <a:pt x="15641" y="4508"/>
                </a:lnTo>
                <a:lnTo>
                  <a:pt x="353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4" name="object 1464"/>
          <p:cNvSpPr/>
          <p:nvPr/>
        </p:nvSpPr>
        <p:spPr>
          <a:xfrm>
            <a:off x="6364430" y="7546653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21" y="3086"/>
                </a:lnTo>
                <a:lnTo>
                  <a:pt x="2273" y="9156"/>
                </a:lnTo>
                <a:lnTo>
                  <a:pt x="0" y="15201"/>
                </a:lnTo>
                <a:lnTo>
                  <a:pt x="3098" y="21920"/>
                </a:lnTo>
                <a:lnTo>
                  <a:pt x="15189" y="26416"/>
                </a:lnTo>
                <a:lnTo>
                  <a:pt x="21907" y="23368"/>
                </a:lnTo>
                <a:lnTo>
                  <a:pt x="26428" y="11239"/>
                </a:lnTo>
                <a:lnTo>
                  <a:pt x="23355" y="4508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5" name="object 1465"/>
          <p:cNvSpPr/>
          <p:nvPr/>
        </p:nvSpPr>
        <p:spPr>
          <a:xfrm>
            <a:off x="6413738" y="7565004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21" y="3073"/>
                </a:lnTo>
                <a:lnTo>
                  <a:pt x="0" y="15201"/>
                </a:lnTo>
                <a:lnTo>
                  <a:pt x="3098" y="21894"/>
                </a:lnTo>
                <a:lnTo>
                  <a:pt x="15189" y="26416"/>
                </a:lnTo>
                <a:lnTo>
                  <a:pt x="21920" y="23342"/>
                </a:lnTo>
                <a:lnTo>
                  <a:pt x="26441" y="11239"/>
                </a:lnTo>
                <a:lnTo>
                  <a:pt x="23368" y="4495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6" name="object 1466"/>
          <p:cNvSpPr/>
          <p:nvPr/>
        </p:nvSpPr>
        <p:spPr>
          <a:xfrm>
            <a:off x="6463032" y="7583330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21" y="3098"/>
                </a:lnTo>
                <a:lnTo>
                  <a:pt x="2298" y="9156"/>
                </a:lnTo>
                <a:lnTo>
                  <a:pt x="0" y="15227"/>
                </a:lnTo>
                <a:lnTo>
                  <a:pt x="3111" y="21945"/>
                </a:lnTo>
                <a:lnTo>
                  <a:pt x="15227" y="26441"/>
                </a:lnTo>
                <a:lnTo>
                  <a:pt x="21945" y="23368"/>
                </a:lnTo>
                <a:lnTo>
                  <a:pt x="26441" y="11264"/>
                </a:lnTo>
                <a:lnTo>
                  <a:pt x="23367" y="4533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7" name="object 1467"/>
          <p:cNvSpPr/>
          <p:nvPr/>
        </p:nvSpPr>
        <p:spPr>
          <a:xfrm>
            <a:off x="6512350" y="7601705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21" y="3073"/>
                </a:lnTo>
                <a:lnTo>
                  <a:pt x="0" y="15176"/>
                </a:lnTo>
                <a:lnTo>
                  <a:pt x="3111" y="21920"/>
                </a:lnTo>
                <a:lnTo>
                  <a:pt x="15189" y="26415"/>
                </a:lnTo>
                <a:lnTo>
                  <a:pt x="21932" y="23342"/>
                </a:lnTo>
                <a:lnTo>
                  <a:pt x="26441" y="11239"/>
                </a:lnTo>
                <a:lnTo>
                  <a:pt x="23342" y="4508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8" name="object 1468"/>
          <p:cNvSpPr/>
          <p:nvPr/>
        </p:nvSpPr>
        <p:spPr>
          <a:xfrm>
            <a:off x="6561670" y="7620031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26" y="0"/>
                </a:moveTo>
                <a:lnTo>
                  <a:pt x="4495" y="3098"/>
                </a:lnTo>
                <a:lnTo>
                  <a:pt x="0" y="15227"/>
                </a:lnTo>
                <a:lnTo>
                  <a:pt x="3098" y="21945"/>
                </a:lnTo>
                <a:lnTo>
                  <a:pt x="15201" y="26441"/>
                </a:lnTo>
                <a:lnTo>
                  <a:pt x="21920" y="23393"/>
                </a:lnTo>
                <a:lnTo>
                  <a:pt x="24168" y="17322"/>
                </a:lnTo>
                <a:lnTo>
                  <a:pt x="26441" y="11264"/>
                </a:lnTo>
                <a:lnTo>
                  <a:pt x="23342" y="4521"/>
                </a:lnTo>
                <a:lnTo>
                  <a:pt x="11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9" name="object 1469"/>
          <p:cNvSpPr/>
          <p:nvPr/>
        </p:nvSpPr>
        <p:spPr>
          <a:xfrm>
            <a:off x="6610964" y="7638381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08" y="3098"/>
                </a:lnTo>
                <a:lnTo>
                  <a:pt x="2285" y="9156"/>
                </a:lnTo>
                <a:lnTo>
                  <a:pt x="0" y="15201"/>
                </a:lnTo>
                <a:lnTo>
                  <a:pt x="3111" y="21945"/>
                </a:lnTo>
                <a:lnTo>
                  <a:pt x="15214" y="26428"/>
                </a:lnTo>
                <a:lnTo>
                  <a:pt x="21932" y="23367"/>
                </a:lnTo>
                <a:lnTo>
                  <a:pt x="26441" y="11264"/>
                </a:lnTo>
                <a:lnTo>
                  <a:pt x="23380" y="4521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0" name="object 1470"/>
          <p:cNvSpPr/>
          <p:nvPr/>
        </p:nvSpPr>
        <p:spPr>
          <a:xfrm>
            <a:off x="6660284" y="7656735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08" y="3098"/>
                </a:lnTo>
                <a:lnTo>
                  <a:pt x="2273" y="9143"/>
                </a:lnTo>
                <a:lnTo>
                  <a:pt x="0" y="15201"/>
                </a:lnTo>
                <a:lnTo>
                  <a:pt x="3098" y="21932"/>
                </a:lnTo>
                <a:lnTo>
                  <a:pt x="15201" y="26428"/>
                </a:lnTo>
                <a:lnTo>
                  <a:pt x="21920" y="23367"/>
                </a:lnTo>
                <a:lnTo>
                  <a:pt x="26441" y="11252"/>
                </a:lnTo>
                <a:lnTo>
                  <a:pt x="23367" y="4521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1" name="object 1471"/>
          <p:cNvSpPr/>
          <p:nvPr/>
        </p:nvSpPr>
        <p:spPr>
          <a:xfrm>
            <a:off x="6330789" y="7486201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26" y="0"/>
                </a:moveTo>
                <a:lnTo>
                  <a:pt x="4495" y="3098"/>
                </a:lnTo>
                <a:lnTo>
                  <a:pt x="2260" y="9156"/>
                </a:lnTo>
                <a:lnTo>
                  <a:pt x="0" y="15201"/>
                </a:lnTo>
                <a:lnTo>
                  <a:pt x="3073" y="21920"/>
                </a:lnTo>
                <a:lnTo>
                  <a:pt x="15189" y="26428"/>
                </a:lnTo>
                <a:lnTo>
                  <a:pt x="21920" y="23367"/>
                </a:lnTo>
                <a:lnTo>
                  <a:pt x="24155" y="17310"/>
                </a:lnTo>
                <a:lnTo>
                  <a:pt x="26441" y="11239"/>
                </a:lnTo>
                <a:lnTo>
                  <a:pt x="23355" y="4521"/>
                </a:lnTo>
                <a:lnTo>
                  <a:pt x="11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2" name="object 1472"/>
          <p:cNvSpPr/>
          <p:nvPr/>
        </p:nvSpPr>
        <p:spPr>
          <a:xfrm>
            <a:off x="6380093" y="7504540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08" y="3111"/>
                </a:lnTo>
                <a:lnTo>
                  <a:pt x="2273" y="9156"/>
                </a:lnTo>
                <a:lnTo>
                  <a:pt x="0" y="15214"/>
                </a:lnTo>
                <a:lnTo>
                  <a:pt x="3086" y="21945"/>
                </a:lnTo>
                <a:lnTo>
                  <a:pt x="15189" y="26441"/>
                </a:lnTo>
                <a:lnTo>
                  <a:pt x="21932" y="23368"/>
                </a:lnTo>
                <a:lnTo>
                  <a:pt x="26415" y="11252"/>
                </a:lnTo>
                <a:lnTo>
                  <a:pt x="23355" y="4533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3" name="object 1473"/>
          <p:cNvSpPr/>
          <p:nvPr/>
        </p:nvSpPr>
        <p:spPr>
          <a:xfrm>
            <a:off x="6429412" y="7522904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08" y="3073"/>
                </a:lnTo>
                <a:lnTo>
                  <a:pt x="0" y="15201"/>
                </a:lnTo>
                <a:lnTo>
                  <a:pt x="3073" y="21920"/>
                </a:lnTo>
                <a:lnTo>
                  <a:pt x="15176" y="26403"/>
                </a:lnTo>
                <a:lnTo>
                  <a:pt x="21907" y="23342"/>
                </a:lnTo>
                <a:lnTo>
                  <a:pt x="24180" y="17310"/>
                </a:lnTo>
                <a:lnTo>
                  <a:pt x="26403" y="11226"/>
                </a:lnTo>
                <a:lnTo>
                  <a:pt x="23342" y="4521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4" name="object 1474"/>
          <p:cNvSpPr/>
          <p:nvPr/>
        </p:nvSpPr>
        <p:spPr>
          <a:xfrm>
            <a:off x="6478708" y="7541255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21" y="3073"/>
                </a:lnTo>
                <a:lnTo>
                  <a:pt x="2273" y="9143"/>
                </a:lnTo>
                <a:lnTo>
                  <a:pt x="0" y="15176"/>
                </a:lnTo>
                <a:lnTo>
                  <a:pt x="3086" y="21920"/>
                </a:lnTo>
                <a:lnTo>
                  <a:pt x="15201" y="26428"/>
                </a:lnTo>
                <a:lnTo>
                  <a:pt x="21932" y="23342"/>
                </a:lnTo>
                <a:lnTo>
                  <a:pt x="26415" y="11239"/>
                </a:lnTo>
                <a:lnTo>
                  <a:pt x="23380" y="4521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5" name="object 1475"/>
          <p:cNvSpPr/>
          <p:nvPr/>
        </p:nvSpPr>
        <p:spPr>
          <a:xfrm>
            <a:off x="6528016" y="7559593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21" y="3086"/>
                </a:lnTo>
                <a:lnTo>
                  <a:pt x="0" y="15214"/>
                </a:lnTo>
                <a:lnTo>
                  <a:pt x="3111" y="21945"/>
                </a:lnTo>
                <a:lnTo>
                  <a:pt x="15189" y="26441"/>
                </a:lnTo>
                <a:lnTo>
                  <a:pt x="21932" y="23355"/>
                </a:lnTo>
                <a:lnTo>
                  <a:pt x="26441" y="11239"/>
                </a:lnTo>
                <a:lnTo>
                  <a:pt x="23380" y="4508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6" name="object 1476"/>
          <p:cNvSpPr/>
          <p:nvPr/>
        </p:nvSpPr>
        <p:spPr>
          <a:xfrm>
            <a:off x="6577358" y="7577943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483" y="3086"/>
                </a:lnTo>
                <a:lnTo>
                  <a:pt x="0" y="15189"/>
                </a:lnTo>
                <a:lnTo>
                  <a:pt x="3048" y="21932"/>
                </a:lnTo>
                <a:lnTo>
                  <a:pt x="15163" y="26416"/>
                </a:lnTo>
                <a:lnTo>
                  <a:pt x="21894" y="23355"/>
                </a:lnTo>
                <a:lnTo>
                  <a:pt x="26403" y="11252"/>
                </a:lnTo>
                <a:lnTo>
                  <a:pt x="23317" y="4533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7" name="object 1477"/>
          <p:cNvSpPr/>
          <p:nvPr/>
        </p:nvSpPr>
        <p:spPr>
          <a:xfrm>
            <a:off x="6626640" y="7596298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21" y="3086"/>
                </a:lnTo>
                <a:lnTo>
                  <a:pt x="2273" y="9144"/>
                </a:lnTo>
                <a:lnTo>
                  <a:pt x="0" y="15189"/>
                </a:lnTo>
                <a:lnTo>
                  <a:pt x="3098" y="21932"/>
                </a:lnTo>
                <a:lnTo>
                  <a:pt x="15214" y="26416"/>
                </a:lnTo>
                <a:lnTo>
                  <a:pt x="21945" y="23355"/>
                </a:lnTo>
                <a:lnTo>
                  <a:pt x="24180" y="17297"/>
                </a:lnTo>
                <a:lnTo>
                  <a:pt x="26441" y="11252"/>
                </a:lnTo>
                <a:lnTo>
                  <a:pt x="23367" y="4508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8" name="object 1478"/>
          <p:cNvSpPr/>
          <p:nvPr/>
        </p:nvSpPr>
        <p:spPr>
          <a:xfrm>
            <a:off x="6675946" y="7614646"/>
            <a:ext cx="15875" cy="26670"/>
          </a:xfrm>
          <a:custGeom>
            <a:avLst/>
            <a:gdLst/>
            <a:ahLst/>
            <a:cxnLst/>
            <a:rect l="l" t="t" r="r" b="b"/>
            <a:pathLst>
              <a:path w="15875" h="26670">
                <a:moveTo>
                  <a:pt x="11264" y="0"/>
                </a:moveTo>
                <a:lnTo>
                  <a:pt x="4521" y="3086"/>
                </a:lnTo>
                <a:lnTo>
                  <a:pt x="2273" y="9144"/>
                </a:lnTo>
                <a:lnTo>
                  <a:pt x="0" y="15189"/>
                </a:lnTo>
                <a:lnTo>
                  <a:pt x="3111" y="21932"/>
                </a:lnTo>
                <a:lnTo>
                  <a:pt x="15189" y="26416"/>
                </a:lnTo>
                <a:lnTo>
                  <a:pt x="15554" y="26250"/>
                </a:lnTo>
                <a:lnTo>
                  <a:pt x="15500" y="1590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9" name="object 1479"/>
          <p:cNvSpPr/>
          <p:nvPr/>
        </p:nvSpPr>
        <p:spPr>
          <a:xfrm>
            <a:off x="6346450" y="7444102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08" y="3098"/>
                </a:lnTo>
                <a:lnTo>
                  <a:pt x="2273" y="9143"/>
                </a:lnTo>
                <a:lnTo>
                  <a:pt x="0" y="15201"/>
                </a:lnTo>
                <a:lnTo>
                  <a:pt x="3073" y="21907"/>
                </a:lnTo>
                <a:lnTo>
                  <a:pt x="15201" y="26428"/>
                </a:lnTo>
                <a:lnTo>
                  <a:pt x="21920" y="23355"/>
                </a:lnTo>
                <a:lnTo>
                  <a:pt x="26454" y="11252"/>
                </a:lnTo>
                <a:lnTo>
                  <a:pt x="23355" y="4521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0" name="object 1480"/>
          <p:cNvSpPr/>
          <p:nvPr/>
        </p:nvSpPr>
        <p:spPr>
          <a:xfrm>
            <a:off x="6395758" y="7462453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08" y="3098"/>
                </a:lnTo>
                <a:lnTo>
                  <a:pt x="2273" y="9156"/>
                </a:lnTo>
                <a:lnTo>
                  <a:pt x="0" y="15189"/>
                </a:lnTo>
                <a:lnTo>
                  <a:pt x="3086" y="21920"/>
                </a:lnTo>
                <a:lnTo>
                  <a:pt x="15189" y="26428"/>
                </a:lnTo>
                <a:lnTo>
                  <a:pt x="21932" y="23355"/>
                </a:lnTo>
                <a:lnTo>
                  <a:pt x="26441" y="11252"/>
                </a:lnTo>
                <a:lnTo>
                  <a:pt x="23380" y="4521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1" name="object 1481"/>
          <p:cNvSpPr/>
          <p:nvPr/>
        </p:nvSpPr>
        <p:spPr>
          <a:xfrm>
            <a:off x="6445075" y="7480791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26" y="0"/>
                </a:moveTo>
                <a:lnTo>
                  <a:pt x="4508" y="3098"/>
                </a:lnTo>
                <a:lnTo>
                  <a:pt x="0" y="15201"/>
                </a:lnTo>
                <a:lnTo>
                  <a:pt x="3073" y="21920"/>
                </a:lnTo>
                <a:lnTo>
                  <a:pt x="15189" y="26441"/>
                </a:lnTo>
                <a:lnTo>
                  <a:pt x="21907" y="23367"/>
                </a:lnTo>
                <a:lnTo>
                  <a:pt x="24180" y="17322"/>
                </a:lnTo>
                <a:lnTo>
                  <a:pt x="26428" y="11264"/>
                </a:lnTo>
                <a:lnTo>
                  <a:pt x="23342" y="4508"/>
                </a:lnTo>
                <a:lnTo>
                  <a:pt x="11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2" name="object 1482"/>
          <p:cNvSpPr/>
          <p:nvPr/>
        </p:nvSpPr>
        <p:spPr>
          <a:xfrm>
            <a:off x="6494384" y="7499145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08" y="3086"/>
                </a:lnTo>
                <a:lnTo>
                  <a:pt x="0" y="15201"/>
                </a:lnTo>
                <a:lnTo>
                  <a:pt x="3098" y="21920"/>
                </a:lnTo>
                <a:lnTo>
                  <a:pt x="15214" y="26416"/>
                </a:lnTo>
                <a:lnTo>
                  <a:pt x="21920" y="23380"/>
                </a:lnTo>
                <a:lnTo>
                  <a:pt x="24168" y="17297"/>
                </a:lnTo>
                <a:lnTo>
                  <a:pt x="26441" y="11264"/>
                </a:lnTo>
                <a:lnTo>
                  <a:pt x="23342" y="4533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3" name="object 1483"/>
          <p:cNvSpPr/>
          <p:nvPr/>
        </p:nvSpPr>
        <p:spPr>
          <a:xfrm>
            <a:off x="6543664" y="7517506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90" y="0"/>
                </a:moveTo>
                <a:lnTo>
                  <a:pt x="4533" y="3073"/>
                </a:lnTo>
                <a:lnTo>
                  <a:pt x="2285" y="9144"/>
                </a:lnTo>
                <a:lnTo>
                  <a:pt x="0" y="15189"/>
                </a:lnTo>
                <a:lnTo>
                  <a:pt x="3111" y="21907"/>
                </a:lnTo>
                <a:lnTo>
                  <a:pt x="15239" y="26428"/>
                </a:lnTo>
                <a:lnTo>
                  <a:pt x="21945" y="23355"/>
                </a:lnTo>
                <a:lnTo>
                  <a:pt x="26454" y="11226"/>
                </a:lnTo>
                <a:lnTo>
                  <a:pt x="23406" y="4521"/>
                </a:lnTo>
                <a:lnTo>
                  <a:pt x="1129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4" name="object 1484"/>
          <p:cNvSpPr/>
          <p:nvPr/>
        </p:nvSpPr>
        <p:spPr>
          <a:xfrm>
            <a:off x="6593010" y="7535844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26" y="0"/>
                </a:moveTo>
                <a:lnTo>
                  <a:pt x="4483" y="3086"/>
                </a:lnTo>
                <a:lnTo>
                  <a:pt x="0" y="15201"/>
                </a:lnTo>
                <a:lnTo>
                  <a:pt x="3060" y="21932"/>
                </a:lnTo>
                <a:lnTo>
                  <a:pt x="15176" y="26415"/>
                </a:lnTo>
                <a:lnTo>
                  <a:pt x="21920" y="23367"/>
                </a:lnTo>
                <a:lnTo>
                  <a:pt x="26428" y="11239"/>
                </a:lnTo>
                <a:lnTo>
                  <a:pt x="23342" y="4508"/>
                </a:lnTo>
                <a:lnTo>
                  <a:pt x="11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5" name="object 1485"/>
          <p:cNvSpPr/>
          <p:nvPr/>
        </p:nvSpPr>
        <p:spPr>
          <a:xfrm>
            <a:off x="6642316" y="7554198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08" y="3086"/>
                </a:lnTo>
                <a:lnTo>
                  <a:pt x="2273" y="9156"/>
                </a:lnTo>
                <a:lnTo>
                  <a:pt x="0" y="15201"/>
                </a:lnTo>
                <a:lnTo>
                  <a:pt x="3073" y="21920"/>
                </a:lnTo>
                <a:lnTo>
                  <a:pt x="15201" y="26415"/>
                </a:lnTo>
                <a:lnTo>
                  <a:pt x="21920" y="23367"/>
                </a:lnTo>
                <a:lnTo>
                  <a:pt x="26428" y="11252"/>
                </a:lnTo>
                <a:lnTo>
                  <a:pt x="23342" y="4508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6" name="object 1486"/>
          <p:cNvSpPr/>
          <p:nvPr/>
        </p:nvSpPr>
        <p:spPr>
          <a:xfrm>
            <a:off x="6336797" y="7391586"/>
            <a:ext cx="2540" cy="10160"/>
          </a:xfrm>
          <a:custGeom>
            <a:avLst/>
            <a:gdLst/>
            <a:ahLst/>
            <a:cxnLst/>
            <a:rect l="l" t="t" r="r" b="b"/>
            <a:pathLst>
              <a:path w="2539" h="10159">
                <a:moveTo>
                  <a:pt x="915" y="0"/>
                </a:moveTo>
                <a:lnTo>
                  <a:pt x="0" y="9858"/>
                </a:lnTo>
                <a:lnTo>
                  <a:pt x="2426" y="3330"/>
                </a:lnTo>
                <a:lnTo>
                  <a:pt x="91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7" name="object 1487"/>
          <p:cNvSpPr/>
          <p:nvPr/>
        </p:nvSpPr>
        <p:spPr>
          <a:xfrm>
            <a:off x="6362127" y="7401990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495" y="3111"/>
                </a:lnTo>
                <a:lnTo>
                  <a:pt x="0" y="15214"/>
                </a:lnTo>
                <a:lnTo>
                  <a:pt x="3073" y="21920"/>
                </a:lnTo>
                <a:lnTo>
                  <a:pt x="15189" y="26441"/>
                </a:lnTo>
                <a:lnTo>
                  <a:pt x="21920" y="23368"/>
                </a:lnTo>
                <a:lnTo>
                  <a:pt x="26416" y="11264"/>
                </a:lnTo>
                <a:lnTo>
                  <a:pt x="23317" y="4533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8" name="object 1488"/>
          <p:cNvSpPr/>
          <p:nvPr/>
        </p:nvSpPr>
        <p:spPr>
          <a:xfrm>
            <a:off x="6411409" y="7420341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21" y="3098"/>
                </a:lnTo>
                <a:lnTo>
                  <a:pt x="2285" y="9156"/>
                </a:lnTo>
                <a:lnTo>
                  <a:pt x="0" y="15214"/>
                </a:lnTo>
                <a:lnTo>
                  <a:pt x="3098" y="21920"/>
                </a:lnTo>
                <a:lnTo>
                  <a:pt x="15239" y="26441"/>
                </a:lnTo>
                <a:lnTo>
                  <a:pt x="21958" y="23367"/>
                </a:lnTo>
                <a:lnTo>
                  <a:pt x="24180" y="17322"/>
                </a:lnTo>
                <a:lnTo>
                  <a:pt x="26441" y="11264"/>
                </a:lnTo>
                <a:lnTo>
                  <a:pt x="23380" y="4521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9" name="object 1489"/>
          <p:cNvSpPr/>
          <p:nvPr/>
        </p:nvSpPr>
        <p:spPr>
          <a:xfrm>
            <a:off x="6460740" y="7438692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08" y="3098"/>
                </a:lnTo>
                <a:lnTo>
                  <a:pt x="0" y="15214"/>
                </a:lnTo>
                <a:lnTo>
                  <a:pt x="3086" y="21945"/>
                </a:lnTo>
                <a:lnTo>
                  <a:pt x="15176" y="26428"/>
                </a:lnTo>
                <a:lnTo>
                  <a:pt x="21920" y="23368"/>
                </a:lnTo>
                <a:lnTo>
                  <a:pt x="26441" y="11239"/>
                </a:lnTo>
                <a:lnTo>
                  <a:pt x="23342" y="4533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0" name="object 1490"/>
          <p:cNvSpPr/>
          <p:nvPr/>
        </p:nvSpPr>
        <p:spPr>
          <a:xfrm>
            <a:off x="6510059" y="7457044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26" y="0"/>
                </a:moveTo>
                <a:lnTo>
                  <a:pt x="4495" y="3098"/>
                </a:lnTo>
                <a:lnTo>
                  <a:pt x="0" y="15201"/>
                </a:lnTo>
                <a:lnTo>
                  <a:pt x="3073" y="21945"/>
                </a:lnTo>
                <a:lnTo>
                  <a:pt x="15176" y="26441"/>
                </a:lnTo>
                <a:lnTo>
                  <a:pt x="21907" y="23355"/>
                </a:lnTo>
                <a:lnTo>
                  <a:pt x="26428" y="11264"/>
                </a:lnTo>
                <a:lnTo>
                  <a:pt x="23342" y="4521"/>
                </a:lnTo>
                <a:lnTo>
                  <a:pt x="11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1" name="object 1491"/>
          <p:cNvSpPr/>
          <p:nvPr/>
        </p:nvSpPr>
        <p:spPr>
          <a:xfrm>
            <a:off x="6559351" y="7475396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08" y="3098"/>
                </a:lnTo>
                <a:lnTo>
                  <a:pt x="2273" y="9156"/>
                </a:lnTo>
                <a:lnTo>
                  <a:pt x="0" y="15201"/>
                </a:lnTo>
                <a:lnTo>
                  <a:pt x="3086" y="21932"/>
                </a:lnTo>
                <a:lnTo>
                  <a:pt x="15201" y="26428"/>
                </a:lnTo>
                <a:lnTo>
                  <a:pt x="21932" y="23367"/>
                </a:lnTo>
                <a:lnTo>
                  <a:pt x="26441" y="11239"/>
                </a:lnTo>
                <a:lnTo>
                  <a:pt x="23367" y="4521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2" name="object 1492"/>
          <p:cNvSpPr/>
          <p:nvPr/>
        </p:nvSpPr>
        <p:spPr>
          <a:xfrm>
            <a:off x="6608660" y="7493746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08" y="3098"/>
                </a:lnTo>
                <a:lnTo>
                  <a:pt x="2273" y="9156"/>
                </a:lnTo>
                <a:lnTo>
                  <a:pt x="0" y="15201"/>
                </a:lnTo>
                <a:lnTo>
                  <a:pt x="3086" y="21932"/>
                </a:lnTo>
                <a:lnTo>
                  <a:pt x="15201" y="26428"/>
                </a:lnTo>
                <a:lnTo>
                  <a:pt x="21932" y="23342"/>
                </a:lnTo>
                <a:lnTo>
                  <a:pt x="26441" y="11264"/>
                </a:lnTo>
                <a:lnTo>
                  <a:pt x="23355" y="4521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3" name="object 1493"/>
          <p:cNvSpPr/>
          <p:nvPr/>
        </p:nvSpPr>
        <p:spPr>
          <a:xfrm>
            <a:off x="6657980" y="7512098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08" y="3098"/>
                </a:lnTo>
                <a:lnTo>
                  <a:pt x="0" y="15201"/>
                </a:lnTo>
                <a:lnTo>
                  <a:pt x="3073" y="21932"/>
                </a:lnTo>
                <a:lnTo>
                  <a:pt x="15189" y="26428"/>
                </a:lnTo>
                <a:lnTo>
                  <a:pt x="21920" y="23342"/>
                </a:lnTo>
                <a:lnTo>
                  <a:pt x="26428" y="11239"/>
                </a:lnTo>
                <a:lnTo>
                  <a:pt x="23355" y="4521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4" name="object 1494"/>
          <p:cNvSpPr/>
          <p:nvPr/>
        </p:nvSpPr>
        <p:spPr>
          <a:xfrm>
            <a:off x="6340030" y="7342492"/>
            <a:ext cx="15240" cy="26034"/>
          </a:xfrm>
          <a:custGeom>
            <a:avLst/>
            <a:gdLst/>
            <a:ahLst/>
            <a:cxnLst/>
            <a:rect l="l" t="t" r="r" b="b"/>
            <a:pathLst>
              <a:path w="15239" h="26034">
                <a:moveTo>
                  <a:pt x="2240" y="0"/>
                </a:moveTo>
                <a:lnTo>
                  <a:pt x="0" y="24129"/>
                </a:lnTo>
                <a:lnTo>
                  <a:pt x="3643" y="25489"/>
                </a:lnTo>
                <a:lnTo>
                  <a:pt x="10374" y="22441"/>
                </a:lnTo>
                <a:lnTo>
                  <a:pt x="12610" y="16370"/>
                </a:lnTo>
                <a:lnTo>
                  <a:pt x="14870" y="10312"/>
                </a:lnTo>
                <a:lnTo>
                  <a:pt x="11810" y="3581"/>
                </a:lnTo>
                <a:lnTo>
                  <a:pt x="2240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5" name="object 1495"/>
          <p:cNvSpPr/>
          <p:nvPr/>
        </p:nvSpPr>
        <p:spPr>
          <a:xfrm>
            <a:off x="6377789" y="7359892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21" y="3098"/>
                </a:lnTo>
                <a:lnTo>
                  <a:pt x="2247" y="9156"/>
                </a:lnTo>
                <a:lnTo>
                  <a:pt x="0" y="15227"/>
                </a:lnTo>
                <a:lnTo>
                  <a:pt x="3073" y="21920"/>
                </a:lnTo>
                <a:lnTo>
                  <a:pt x="15163" y="26441"/>
                </a:lnTo>
                <a:lnTo>
                  <a:pt x="21894" y="23368"/>
                </a:lnTo>
                <a:lnTo>
                  <a:pt x="24180" y="17310"/>
                </a:lnTo>
                <a:lnTo>
                  <a:pt x="26415" y="11264"/>
                </a:lnTo>
                <a:lnTo>
                  <a:pt x="23355" y="4533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6" name="object 1496"/>
          <p:cNvSpPr/>
          <p:nvPr/>
        </p:nvSpPr>
        <p:spPr>
          <a:xfrm>
            <a:off x="6427070" y="7378242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77" y="0"/>
                </a:moveTo>
                <a:lnTo>
                  <a:pt x="4533" y="3111"/>
                </a:lnTo>
                <a:lnTo>
                  <a:pt x="2298" y="9156"/>
                </a:lnTo>
                <a:lnTo>
                  <a:pt x="0" y="15201"/>
                </a:lnTo>
                <a:lnTo>
                  <a:pt x="3111" y="21945"/>
                </a:lnTo>
                <a:lnTo>
                  <a:pt x="15227" y="26441"/>
                </a:lnTo>
                <a:lnTo>
                  <a:pt x="21945" y="23368"/>
                </a:lnTo>
                <a:lnTo>
                  <a:pt x="24206" y="17322"/>
                </a:lnTo>
                <a:lnTo>
                  <a:pt x="26441" y="11264"/>
                </a:lnTo>
                <a:lnTo>
                  <a:pt x="23380" y="4533"/>
                </a:lnTo>
                <a:lnTo>
                  <a:pt x="1127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7" name="object 1497"/>
          <p:cNvSpPr/>
          <p:nvPr/>
        </p:nvSpPr>
        <p:spPr>
          <a:xfrm>
            <a:off x="6476377" y="7396594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77" y="0"/>
                </a:moveTo>
                <a:lnTo>
                  <a:pt x="4533" y="3098"/>
                </a:lnTo>
                <a:lnTo>
                  <a:pt x="2298" y="9156"/>
                </a:lnTo>
                <a:lnTo>
                  <a:pt x="0" y="15201"/>
                </a:lnTo>
                <a:lnTo>
                  <a:pt x="3111" y="21932"/>
                </a:lnTo>
                <a:lnTo>
                  <a:pt x="15227" y="26441"/>
                </a:lnTo>
                <a:lnTo>
                  <a:pt x="21945" y="23367"/>
                </a:lnTo>
                <a:lnTo>
                  <a:pt x="26441" y="11252"/>
                </a:lnTo>
                <a:lnTo>
                  <a:pt x="23380" y="4521"/>
                </a:lnTo>
                <a:lnTo>
                  <a:pt x="1127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8" name="object 1498"/>
          <p:cNvSpPr/>
          <p:nvPr/>
        </p:nvSpPr>
        <p:spPr>
          <a:xfrm>
            <a:off x="6525723" y="7414945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26" y="0"/>
                </a:moveTo>
                <a:lnTo>
                  <a:pt x="4495" y="3098"/>
                </a:lnTo>
                <a:lnTo>
                  <a:pt x="2260" y="9156"/>
                </a:lnTo>
                <a:lnTo>
                  <a:pt x="0" y="15201"/>
                </a:lnTo>
                <a:lnTo>
                  <a:pt x="3073" y="21932"/>
                </a:lnTo>
                <a:lnTo>
                  <a:pt x="15176" y="26428"/>
                </a:lnTo>
                <a:lnTo>
                  <a:pt x="21920" y="23367"/>
                </a:lnTo>
                <a:lnTo>
                  <a:pt x="24155" y="17310"/>
                </a:lnTo>
                <a:lnTo>
                  <a:pt x="26428" y="11264"/>
                </a:lnTo>
                <a:lnTo>
                  <a:pt x="23342" y="4521"/>
                </a:lnTo>
                <a:lnTo>
                  <a:pt x="11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9" name="object 1499"/>
          <p:cNvSpPr/>
          <p:nvPr/>
        </p:nvSpPr>
        <p:spPr>
          <a:xfrm>
            <a:off x="6575003" y="7433295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33" y="3098"/>
                </a:lnTo>
                <a:lnTo>
                  <a:pt x="0" y="15201"/>
                </a:lnTo>
                <a:lnTo>
                  <a:pt x="3124" y="21920"/>
                </a:lnTo>
                <a:lnTo>
                  <a:pt x="15214" y="26428"/>
                </a:lnTo>
                <a:lnTo>
                  <a:pt x="21945" y="23355"/>
                </a:lnTo>
                <a:lnTo>
                  <a:pt x="24206" y="17310"/>
                </a:lnTo>
                <a:lnTo>
                  <a:pt x="26441" y="11252"/>
                </a:lnTo>
                <a:lnTo>
                  <a:pt x="23380" y="4521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0" name="object 1500"/>
          <p:cNvSpPr/>
          <p:nvPr/>
        </p:nvSpPr>
        <p:spPr>
          <a:xfrm>
            <a:off x="6624333" y="7451647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08" y="3098"/>
                </a:lnTo>
                <a:lnTo>
                  <a:pt x="0" y="15201"/>
                </a:lnTo>
                <a:lnTo>
                  <a:pt x="3086" y="21932"/>
                </a:lnTo>
                <a:lnTo>
                  <a:pt x="15189" y="26428"/>
                </a:lnTo>
                <a:lnTo>
                  <a:pt x="21920" y="23355"/>
                </a:lnTo>
                <a:lnTo>
                  <a:pt x="24193" y="17310"/>
                </a:lnTo>
                <a:lnTo>
                  <a:pt x="26415" y="11252"/>
                </a:lnTo>
                <a:lnTo>
                  <a:pt x="23355" y="4521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1" name="object 1501"/>
          <p:cNvSpPr/>
          <p:nvPr/>
        </p:nvSpPr>
        <p:spPr>
          <a:xfrm>
            <a:off x="6673641" y="7469997"/>
            <a:ext cx="17780" cy="26670"/>
          </a:xfrm>
          <a:custGeom>
            <a:avLst/>
            <a:gdLst/>
            <a:ahLst/>
            <a:cxnLst/>
            <a:rect l="l" t="t" r="r" b="b"/>
            <a:pathLst>
              <a:path w="17779" h="26670">
                <a:moveTo>
                  <a:pt x="11239" y="0"/>
                </a:moveTo>
                <a:lnTo>
                  <a:pt x="4508" y="3073"/>
                </a:lnTo>
                <a:lnTo>
                  <a:pt x="2273" y="9156"/>
                </a:lnTo>
                <a:lnTo>
                  <a:pt x="0" y="15201"/>
                </a:lnTo>
                <a:lnTo>
                  <a:pt x="3086" y="21920"/>
                </a:lnTo>
                <a:lnTo>
                  <a:pt x="15189" y="26428"/>
                </a:lnTo>
                <a:lnTo>
                  <a:pt x="17544" y="25353"/>
                </a:lnTo>
                <a:lnTo>
                  <a:pt x="17494" y="2338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2" name="object 1502"/>
          <p:cNvSpPr/>
          <p:nvPr/>
        </p:nvSpPr>
        <p:spPr>
          <a:xfrm>
            <a:off x="6346763" y="7302372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29">
                <a:moveTo>
                  <a:pt x="16416" y="0"/>
                </a:moveTo>
                <a:lnTo>
                  <a:pt x="6247" y="10268"/>
                </a:lnTo>
                <a:lnTo>
                  <a:pt x="0" y="18007"/>
                </a:lnTo>
                <a:lnTo>
                  <a:pt x="456" y="18998"/>
                </a:lnTo>
                <a:lnTo>
                  <a:pt x="12571" y="23520"/>
                </a:lnTo>
                <a:lnTo>
                  <a:pt x="19315" y="20421"/>
                </a:lnTo>
                <a:lnTo>
                  <a:pt x="23811" y="8330"/>
                </a:lnTo>
                <a:lnTo>
                  <a:pt x="20738" y="1612"/>
                </a:lnTo>
                <a:lnTo>
                  <a:pt x="1641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3" name="object 1503"/>
          <p:cNvSpPr/>
          <p:nvPr/>
        </p:nvSpPr>
        <p:spPr>
          <a:xfrm>
            <a:off x="6393441" y="7317802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21" y="3111"/>
                </a:lnTo>
                <a:lnTo>
                  <a:pt x="0" y="15214"/>
                </a:lnTo>
                <a:lnTo>
                  <a:pt x="3111" y="21932"/>
                </a:lnTo>
                <a:lnTo>
                  <a:pt x="15201" y="26416"/>
                </a:lnTo>
                <a:lnTo>
                  <a:pt x="21920" y="23368"/>
                </a:lnTo>
                <a:lnTo>
                  <a:pt x="26441" y="11239"/>
                </a:lnTo>
                <a:lnTo>
                  <a:pt x="23367" y="4533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4" name="object 1504"/>
          <p:cNvSpPr/>
          <p:nvPr/>
        </p:nvSpPr>
        <p:spPr>
          <a:xfrm>
            <a:off x="6442773" y="7336156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483" y="3086"/>
                </a:lnTo>
                <a:lnTo>
                  <a:pt x="0" y="15214"/>
                </a:lnTo>
                <a:lnTo>
                  <a:pt x="3073" y="21920"/>
                </a:lnTo>
                <a:lnTo>
                  <a:pt x="15176" y="26441"/>
                </a:lnTo>
                <a:lnTo>
                  <a:pt x="21894" y="23355"/>
                </a:lnTo>
                <a:lnTo>
                  <a:pt x="26415" y="11252"/>
                </a:lnTo>
                <a:lnTo>
                  <a:pt x="23342" y="4508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5" name="object 1505"/>
          <p:cNvSpPr/>
          <p:nvPr/>
        </p:nvSpPr>
        <p:spPr>
          <a:xfrm>
            <a:off x="6492055" y="7354507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21" y="3086"/>
                </a:lnTo>
                <a:lnTo>
                  <a:pt x="0" y="15214"/>
                </a:lnTo>
                <a:lnTo>
                  <a:pt x="3098" y="21920"/>
                </a:lnTo>
                <a:lnTo>
                  <a:pt x="15227" y="26415"/>
                </a:lnTo>
                <a:lnTo>
                  <a:pt x="21958" y="23355"/>
                </a:lnTo>
                <a:lnTo>
                  <a:pt x="24180" y="17297"/>
                </a:lnTo>
                <a:lnTo>
                  <a:pt x="26441" y="11239"/>
                </a:lnTo>
                <a:lnTo>
                  <a:pt x="23380" y="4508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6" name="object 1506"/>
          <p:cNvSpPr/>
          <p:nvPr/>
        </p:nvSpPr>
        <p:spPr>
          <a:xfrm>
            <a:off x="6541387" y="7372857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495" y="3086"/>
                </a:lnTo>
                <a:lnTo>
                  <a:pt x="0" y="15189"/>
                </a:lnTo>
                <a:lnTo>
                  <a:pt x="3073" y="21920"/>
                </a:lnTo>
                <a:lnTo>
                  <a:pt x="15189" y="26416"/>
                </a:lnTo>
                <a:lnTo>
                  <a:pt x="21920" y="23342"/>
                </a:lnTo>
                <a:lnTo>
                  <a:pt x="24155" y="17297"/>
                </a:lnTo>
                <a:lnTo>
                  <a:pt x="26441" y="11239"/>
                </a:lnTo>
                <a:lnTo>
                  <a:pt x="23342" y="4508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7" name="object 1507"/>
          <p:cNvSpPr/>
          <p:nvPr/>
        </p:nvSpPr>
        <p:spPr>
          <a:xfrm>
            <a:off x="6590691" y="7391209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08" y="3086"/>
                </a:lnTo>
                <a:lnTo>
                  <a:pt x="2273" y="9143"/>
                </a:lnTo>
                <a:lnTo>
                  <a:pt x="0" y="15189"/>
                </a:lnTo>
                <a:lnTo>
                  <a:pt x="3086" y="21920"/>
                </a:lnTo>
                <a:lnTo>
                  <a:pt x="15189" y="26415"/>
                </a:lnTo>
                <a:lnTo>
                  <a:pt x="21920" y="23355"/>
                </a:lnTo>
                <a:lnTo>
                  <a:pt x="26415" y="11239"/>
                </a:lnTo>
                <a:lnTo>
                  <a:pt x="23355" y="4508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8" name="object 1508"/>
          <p:cNvSpPr/>
          <p:nvPr/>
        </p:nvSpPr>
        <p:spPr>
          <a:xfrm>
            <a:off x="6639997" y="7409560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21" y="3073"/>
                </a:lnTo>
                <a:lnTo>
                  <a:pt x="0" y="15189"/>
                </a:lnTo>
                <a:lnTo>
                  <a:pt x="3111" y="21920"/>
                </a:lnTo>
                <a:lnTo>
                  <a:pt x="15189" y="26415"/>
                </a:lnTo>
                <a:lnTo>
                  <a:pt x="21920" y="23342"/>
                </a:lnTo>
                <a:lnTo>
                  <a:pt x="26441" y="11239"/>
                </a:lnTo>
                <a:lnTo>
                  <a:pt x="23342" y="4508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9" name="object 1509"/>
          <p:cNvSpPr/>
          <p:nvPr/>
        </p:nvSpPr>
        <p:spPr>
          <a:xfrm>
            <a:off x="6689315" y="7438425"/>
            <a:ext cx="1905" cy="8890"/>
          </a:xfrm>
          <a:custGeom>
            <a:avLst/>
            <a:gdLst/>
            <a:ahLst/>
            <a:cxnLst/>
            <a:rect l="l" t="t" r="r" b="b"/>
            <a:pathLst>
              <a:path w="1904" h="8890">
                <a:moveTo>
                  <a:pt x="1745" y="0"/>
                </a:moveTo>
                <a:lnTo>
                  <a:pt x="0" y="4677"/>
                </a:lnTo>
                <a:lnTo>
                  <a:pt x="1763" y="8540"/>
                </a:lnTo>
                <a:lnTo>
                  <a:pt x="1745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0" name="object 1510"/>
          <p:cNvSpPr/>
          <p:nvPr/>
        </p:nvSpPr>
        <p:spPr>
          <a:xfrm>
            <a:off x="6409104" y="7275707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08" y="3086"/>
                </a:lnTo>
                <a:lnTo>
                  <a:pt x="2273" y="9156"/>
                </a:lnTo>
                <a:lnTo>
                  <a:pt x="0" y="15214"/>
                </a:lnTo>
                <a:lnTo>
                  <a:pt x="3111" y="21920"/>
                </a:lnTo>
                <a:lnTo>
                  <a:pt x="15201" y="26441"/>
                </a:lnTo>
                <a:lnTo>
                  <a:pt x="21945" y="23367"/>
                </a:lnTo>
                <a:lnTo>
                  <a:pt x="24180" y="17297"/>
                </a:lnTo>
                <a:lnTo>
                  <a:pt x="26441" y="11264"/>
                </a:lnTo>
                <a:lnTo>
                  <a:pt x="23367" y="4508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1" name="object 1511"/>
          <p:cNvSpPr/>
          <p:nvPr/>
        </p:nvSpPr>
        <p:spPr>
          <a:xfrm>
            <a:off x="6458433" y="7294058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14" y="0"/>
                </a:moveTo>
                <a:lnTo>
                  <a:pt x="4495" y="3111"/>
                </a:lnTo>
                <a:lnTo>
                  <a:pt x="0" y="15201"/>
                </a:lnTo>
                <a:lnTo>
                  <a:pt x="3086" y="21920"/>
                </a:lnTo>
                <a:lnTo>
                  <a:pt x="15189" y="26416"/>
                </a:lnTo>
                <a:lnTo>
                  <a:pt x="21920" y="23368"/>
                </a:lnTo>
                <a:lnTo>
                  <a:pt x="26415" y="11239"/>
                </a:lnTo>
                <a:lnTo>
                  <a:pt x="23342" y="4533"/>
                </a:lnTo>
                <a:lnTo>
                  <a:pt x="1121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2" name="object 1512"/>
          <p:cNvSpPr/>
          <p:nvPr/>
        </p:nvSpPr>
        <p:spPr>
          <a:xfrm>
            <a:off x="6507717" y="7312408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21" y="3086"/>
                </a:lnTo>
                <a:lnTo>
                  <a:pt x="2273" y="9156"/>
                </a:lnTo>
                <a:lnTo>
                  <a:pt x="0" y="15176"/>
                </a:lnTo>
                <a:lnTo>
                  <a:pt x="3111" y="21920"/>
                </a:lnTo>
                <a:lnTo>
                  <a:pt x="15227" y="26415"/>
                </a:lnTo>
                <a:lnTo>
                  <a:pt x="21920" y="23367"/>
                </a:lnTo>
                <a:lnTo>
                  <a:pt x="26441" y="11239"/>
                </a:lnTo>
                <a:lnTo>
                  <a:pt x="23380" y="4508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3" name="object 1513"/>
          <p:cNvSpPr/>
          <p:nvPr/>
        </p:nvSpPr>
        <p:spPr>
          <a:xfrm>
            <a:off x="6557039" y="7330734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495" y="3098"/>
                </a:lnTo>
                <a:lnTo>
                  <a:pt x="0" y="15227"/>
                </a:lnTo>
                <a:lnTo>
                  <a:pt x="3086" y="21945"/>
                </a:lnTo>
                <a:lnTo>
                  <a:pt x="15201" y="26441"/>
                </a:lnTo>
                <a:lnTo>
                  <a:pt x="21920" y="23393"/>
                </a:lnTo>
                <a:lnTo>
                  <a:pt x="24168" y="17322"/>
                </a:lnTo>
                <a:lnTo>
                  <a:pt x="26441" y="11277"/>
                </a:lnTo>
                <a:lnTo>
                  <a:pt x="23368" y="4533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4" name="object 1514"/>
          <p:cNvSpPr/>
          <p:nvPr/>
        </p:nvSpPr>
        <p:spPr>
          <a:xfrm>
            <a:off x="6606344" y="7349110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08" y="3086"/>
                </a:lnTo>
                <a:lnTo>
                  <a:pt x="2273" y="9131"/>
                </a:lnTo>
                <a:lnTo>
                  <a:pt x="0" y="15189"/>
                </a:lnTo>
                <a:lnTo>
                  <a:pt x="3098" y="21920"/>
                </a:lnTo>
                <a:lnTo>
                  <a:pt x="15214" y="26415"/>
                </a:lnTo>
                <a:lnTo>
                  <a:pt x="21945" y="23342"/>
                </a:lnTo>
                <a:lnTo>
                  <a:pt x="26428" y="11239"/>
                </a:lnTo>
                <a:lnTo>
                  <a:pt x="23367" y="4508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5" name="object 1515"/>
          <p:cNvSpPr/>
          <p:nvPr/>
        </p:nvSpPr>
        <p:spPr>
          <a:xfrm>
            <a:off x="6655651" y="7367436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21" y="3098"/>
                </a:lnTo>
                <a:lnTo>
                  <a:pt x="2273" y="9156"/>
                </a:lnTo>
                <a:lnTo>
                  <a:pt x="0" y="15201"/>
                </a:lnTo>
                <a:lnTo>
                  <a:pt x="3111" y="21945"/>
                </a:lnTo>
                <a:lnTo>
                  <a:pt x="15201" y="26441"/>
                </a:lnTo>
                <a:lnTo>
                  <a:pt x="21920" y="23393"/>
                </a:lnTo>
                <a:lnTo>
                  <a:pt x="26441" y="11264"/>
                </a:lnTo>
                <a:lnTo>
                  <a:pt x="23342" y="4533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6" name="object 1516"/>
          <p:cNvSpPr/>
          <p:nvPr/>
        </p:nvSpPr>
        <p:spPr>
          <a:xfrm>
            <a:off x="5836761" y="7013419"/>
            <a:ext cx="22860" cy="26034"/>
          </a:xfrm>
          <a:custGeom>
            <a:avLst/>
            <a:gdLst/>
            <a:ahLst/>
            <a:cxnLst/>
            <a:rect l="l" t="t" r="r" b="b"/>
            <a:pathLst>
              <a:path w="22860" h="26034">
                <a:moveTo>
                  <a:pt x="7552" y="0"/>
                </a:moveTo>
                <a:lnTo>
                  <a:pt x="808" y="3111"/>
                </a:lnTo>
                <a:lnTo>
                  <a:pt x="0" y="5289"/>
                </a:lnTo>
                <a:lnTo>
                  <a:pt x="12750" y="25860"/>
                </a:lnTo>
                <a:lnTo>
                  <a:pt x="18220" y="23342"/>
                </a:lnTo>
                <a:lnTo>
                  <a:pt x="22741" y="11264"/>
                </a:lnTo>
                <a:lnTo>
                  <a:pt x="19655" y="4521"/>
                </a:lnTo>
                <a:lnTo>
                  <a:pt x="75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7" name="object 1517"/>
          <p:cNvSpPr/>
          <p:nvPr/>
        </p:nvSpPr>
        <p:spPr>
          <a:xfrm>
            <a:off x="5882380" y="7031781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08" y="3073"/>
                </a:lnTo>
                <a:lnTo>
                  <a:pt x="2235" y="9118"/>
                </a:lnTo>
                <a:lnTo>
                  <a:pt x="0" y="15163"/>
                </a:lnTo>
                <a:lnTo>
                  <a:pt x="3073" y="21907"/>
                </a:lnTo>
                <a:lnTo>
                  <a:pt x="15189" y="26403"/>
                </a:lnTo>
                <a:lnTo>
                  <a:pt x="21907" y="23329"/>
                </a:lnTo>
                <a:lnTo>
                  <a:pt x="26403" y="11239"/>
                </a:lnTo>
                <a:lnTo>
                  <a:pt x="23342" y="4521"/>
                </a:lnTo>
                <a:lnTo>
                  <a:pt x="17284" y="2222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8" name="object 1518"/>
          <p:cNvSpPr/>
          <p:nvPr/>
        </p:nvSpPr>
        <p:spPr>
          <a:xfrm>
            <a:off x="5931673" y="7050121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21" y="3086"/>
                </a:lnTo>
                <a:lnTo>
                  <a:pt x="2285" y="9131"/>
                </a:lnTo>
                <a:lnTo>
                  <a:pt x="0" y="15176"/>
                </a:lnTo>
                <a:lnTo>
                  <a:pt x="3111" y="21907"/>
                </a:lnTo>
                <a:lnTo>
                  <a:pt x="15189" y="26441"/>
                </a:lnTo>
                <a:lnTo>
                  <a:pt x="21920" y="23329"/>
                </a:lnTo>
                <a:lnTo>
                  <a:pt x="26441" y="11252"/>
                </a:lnTo>
                <a:lnTo>
                  <a:pt x="23355" y="4508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9" name="object 1519"/>
          <p:cNvSpPr/>
          <p:nvPr/>
        </p:nvSpPr>
        <p:spPr>
          <a:xfrm>
            <a:off x="5982331" y="7068468"/>
            <a:ext cx="19685" cy="12065"/>
          </a:xfrm>
          <a:custGeom>
            <a:avLst/>
            <a:gdLst/>
            <a:ahLst/>
            <a:cxnLst/>
            <a:rect l="l" t="t" r="r" b="b"/>
            <a:pathLst>
              <a:path w="19685" h="12065">
                <a:moveTo>
                  <a:pt x="9904" y="0"/>
                </a:moveTo>
                <a:lnTo>
                  <a:pt x="3160" y="3073"/>
                </a:lnTo>
                <a:lnTo>
                  <a:pt x="0" y="11606"/>
                </a:lnTo>
                <a:lnTo>
                  <a:pt x="19654" y="3630"/>
                </a:lnTo>
                <a:lnTo>
                  <a:pt x="990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0" name="object 1520"/>
          <p:cNvSpPr/>
          <p:nvPr/>
        </p:nvSpPr>
        <p:spPr>
          <a:xfrm>
            <a:off x="6426278" y="7241213"/>
            <a:ext cx="25400" cy="19050"/>
          </a:xfrm>
          <a:custGeom>
            <a:avLst/>
            <a:gdLst/>
            <a:ahLst/>
            <a:cxnLst/>
            <a:rect l="l" t="t" r="r" b="b"/>
            <a:pathLst>
              <a:path w="25400" h="19050">
                <a:moveTo>
                  <a:pt x="23257" y="0"/>
                </a:moveTo>
                <a:lnTo>
                  <a:pt x="0" y="10838"/>
                </a:lnTo>
                <a:lnTo>
                  <a:pt x="1599" y="14325"/>
                </a:lnTo>
                <a:lnTo>
                  <a:pt x="13702" y="18821"/>
                </a:lnTo>
                <a:lnTo>
                  <a:pt x="20420" y="15760"/>
                </a:lnTo>
                <a:lnTo>
                  <a:pt x="24929" y="3631"/>
                </a:lnTo>
                <a:lnTo>
                  <a:pt x="2325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1" name="object 1521"/>
          <p:cNvSpPr/>
          <p:nvPr/>
        </p:nvSpPr>
        <p:spPr>
          <a:xfrm>
            <a:off x="6474087" y="7251956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495" y="3098"/>
                </a:lnTo>
                <a:lnTo>
                  <a:pt x="0" y="15214"/>
                </a:lnTo>
                <a:lnTo>
                  <a:pt x="3086" y="21932"/>
                </a:lnTo>
                <a:lnTo>
                  <a:pt x="15201" y="26441"/>
                </a:lnTo>
                <a:lnTo>
                  <a:pt x="21920" y="23342"/>
                </a:lnTo>
                <a:lnTo>
                  <a:pt x="26441" y="11264"/>
                </a:lnTo>
                <a:lnTo>
                  <a:pt x="23342" y="4521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2" name="object 1522"/>
          <p:cNvSpPr/>
          <p:nvPr/>
        </p:nvSpPr>
        <p:spPr>
          <a:xfrm>
            <a:off x="6523390" y="7270308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21" y="3098"/>
                </a:lnTo>
                <a:lnTo>
                  <a:pt x="0" y="15201"/>
                </a:lnTo>
                <a:lnTo>
                  <a:pt x="3098" y="21932"/>
                </a:lnTo>
                <a:lnTo>
                  <a:pt x="15201" y="26428"/>
                </a:lnTo>
                <a:lnTo>
                  <a:pt x="21945" y="23368"/>
                </a:lnTo>
                <a:lnTo>
                  <a:pt x="24206" y="17310"/>
                </a:lnTo>
                <a:lnTo>
                  <a:pt x="26428" y="11239"/>
                </a:lnTo>
                <a:lnTo>
                  <a:pt x="23367" y="4521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3" name="object 1523"/>
          <p:cNvSpPr/>
          <p:nvPr/>
        </p:nvSpPr>
        <p:spPr>
          <a:xfrm>
            <a:off x="6572698" y="7288658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33" y="3098"/>
                </a:lnTo>
                <a:lnTo>
                  <a:pt x="0" y="15176"/>
                </a:lnTo>
                <a:lnTo>
                  <a:pt x="3073" y="21920"/>
                </a:lnTo>
                <a:lnTo>
                  <a:pt x="15214" y="26428"/>
                </a:lnTo>
                <a:lnTo>
                  <a:pt x="21945" y="23342"/>
                </a:lnTo>
                <a:lnTo>
                  <a:pt x="24206" y="17310"/>
                </a:lnTo>
                <a:lnTo>
                  <a:pt x="26441" y="11239"/>
                </a:lnTo>
                <a:lnTo>
                  <a:pt x="23367" y="4521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4" name="object 1524"/>
          <p:cNvSpPr/>
          <p:nvPr/>
        </p:nvSpPr>
        <p:spPr>
          <a:xfrm>
            <a:off x="6622007" y="7307009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08" y="3073"/>
                </a:lnTo>
                <a:lnTo>
                  <a:pt x="2273" y="9156"/>
                </a:lnTo>
                <a:lnTo>
                  <a:pt x="0" y="15176"/>
                </a:lnTo>
                <a:lnTo>
                  <a:pt x="3098" y="21920"/>
                </a:lnTo>
                <a:lnTo>
                  <a:pt x="15214" y="26428"/>
                </a:lnTo>
                <a:lnTo>
                  <a:pt x="21945" y="23342"/>
                </a:lnTo>
                <a:lnTo>
                  <a:pt x="24180" y="17310"/>
                </a:lnTo>
                <a:lnTo>
                  <a:pt x="26466" y="11239"/>
                </a:lnTo>
                <a:lnTo>
                  <a:pt x="23380" y="4521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5" name="object 1525"/>
          <p:cNvSpPr/>
          <p:nvPr/>
        </p:nvSpPr>
        <p:spPr>
          <a:xfrm>
            <a:off x="6671336" y="7325348"/>
            <a:ext cx="19685" cy="26670"/>
          </a:xfrm>
          <a:custGeom>
            <a:avLst/>
            <a:gdLst/>
            <a:ahLst/>
            <a:cxnLst/>
            <a:rect l="l" t="t" r="r" b="b"/>
            <a:pathLst>
              <a:path w="19684" h="26670">
                <a:moveTo>
                  <a:pt x="11239" y="0"/>
                </a:moveTo>
                <a:lnTo>
                  <a:pt x="4493" y="3092"/>
                </a:lnTo>
                <a:lnTo>
                  <a:pt x="0" y="15214"/>
                </a:lnTo>
                <a:lnTo>
                  <a:pt x="3086" y="21932"/>
                </a:lnTo>
                <a:lnTo>
                  <a:pt x="15163" y="26441"/>
                </a:lnTo>
                <a:lnTo>
                  <a:pt x="19532" y="24438"/>
                </a:lnTo>
                <a:lnTo>
                  <a:pt x="19467" y="3086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6" name="object 1526"/>
          <p:cNvSpPr/>
          <p:nvPr/>
        </p:nvSpPr>
        <p:spPr>
          <a:xfrm>
            <a:off x="5801667" y="6952979"/>
            <a:ext cx="24765" cy="26670"/>
          </a:xfrm>
          <a:custGeom>
            <a:avLst/>
            <a:gdLst/>
            <a:ahLst/>
            <a:cxnLst/>
            <a:rect l="l" t="t" r="r" b="b"/>
            <a:pathLst>
              <a:path w="24764" h="26670">
                <a:moveTo>
                  <a:pt x="9004" y="0"/>
                </a:moveTo>
                <a:lnTo>
                  <a:pt x="2260" y="3060"/>
                </a:lnTo>
                <a:lnTo>
                  <a:pt x="0" y="9105"/>
                </a:lnTo>
                <a:lnTo>
                  <a:pt x="10070" y="25357"/>
                </a:lnTo>
                <a:lnTo>
                  <a:pt x="12953" y="26415"/>
                </a:lnTo>
                <a:lnTo>
                  <a:pt x="19659" y="23329"/>
                </a:lnTo>
                <a:lnTo>
                  <a:pt x="24168" y="11252"/>
                </a:lnTo>
                <a:lnTo>
                  <a:pt x="21107" y="4521"/>
                </a:lnTo>
                <a:lnTo>
                  <a:pt x="900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7" name="object 1527"/>
          <p:cNvSpPr/>
          <p:nvPr/>
        </p:nvSpPr>
        <p:spPr>
          <a:xfrm>
            <a:off x="5848739" y="6971318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21" y="3098"/>
                </a:lnTo>
                <a:lnTo>
                  <a:pt x="2247" y="9131"/>
                </a:lnTo>
                <a:lnTo>
                  <a:pt x="0" y="15201"/>
                </a:lnTo>
                <a:lnTo>
                  <a:pt x="3086" y="21920"/>
                </a:lnTo>
                <a:lnTo>
                  <a:pt x="15176" y="26441"/>
                </a:lnTo>
                <a:lnTo>
                  <a:pt x="21920" y="23342"/>
                </a:lnTo>
                <a:lnTo>
                  <a:pt x="26415" y="11264"/>
                </a:lnTo>
                <a:lnTo>
                  <a:pt x="23342" y="4521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8" name="object 1528"/>
          <p:cNvSpPr/>
          <p:nvPr/>
        </p:nvSpPr>
        <p:spPr>
          <a:xfrm>
            <a:off x="5898042" y="6989668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08" y="3098"/>
                </a:lnTo>
                <a:lnTo>
                  <a:pt x="2235" y="9118"/>
                </a:lnTo>
                <a:lnTo>
                  <a:pt x="0" y="15176"/>
                </a:lnTo>
                <a:lnTo>
                  <a:pt x="3086" y="21920"/>
                </a:lnTo>
                <a:lnTo>
                  <a:pt x="15189" y="26428"/>
                </a:lnTo>
                <a:lnTo>
                  <a:pt x="21894" y="23342"/>
                </a:lnTo>
                <a:lnTo>
                  <a:pt x="24180" y="17310"/>
                </a:lnTo>
                <a:lnTo>
                  <a:pt x="26415" y="11264"/>
                </a:lnTo>
                <a:lnTo>
                  <a:pt x="23355" y="4533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9" name="object 1529"/>
          <p:cNvSpPr/>
          <p:nvPr/>
        </p:nvSpPr>
        <p:spPr>
          <a:xfrm>
            <a:off x="5947350" y="7008022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08" y="3098"/>
                </a:lnTo>
                <a:lnTo>
                  <a:pt x="0" y="15176"/>
                </a:lnTo>
                <a:lnTo>
                  <a:pt x="3086" y="21907"/>
                </a:lnTo>
                <a:lnTo>
                  <a:pt x="15189" y="26428"/>
                </a:lnTo>
                <a:lnTo>
                  <a:pt x="21920" y="23342"/>
                </a:lnTo>
                <a:lnTo>
                  <a:pt x="26441" y="11239"/>
                </a:lnTo>
                <a:lnTo>
                  <a:pt x="23342" y="4521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0" name="object 1530"/>
          <p:cNvSpPr/>
          <p:nvPr/>
        </p:nvSpPr>
        <p:spPr>
          <a:xfrm>
            <a:off x="5996658" y="7026370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08" y="3098"/>
                </a:lnTo>
                <a:lnTo>
                  <a:pt x="0" y="15176"/>
                </a:lnTo>
                <a:lnTo>
                  <a:pt x="3086" y="21920"/>
                </a:lnTo>
                <a:lnTo>
                  <a:pt x="15189" y="26428"/>
                </a:lnTo>
                <a:lnTo>
                  <a:pt x="21920" y="23342"/>
                </a:lnTo>
                <a:lnTo>
                  <a:pt x="26441" y="11264"/>
                </a:lnTo>
                <a:lnTo>
                  <a:pt x="23355" y="4521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1" name="object 1531"/>
          <p:cNvSpPr/>
          <p:nvPr/>
        </p:nvSpPr>
        <p:spPr>
          <a:xfrm>
            <a:off x="6048342" y="7044722"/>
            <a:ext cx="17780" cy="8890"/>
          </a:xfrm>
          <a:custGeom>
            <a:avLst/>
            <a:gdLst/>
            <a:ahLst/>
            <a:cxnLst/>
            <a:rect l="l" t="t" r="r" b="b"/>
            <a:pathLst>
              <a:path w="17779" h="8890">
                <a:moveTo>
                  <a:pt x="8874" y="0"/>
                </a:moveTo>
                <a:lnTo>
                  <a:pt x="2143" y="3098"/>
                </a:lnTo>
                <a:lnTo>
                  <a:pt x="0" y="8874"/>
                </a:lnTo>
                <a:lnTo>
                  <a:pt x="14557" y="3884"/>
                </a:lnTo>
                <a:lnTo>
                  <a:pt x="17292" y="3129"/>
                </a:lnTo>
                <a:lnTo>
                  <a:pt x="887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2" name="object 1532"/>
          <p:cNvSpPr/>
          <p:nvPr/>
        </p:nvSpPr>
        <p:spPr>
          <a:xfrm>
            <a:off x="6489750" y="7215947"/>
            <a:ext cx="26670" cy="20955"/>
          </a:xfrm>
          <a:custGeom>
            <a:avLst/>
            <a:gdLst/>
            <a:ahLst/>
            <a:cxnLst/>
            <a:rect l="l" t="t" r="r" b="b"/>
            <a:pathLst>
              <a:path w="26670" h="20954">
                <a:moveTo>
                  <a:pt x="24084" y="0"/>
                </a:moveTo>
                <a:lnTo>
                  <a:pt x="21328" y="415"/>
                </a:lnTo>
                <a:lnTo>
                  <a:pt x="1091" y="6203"/>
                </a:lnTo>
                <a:lnTo>
                  <a:pt x="0" y="9112"/>
                </a:lnTo>
                <a:lnTo>
                  <a:pt x="3073" y="15843"/>
                </a:lnTo>
                <a:lnTo>
                  <a:pt x="15189" y="20339"/>
                </a:lnTo>
                <a:lnTo>
                  <a:pt x="21945" y="17265"/>
                </a:lnTo>
                <a:lnTo>
                  <a:pt x="24168" y="11220"/>
                </a:lnTo>
                <a:lnTo>
                  <a:pt x="26441" y="5162"/>
                </a:lnTo>
                <a:lnTo>
                  <a:pt x="2408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3" name="object 1533"/>
          <p:cNvSpPr/>
          <p:nvPr/>
        </p:nvSpPr>
        <p:spPr>
          <a:xfrm>
            <a:off x="6539057" y="7228209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21" y="3098"/>
                </a:lnTo>
                <a:lnTo>
                  <a:pt x="0" y="15189"/>
                </a:lnTo>
                <a:lnTo>
                  <a:pt x="3098" y="21920"/>
                </a:lnTo>
                <a:lnTo>
                  <a:pt x="15214" y="26428"/>
                </a:lnTo>
                <a:lnTo>
                  <a:pt x="21932" y="23355"/>
                </a:lnTo>
                <a:lnTo>
                  <a:pt x="26428" y="11264"/>
                </a:lnTo>
                <a:lnTo>
                  <a:pt x="23355" y="4521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4" name="object 1534"/>
          <p:cNvSpPr/>
          <p:nvPr/>
        </p:nvSpPr>
        <p:spPr>
          <a:xfrm>
            <a:off x="6588375" y="7246547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08" y="3086"/>
                </a:lnTo>
                <a:lnTo>
                  <a:pt x="0" y="15214"/>
                </a:lnTo>
                <a:lnTo>
                  <a:pt x="3098" y="21945"/>
                </a:lnTo>
                <a:lnTo>
                  <a:pt x="15201" y="26441"/>
                </a:lnTo>
                <a:lnTo>
                  <a:pt x="21907" y="23368"/>
                </a:lnTo>
                <a:lnTo>
                  <a:pt x="26441" y="11264"/>
                </a:lnTo>
                <a:lnTo>
                  <a:pt x="23342" y="4533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5" name="object 1535"/>
          <p:cNvSpPr/>
          <p:nvPr/>
        </p:nvSpPr>
        <p:spPr>
          <a:xfrm>
            <a:off x="6637683" y="7264901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08" y="3111"/>
                </a:lnTo>
                <a:lnTo>
                  <a:pt x="0" y="15201"/>
                </a:lnTo>
                <a:lnTo>
                  <a:pt x="3086" y="21920"/>
                </a:lnTo>
                <a:lnTo>
                  <a:pt x="15214" y="26441"/>
                </a:lnTo>
                <a:lnTo>
                  <a:pt x="21945" y="23368"/>
                </a:lnTo>
                <a:lnTo>
                  <a:pt x="24180" y="17297"/>
                </a:lnTo>
                <a:lnTo>
                  <a:pt x="26441" y="11252"/>
                </a:lnTo>
                <a:lnTo>
                  <a:pt x="23367" y="4533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6" name="object 1536"/>
          <p:cNvSpPr/>
          <p:nvPr/>
        </p:nvSpPr>
        <p:spPr>
          <a:xfrm>
            <a:off x="6686977" y="7288405"/>
            <a:ext cx="3810" cy="17145"/>
          </a:xfrm>
          <a:custGeom>
            <a:avLst/>
            <a:gdLst/>
            <a:ahLst/>
            <a:cxnLst/>
            <a:rect l="l" t="t" r="r" b="b"/>
            <a:pathLst>
              <a:path w="3809" h="17145">
                <a:moveTo>
                  <a:pt x="3759" y="0"/>
                </a:moveTo>
                <a:lnTo>
                  <a:pt x="2285" y="4000"/>
                </a:lnTo>
                <a:lnTo>
                  <a:pt x="0" y="10033"/>
                </a:lnTo>
                <a:lnTo>
                  <a:pt x="3111" y="16776"/>
                </a:lnTo>
                <a:lnTo>
                  <a:pt x="3796" y="17031"/>
                </a:lnTo>
                <a:lnTo>
                  <a:pt x="375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7" name="object 1537"/>
          <p:cNvSpPr/>
          <p:nvPr/>
        </p:nvSpPr>
        <p:spPr>
          <a:xfrm>
            <a:off x="5815071" y="6910867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21" y="3073"/>
                </a:lnTo>
                <a:lnTo>
                  <a:pt x="2285" y="9143"/>
                </a:lnTo>
                <a:lnTo>
                  <a:pt x="0" y="15189"/>
                </a:lnTo>
                <a:lnTo>
                  <a:pt x="3111" y="21920"/>
                </a:lnTo>
                <a:lnTo>
                  <a:pt x="15214" y="26428"/>
                </a:lnTo>
                <a:lnTo>
                  <a:pt x="21920" y="23355"/>
                </a:lnTo>
                <a:lnTo>
                  <a:pt x="26441" y="11252"/>
                </a:lnTo>
                <a:lnTo>
                  <a:pt x="23367" y="4521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8" name="object 1538"/>
          <p:cNvSpPr/>
          <p:nvPr/>
        </p:nvSpPr>
        <p:spPr>
          <a:xfrm>
            <a:off x="5864402" y="6929221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483" y="3073"/>
                </a:lnTo>
                <a:lnTo>
                  <a:pt x="0" y="15189"/>
                </a:lnTo>
                <a:lnTo>
                  <a:pt x="3086" y="21907"/>
                </a:lnTo>
                <a:lnTo>
                  <a:pt x="15189" y="26428"/>
                </a:lnTo>
                <a:lnTo>
                  <a:pt x="21920" y="23355"/>
                </a:lnTo>
                <a:lnTo>
                  <a:pt x="24155" y="17284"/>
                </a:lnTo>
                <a:lnTo>
                  <a:pt x="26441" y="11264"/>
                </a:lnTo>
                <a:lnTo>
                  <a:pt x="23342" y="4521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9" name="object 1539"/>
          <p:cNvSpPr/>
          <p:nvPr/>
        </p:nvSpPr>
        <p:spPr>
          <a:xfrm>
            <a:off x="5913709" y="6947572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495" y="3098"/>
                </a:lnTo>
                <a:lnTo>
                  <a:pt x="0" y="15189"/>
                </a:lnTo>
                <a:lnTo>
                  <a:pt x="3086" y="21907"/>
                </a:lnTo>
                <a:lnTo>
                  <a:pt x="15201" y="26428"/>
                </a:lnTo>
                <a:lnTo>
                  <a:pt x="21932" y="23355"/>
                </a:lnTo>
                <a:lnTo>
                  <a:pt x="24155" y="17284"/>
                </a:lnTo>
                <a:lnTo>
                  <a:pt x="26415" y="11264"/>
                </a:lnTo>
                <a:lnTo>
                  <a:pt x="23355" y="4521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0" name="object 1540"/>
          <p:cNvSpPr/>
          <p:nvPr/>
        </p:nvSpPr>
        <p:spPr>
          <a:xfrm>
            <a:off x="5963003" y="6965923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21" y="3098"/>
                </a:lnTo>
                <a:lnTo>
                  <a:pt x="0" y="15189"/>
                </a:lnTo>
                <a:lnTo>
                  <a:pt x="3111" y="21907"/>
                </a:lnTo>
                <a:lnTo>
                  <a:pt x="15201" y="26428"/>
                </a:lnTo>
                <a:lnTo>
                  <a:pt x="21945" y="23329"/>
                </a:lnTo>
                <a:lnTo>
                  <a:pt x="24180" y="17284"/>
                </a:lnTo>
                <a:lnTo>
                  <a:pt x="26454" y="11264"/>
                </a:lnTo>
                <a:lnTo>
                  <a:pt x="23367" y="4521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1" name="object 1541"/>
          <p:cNvSpPr/>
          <p:nvPr/>
        </p:nvSpPr>
        <p:spPr>
          <a:xfrm>
            <a:off x="6012333" y="6984273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26" y="0"/>
                </a:moveTo>
                <a:lnTo>
                  <a:pt x="4495" y="3073"/>
                </a:lnTo>
                <a:lnTo>
                  <a:pt x="0" y="15176"/>
                </a:lnTo>
                <a:lnTo>
                  <a:pt x="3073" y="21907"/>
                </a:lnTo>
                <a:lnTo>
                  <a:pt x="15189" y="26428"/>
                </a:lnTo>
                <a:lnTo>
                  <a:pt x="21920" y="23355"/>
                </a:lnTo>
                <a:lnTo>
                  <a:pt x="26416" y="11239"/>
                </a:lnTo>
                <a:lnTo>
                  <a:pt x="23342" y="4521"/>
                </a:lnTo>
                <a:lnTo>
                  <a:pt x="11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2" name="object 1542"/>
          <p:cNvSpPr/>
          <p:nvPr/>
        </p:nvSpPr>
        <p:spPr>
          <a:xfrm>
            <a:off x="6061617" y="7002608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08" y="3111"/>
                </a:lnTo>
                <a:lnTo>
                  <a:pt x="0" y="15189"/>
                </a:lnTo>
                <a:lnTo>
                  <a:pt x="3098" y="21920"/>
                </a:lnTo>
                <a:lnTo>
                  <a:pt x="15214" y="26441"/>
                </a:lnTo>
                <a:lnTo>
                  <a:pt x="21958" y="23368"/>
                </a:lnTo>
                <a:lnTo>
                  <a:pt x="24180" y="17322"/>
                </a:lnTo>
                <a:lnTo>
                  <a:pt x="26441" y="11252"/>
                </a:lnTo>
                <a:lnTo>
                  <a:pt x="23380" y="4533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3" name="object 1543"/>
          <p:cNvSpPr/>
          <p:nvPr/>
        </p:nvSpPr>
        <p:spPr>
          <a:xfrm>
            <a:off x="6560245" y="7206584"/>
            <a:ext cx="17780" cy="6350"/>
          </a:xfrm>
          <a:custGeom>
            <a:avLst/>
            <a:gdLst/>
            <a:ahLst/>
            <a:cxnLst/>
            <a:rect l="l" t="t" r="r" b="b"/>
            <a:pathLst>
              <a:path w="17779" h="6350">
                <a:moveTo>
                  <a:pt x="17494" y="0"/>
                </a:moveTo>
                <a:lnTo>
                  <a:pt x="13417" y="334"/>
                </a:lnTo>
                <a:lnTo>
                  <a:pt x="0" y="2359"/>
                </a:lnTo>
                <a:lnTo>
                  <a:pt x="9689" y="5953"/>
                </a:lnTo>
                <a:lnTo>
                  <a:pt x="16433" y="2893"/>
                </a:lnTo>
                <a:lnTo>
                  <a:pt x="1749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4" name="object 1544"/>
          <p:cNvSpPr/>
          <p:nvPr/>
        </p:nvSpPr>
        <p:spPr>
          <a:xfrm>
            <a:off x="6604039" y="7204459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08" y="3086"/>
                </a:lnTo>
                <a:lnTo>
                  <a:pt x="0" y="15189"/>
                </a:lnTo>
                <a:lnTo>
                  <a:pt x="3098" y="21920"/>
                </a:lnTo>
                <a:lnTo>
                  <a:pt x="15176" y="26428"/>
                </a:lnTo>
                <a:lnTo>
                  <a:pt x="21920" y="23355"/>
                </a:lnTo>
                <a:lnTo>
                  <a:pt x="26428" y="11252"/>
                </a:lnTo>
                <a:lnTo>
                  <a:pt x="23342" y="4521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5" name="object 1545"/>
          <p:cNvSpPr/>
          <p:nvPr/>
        </p:nvSpPr>
        <p:spPr>
          <a:xfrm>
            <a:off x="6653372" y="7222798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14" y="0"/>
                </a:moveTo>
                <a:lnTo>
                  <a:pt x="4483" y="3098"/>
                </a:lnTo>
                <a:lnTo>
                  <a:pt x="0" y="15201"/>
                </a:lnTo>
                <a:lnTo>
                  <a:pt x="3073" y="21945"/>
                </a:lnTo>
                <a:lnTo>
                  <a:pt x="15189" y="26441"/>
                </a:lnTo>
                <a:lnTo>
                  <a:pt x="21894" y="23368"/>
                </a:lnTo>
                <a:lnTo>
                  <a:pt x="26415" y="11239"/>
                </a:lnTo>
                <a:lnTo>
                  <a:pt x="23342" y="4533"/>
                </a:lnTo>
                <a:lnTo>
                  <a:pt x="1121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6" name="object 1546"/>
          <p:cNvSpPr/>
          <p:nvPr/>
        </p:nvSpPr>
        <p:spPr>
          <a:xfrm>
            <a:off x="5732119" y="6832078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08" y="3073"/>
                </a:lnTo>
                <a:lnTo>
                  <a:pt x="2285" y="9131"/>
                </a:lnTo>
                <a:lnTo>
                  <a:pt x="0" y="15176"/>
                </a:lnTo>
                <a:lnTo>
                  <a:pt x="3111" y="21920"/>
                </a:lnTo>
                <a:lnTo>
                  <a:pt x="15214" y="26441"/>
                </a:lnTo>
                <a:lnTo>
                  <a:pt x="21920" y="23342"/>
                </a:lnTo>
                <a:lnTo>
                  <a:pt x="26441" y="11239"/>
                </a:lnTo>
                <a:lnTo>
                  <a:pt x="23367" y="4508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7" name="object 1547"/>
          <p:cNvSpPr/>
          <p:nvPr/>
        </p:nvSpPr>
        <p:spPr>
          <a:xfrm>
            <a:off x="5781440" y="6850430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495" y="3073"/>
                </a:lnTo>
                <a:lnTo>
                  <a:pt x="0" y="15189"/>
                </a:lnTo>
                <a:lnTo>
                  <a:pt x="3086" y="21920"/>
                </a:lnTo>
                <a:lnTo>
                  <a:pt x="15201" y="26441"/>
                </a:lnTo>
                <a:lnTo>
                  <a:pt x="21920" y="23342"/>
                </a:lnTo>
                <a:lnTo>
                  <a:pt x="26428" y="11239"/>
                </a:lnTo>
                <a:lnTo>
                  <a:pt x="23342" y="4508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8" name="object 1548"/>
          <p:cNvSpPr/>
          <p:nvPr/>
        </p:nvSpPr>
        <p:spPr>
          <a:xfrm>
            <a:off x="5830745" y="6868755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08" y="3098"/>
                </a:lnTo>
                <a:lnTo>
                  <a:pt x="0" y="15201"/>
                </a:lnTo>
                <a:lnTo>
                  <a:pt x="3098" y="21932"/>
                </a:lnTo>
                <a:lnTo>
                  <a:pt x="15201" y="26441"/>
                </a:lnTo>
                <a:lnTo>
                  <a:pt x="21907" y="23367"/>
                </a:lnTo>
                <a:lnTo>
                  <a:pt x="26428" y="11277"/>
                </a:lnTo>
                <a:lnTo>
                  <a:pt x="23342" y="4533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9" name="object 1549"/>
          <p:cNvSpPr/>
          <p:nvPr/>
        </p:nvSpPr>
        <p:spPr>
          <a:xfrm>
            <a:off x="5880054" y="6887119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495" y="3098"/>
                </a:lnTo>
                <a:lnTo>
                  <a:pt x="0" y="15189"/>
                </a:lnTo>
                <a:lnTo>
                  <a:pt x="3098" y="21920"/>
                </a:lnTo>
                <a:lnTo>
                  <a:pt x="15201" y="26428"/>
                </a:lnTo>
                <a:lnTo>
                  <a:pt x="21920" y="23355"/>
                </a:lnTo>
                <a:lnTo>
                  <a:pt x="26428" y="11252"/>
                </a:lnTo>
                <a:lnTo>
                  <a:pt x="23342" y="4521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0" name="object 1550"/>
          <p:cNvSpPr/>
          <p:nvPr/>
        </p:nvSpPr>
        <p:spPr>
          <a:xfrm>
            <a:off x="5929359" y="6905458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08" y="3111"/>
                </a:lnTo>
                <a:lnTo>
                  <a:pt x="2273" y="9143"/>
                </a:lnTo>
                <a:lnTo>
                  <a:pt x="0" y="15201"/>
                </a:lnTo>
                <a:lnTo>
                  <a:pt x="3098" y="21932"/>
                </a:lnTo>
                <a:lnTo>
                  <a:pt x="15201" y="26441"/>
                </a:lnTo>
                <a:lnTo>
                  <a:pt x="21920" y="23367"/>
                </a:lnTo>
                <a:lnTo>
                  <a:pt x="26428" y="11277"/>
                </a:lnTo>
                <a:lnTo>
                  <a:pt x="23367" y="4533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1" name="object 1551"/>
          <p:cNvSpPr/>
          <p:nvPr/>
        </p:nvSpPr>
        <p:spPr>
          <a:xfrm>
            <a:off x="5978663" y="6923809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33" y="3111"/>
                </a:lnTo>
                <a:lnTo>
                  <a:pt x="0" y="15201"/>
                </a:lnTo>
                <a:lnTo>
                  <a:pt x="3111" y="21932"/>
                </a:lnTo>
                <a:lnTo>
                  <a:pt x="15214" y="26441"/>
                </a:lnTo>
                <a:lnTo>
                  <a:pt x="21920" y="23367"/>
                </a:lnTo>
                <a:lnTo>
                  <a:pt x="24206" y="17310"/>
                </a:lnTo>
                <a:lnTo>
                  <a:pt x="26441" y="11264"/>
                </a:lnTo>
                <a:lnTo>
                  <a:pt x="23380" y="4521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2" name="object 1552"/>
          <p:cNvSpPr/>
          <p:nvPr/>
        </p:nvSpPr>
        <p:spPr>
          <a:xfrm>
            <a:off x="6027972" y="6942159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08" y="3111"/>
                </a:lnTo>
                <a:lnTo>
                  <a:pt x="0" y="15201"/>
                </a:lnTo>
                <a:lnTo>
                  <a:pt x="3098" y="21932"/>
                </a:lnTo>
                <a:lnTo>
                  <a:pt x="15214" y="26428"/>
                </a:lnTo>
                <a:lnTo>
                  <a:pt x="21945" y="23342"/>
                </a:lnTo>
                <a:lnTo>
                  <a:pt x="24180" y="17322"/>
                </a:lnTo>
                <a:lnTo>
                  <a:pt x="26466" y="11264"/>
                </a:lnTo>
                <a:lnTo>
                  <a:pt x="23380" y="4533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3" name="object 1553"/>
          <p:cNvSpPr/>
          <p:nvPr/>
        </p:nvSpPr>
        <p:spPr>
          <a:xfrm>
            <a:off x="6077277" y="6960510"/>
            <a:ext cx="17780" cy="26670"/>
          </a:xfrm>
          <a:custGeom>
            <a:avLst/>
            <a:gdLst/>
            <a:ahLst/>
            <a:cxnLst/>
            <a:rect l="l" t="t" r="r" b="b"/>
            <a:pathLst>
              <a:path w="17779" h="26670">
                <a:moveTo>
                  <a:pt x="11264" y="0"/>
                </a:moveTo>
                <a:lnTo>
                  <a:pt x="4533" y="3111"/>
                </a:lnTo>
                <a:lnTo>
                  <a:pt x="2298" y="9156"/>
                </a:lnTo>
                <a:lnTo>
                  <a:pt x="0" y="15201"/>
                </a:lnTo>
                <a:lnTo>
                  <a:pt x="3111" y="21920"/>
                </a:lnTo>
                <a:lnTo>
                  <a:pt x="15214" y="26441"/>
                </a:lnTo>
                <a:lnTo>
                  <a:pt x="17592" y="25348"/>
                </a:lnTo>
                <a:lnTo>
                  <a:pt x="17592" y="2353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4" name="object 1554"/>
          <p:cNvSpPr/>
          <p:nvPr/>
        </p:nvSpPr>
        <p:spPr>
          <a:xfrm>
            <a:off x="6670431" y="7197318"/>
            <a:ext cx="20320" cy="10160"/>
          </a:xfrm>
          <a:custGeom>
            <a:avLst/>
            <a:gdLst/>
            <a:ahLst/>
            <a:cxnLst/>
            <a:rect l="l" t="t" r="r" b="b"/>
            <a:pathLst>
              <a:path w="20320" h="10159">
                <a:moveTo>
                  <a:pt x="20106" y="0"/>
                </a:moveTo>
                <a:lnTo>
                  <a:pt x="0" y="1651"/>
                </a:lnTo>
                <a:lnTo>
                  <a:pt x="1676" y="5302"/>
                </a:lnTo>
                <a:lnTo>
                  <a:pt x="13792" y="9823"/>
                </a:lnTo>
                <a:lnTo>
                  <a:pt x="20121" y="6923"/>
                </a:lnTo>
                <a:lnTo>
                  <a:pt x="2010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5" name="object 1555"/>
          <p:cNvSpPr/>
          <p:nvPr/>
        </p:nvSpPr>
        <p:spPr>
          <a:xfrm>
            <a:off x="5719314" y="6788260"/>
            <a:ext cx="3810" cy="7620"/>
          </a:xfrm>
          <a:custGeom>
            <a:avLst/>
            <a:gdLst/>
            <a:ahLst/>
            <a:cxnLst/>
            <a:rect l="l" t="t" r="r" b="b"/>
            <a:pathLst>
              <a:path w="3810" h="7620">
                <a:moveTo>
                  <a:pt x="3587" y="0"/>
                </a:moveTo>
                <a:lnTo>
                  <a:pt x="92" y="6114"/>
                </a:lnTo>
                <a:lnTo>
                  <a:pt x="0" y="7217"/>
                </a:lnTo>
                <a:lnTo>
                  <a:pt x="1094" y="6712"/>
                </a:lnTo>
                <a:lnTo>
                  <a:pt x="358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6" name="object 1556"/>
          <p:cNvSpPr/>
          <p:nvPr/>
        </p:nvSpPr>
        <p:spPr>
          <a:xfrm>
            <a:off x="5747795" y="6789980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08" y="3073"/>
                </a:lnTo>
                <a:lnTo>
                  <a:pt x="2235" y="9131"/>
                </a:lnTo>
                <a:lnTo>
                  <a:pt x="0" y="15176"/>
                </a:lnTo>
                <a:lnTo>
                  <a:pt x="3098" y="21920"/>
                </a:lnTo>
                <a:lnTo>
                  <a:pt x="15201" y="26416"/>
                </a:lnTo>
                <a:lnTo>
                  <a:pt x="21945" y="23329"/>
                </a:lnTo>
                <a:lnTo>
                  <a:pt x="26428" y="11239"/>
                </a:lnTo>
                <a:lnTo>
                  <a:pt x="23342" y="4508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7" name="object 1557"/>
          <p:cNvSpPr/>
          <p:nvPr/>
        </p:nvSpPr>
        <p:spPr>
          <a:xfrm>
            <a:off x="5797104" y="6808331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21" y="3073"/>
                </a:lnTo>
                <a:lnTo>
                  <a:pt x="0" y="15176"/>
                </a:lnTo>
                <a:lnTo>
                  <a:pt x="3098" y="21907"/>
                </a:lnTo>
                <a:lnTo>
                  <a:pt x="15189" y="26441"/>
                </a:lnTo>
                <a:lnTo>
                  <a:pt x="21920" y="23329"/>
                </a:lnTo>
                <a:lnTo>
                  <a:pt x="26428" y="11226"/>
                </a:lnTo>
                <a:lnTo>
                  <a:pt x="23342" y="4508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8" name="object 1558"/>
          <p:cNvSpPr/>
          <p:nvPr/>
        </p:nvSpPr>
        <p:spPr>
          <a:xfrm>
            <a:off x="5846409" y="6826681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08" y="3086"/>
                </a:lnTo>
                <a:lnTo>
                  <a:pt x="2273" y="9131"/>
                </a:lnTo>
                <a:lnTo>
                  <a:pt x="0" y="15176"/>
                </a:lnTo>
                <a:lnTo>
                  <a:pt x="3098" y="21920"/>
                </a:lnTo>
                <a:lnTo>
                  <a:pt x="15214" y="26415"/>
                </a:lnTo>
                <a:lnTo>
                  <a:pt x="21907" y="23329"/>
                </a:lnTo>
                <a:lnTo>
                  <a:pt x="24180" y="17297"/>
                </a:lnTo>
                <a:lnTo>
                  <a:pt x="26428" y="11252"/>
                </a:lnTo>
                <a:lnTo>
                  <a:pt x="23367" y="4508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9" name="object 1559"/>
          <p:cNvSpPr/>
          <p:nvPr/>
        </p:nvSpPr>
        <p:spPr>
          <a:xfrm>
            <a:off x="5895712" y="6845007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33" y="3111"/>
                </a:lnTo>
                <a:lnTo>
                  <a:pt x="0" y="15201"/>
                </a:lnTo>
                <a:lnTo>
                  <a:pt x="3098" y="21932"/>
                </a:lnTo>
                <a:lnTo>
                  <a:pt x="15189" y="26441"/>
                </a:lnTo>
                <a:lnTo>
                  <a:pt x="21945" y="23355"/>
                </a:lnTo>
                <a:lnTo>
                  <a:pt x="26441" y="11264"/>
                </a:lnTo>
                <a:lnTo>
                  <a:pt x="23380" y="4521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0" name="object 1560"/>
          <p:cNvSpPr/>
          <p:nvPr/>
        </p:nvSpPr>
        <p:spPr>
          <a:xfrm>
            <a:off x="5945035" y="6863384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08" y="3073"/>
                </a:lnTo>
                <a:lnTo>
                  <a:pt x="0" y="15163"/>
                </a:lnTo>
                <a:lnTo>
                  <a:pt x="3086" y="21907"/>
                </a:lnTo>
                <a:lnTo>
                  <a:pt x="15201" y="26416"/>
                </a:lnTo>
                <a:lnTo>
                  <a:pt x="21932" y="23329"/>
                </a:lnTo>
                <a:lnTo>
                  <a:pt x="26428" y="11239"/>
                </a:lnTo>
                <a:lnTo>
                  <a:pt x="23355" y="4508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1" name="object 1561"/>
          <p:cNvSpPr/>
          <p:nvPr/>
        </p:nvSpPr>
        <p:spPr>
          <a:xfrm>
            <a:off x="5994341" y="6881713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08" y="3098"/>
                </a:lnTo>
                <a:lnTo>
                  <a:pt x="2273" y="9143"/>
                </a:lnTo>
                <a:lnTo>
                  <a:pt x="0" y="15189"/>
                </a:lnTo>
                <a:lnTo>
                  <a:pt x="3098" y="21907"/>
                </a:lnTo>
                <a:lnTo>
                  <a:pt x="9143" y="24206"/>
                </a:lnTo>
                <a:lnTo>
                  <a:pt x="15201" y="26441"/>
                </a:lnTo>
                <a:lnTo>
                  <a:pt x="21945" y="23355"/>
                </a:lnTo>
                <a:lnTo>
                  <a:pt x="26415" y="11264"/>
                </a:lnTo>
                <a:lnTo>
                  <a:pt x="23367" y="4521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2" name="object 1562"/>
          <p:cNvSpPr/>
          <p:nvPr/>
        </p:nvSpPr>
        <p:spPr>
          <a:xfrm>
            <a:off x="6043649" y="6900085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08" y="3073"/>
                </a:lnTo>
                <a:lnTo>
                  <a:pt x="0" y="15176"/>
                </a:lnTo>
                <a:lnTo>
                  <a:pt x="3086" y="21920"/>
                </a:lnTo>
                <a:lnTo>
                  <a:pt x="15201" y="26415"/>
                </a:lnTo>
                <a:lnTo>
                  <a:pt x="21920" y="23329"/>
                </a:lnTo>
                <a:lnTo>
                  <a:pt x="26428" y="11239"/>
                </a:lnTo>
                <a:lnTo>
                  <a:pt x="23342" y="4495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3" name="object 1563"/>
          <p:cNvSpPr/>
          <p:nvPr/>
        </p:nvSpPr>
        <p:spPr>
          <a:xfrm>
            <a:off x="6092943" y="6928516"/>
            <a:ext cx="2540" cy="9525"/>
          </a:xfrm>
          <a:custGeom>
            <a:avLst/>
            <a:gdLst/>
            <a:ahLst/>
            <a:cxnLst/>
            <a:rect l="l" t="t" r="r" b="b"/>
            <a:pathLst>
              <a:path w="2539" h="9525">
                <a:moveTo>
                  <a:pt x="1926" y="0"/>
                </a:moveTo>
                <a:lnTo>
                  <a:pt x="0" y="5083"/>
                </a:lnTo>
                <a:lnTo>
                  <a:pt x="1926" y="9251"/>
                </a:lnTo>
                <a:lnTo>
                  <a:pt x="19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4" name="object 1564"/>
          <p:cNvSpPr/>
          <p:nvPr/>
        </p:nvSpPr>
        <p:spPr>
          <a:xfrm>
            <a:off x="5763459" y="6747878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08" y="3073"/>
                </a:lnTo>
                <a:lnTo>
                  <a:pt x="2273" y="9131"/>
                </a:lnTo>
                <a:lnTo>
                  <a:pt x="0" y="15176"/>
                </a:lnTo>
                <a:lnTo>
                  <a:pt x="3098" y="21920"/>
                </a:lnTo>
                <a:lnTo>
                  <a:pt x="15189" y="26441"/>
                </a:lnTo>
                <a:lnTo>
                  <a:pt x="21907" y="23342"/>
                </a:lnTo>
                <a:lnTo>
                  <a:pt x="26441" y="11239"/>
                </a:lnTo>
                <a:lnTo>
                  <a:pt x="23342" y="4521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5" name="object 1565"/>
          <p:cNvSpPr/>
          <p:nvPr/>
        </p:nvSpPr>
        <p:spPr>
          <a:xfrm>
            <a:off x="5812767" y="6766231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21" y="3073"/>
                </a:lnTo>
                <a:lnTo>
                  <a:pt x="2273" y="9131"/>
                </a:lnTo>
                <a:lnTo>
                  <a:pt x="0" y="15176"/>
                </a:lnTo>
                <a:lnTo>
                  <a:pt x="3098" y="21920"/>
                </a:lnTo>
                <a:lnTo>
                  <a:pt x="15214" y="26428"/>
                </a:lnTo>
                <a:lnTo>
                  <a:pt x="21920" y="23329"/>
                </a:lnTo>
                <a:lnTo>
                  <a:pt x="26441" y="11226"/>
                </a:lnTo>
                <a:lnTo>
                  <a:pt x="23355" y="4521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6" name="object 1566"/>
          <p:cNvSpPr/>
          <p:nvPr/>
        </p:nvSpPr>
        <p:spPr>
          <a:xfrm>
            <a:off x="5862072" y="6784582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08" y="3060"/>
                </a:lnTo>
                <a:lnTo>
                  <a:pt x="2273" y="9118"/>
                </a:lnTo>
                <a:lnTo>
                  <a:pt x="0" y="15176"/>
                </a:lnTo>
                <a:lnTo>
                  <a:pt x="3111" y="21907"/>
                </a:lnTo>
                <a:lnTo>
                  <a:pt x="15214" y="26428"/>
                </a:lnTo>
                <a:lnTo>
                  <a:pt x="21932" y="23329"/>
                </a:lnTo>
                <a:lnTo>
                  <a:pt x="26454" y="11226"/>
                </a:lnTo>
                <a:lnTo>
                  <a:pt x="23355" y="4495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7" name="object 1567"/>
          <p:cNvSpPr/>
          <p:nvPr/>
        </p:nvSpPr>
        <p:spPr>
          <a:xfrm>
            <a:off x="5911390" y="6802934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26" y="0"/>
                </a:moveTo>
                <a:lnTo>
                  <a:pt x="4508" y="3098"/>
                </a:lnTo>
                <a:lnTo>
                  <a:pt x="0" y="15163"/>
                </a:lnTo>
                <a:lnTo>
                  <a:pt x="3086" y="21907"/>
                </a:lnTo>
                <a:lnTo>
                  <a:pt x="15214" y="26428"/>
                </a:lnTo>
                <a:lnTo>
                  <a:pt x="21920" y="23329"/>
                </a:lnTo>
                <a:lnTo>
                  <a:pt x="26428" y="11239"/>
                </a:lnTo>
                <a:lnTo>
                  <a:pt x="23367" y="4521"/>
                </a:lnTo>
                <a:lnTo>
                  <a:pt x="17310" y="2222"/>
                </a:lnTo>
                <a:lnTo>
                  <a:pt x="11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8" name="object 1568"/>
          <p:cNvSpPr/>
          <p:nvPr/>
        </p:nvSpPr>
        <p:spPr>
          <a:xfrm>
            <a:off x="5960699" y="6821284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495" y="3073"/>
                </a:lnTo>
                <a:lnTo>
                  <a:pt x="0" y="15176"/>
                </a:lnTo>
                <a:lnTo>
                  <a:pt x="3073" y="21907"/>
                </a:lnTo>
                <a:lnTo>
                  <a:pt x="15201" y="26403"/>
                </a:lnTo>
                <a:lnTo>
                  <a:pt x="21920" y="23329"/>
                </a:lnTo>
                <a:lnTo>
                  <a:pt x="26441" y="11239"/>
                </a:lnTo>
                <a:lnTo>
                  <a:pt x="23342" y="4495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9" name="object 1569"/>
          <p:cNvSpPr/>
          <p:nvPr/>
        </p:nvSpPr>
        <p:spPr>
          <a:xfrm>
            <a:off x="6010005" y="6839610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08" y="3098"/>
                </a:lnTo>
                <a:lnTo>
                  <a:pt x="2273" y="9143"/>
                </a:lnTo>
                <a:lnTo>
                  <a:pt x="0" y="15189"/>
                </a:lnTo>
                <a:lnTo>
                  <a:pt x="3098" y="21932"/>
                </a:lnTo>
                <a:lnTo>
                  <a:pt x="15214" y="26441"/>
                </a:lnTo>
                <a:lnTo>
                  <a:pt x="21945" y="23355"/>
                </a:lnTo>
                <a:lnTo>
                  <a:pt x="26428" y="11264"/>
                </a:lnTo>
                <a:lnTo>
                  <a:pt x="23367" y="4521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0" name="object 1570"/>
          <p:cNvSpPr/>
          <p:nvPr/>
        </p:nvSpPr>
        <p:spPr>
          <a:xfrm>
            <a:off x="6059312" y="6857960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21" y="3098"/>
                </a:lnTo>
                <a:lnTo>
                  <a:pt x="0" y="15189"/>
                </a:lnTo>
                <a:lnTo>
                  <a:pt x="3098" y="21945"/>
                </a:lnTo>
                <a:lnTo>
                  <a:pt x="15214" y="26428"/>
                </a:lnTo>
                <a:lnTo>
                  <a:pt x="21920" y="23355"/>
                </a:lnTo>
                <a:lnTo>
                  <a:pt x="26441" y="11264"/>
                </a:lnTo>
                <a:lnTo>
                  <a:pt x="23367" y="4521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1" name="object 1571"/>
          <p:cNvSpPr/>
          <p:nvPr/>
        </p:nvSpPr>
        <p:spPr>
          <a:xfrm>
            <a:off x="5780004" y="6708350"/>
            <a:ext cx="26034" cy="24130"/>
          </a:xfrm>
          <a:custGeom>
            <a:avLst/>
            <a:gdLst/>
            <a:ahLst/>
            <a:cxnLst/>
            <a:rect l="l" t="t" r="r" b="b"/>
            <a:pathLst>
              <a:path w="26035" h="24129">
                <a:moveTo>
                  <a:pt x="17276" y="0"/>
                </a:moveTo>
                <a:lnTo>
                  <a:pt x="0" y="14543"/>
                </a:lnTo>
                <a:lnTo>
                  <a:pt x="2202" y="19347"/>
                </a:lnTo>
                <a:lnTo>
                  <a:pt x="14306" y="23856"/>
                </a:lnTo>
                <a:lnTo>
                  <a:pt x="21049" y="20757"/>
                </a:lnTo>
                <a:lnTo>
                  <a:pt x="25532" y="8679"/>
                </a:lnTo>
                <a:lnTo>
                  <a:pt x="22459" y="1948"/>
                </a:lnTo>
                <a:lnTo>
                  <a:pt x="1727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2" name="object 1572"/>
          <p:cNvSpPr/>
          <p:nvPr/>
        </p:nvSpPr>
        <p:spPr>
          <a:xfrm>
            <a:off x="5828440" y="6724120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26" y="0"/>
                </a:moveTo>
                <a:lnTo>
                  <a:pt x="4508" y="3073"/>
                </a:lnTo>
                <a:lnTo>
                  <a:pt x="0" y="15201"/>
                </a:lnTo>
                <a:lnTo>
                  <a:pt x="3073" y="21920"/>
                </a:lnTo>
                <a:lnTo>
                  <a:pt x="15176" y="26441"/>
                </a:lnTo>
                <a:lnTo>
                  <a:pt x="21907" y="23342"/>
                </a:lnTo>
                <a:lnTo>
                  <a:pt x="24180" y="17297"/>
                </a:lnTo>
                <a:lnTo>
                  <a:pt x="26428" y="11239"/>
                </a:lnTo>
                <a:lnTo>
                  <a:pt x="23367" y="4533"/>
                </a:lnTo>
                <a:lnTo>
                  <a:pt x="11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3" name="object 1573"/>
          <p:cNvSpPr/>
          <p:nvPr/>
        </p:nvSpPr>
        <p:spPr>
          <a:xfrm>
            <a:off x="5877736" y="6742484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21" y="3060"/>
                </a:lnTo>
                <a:lnTo>
                  <a:pt x="2273" y="9143"/>
                </a:lnTo>
                <a:lnTo>
                  <a:pt x="0" y="15163"/>
                </a:lnTo>
                <a:lnTo>
                  <a:pt x="3111" y="21907"/>
                </a:lnTo>
                <a:lnTo>
                  <a:pt x="15201" y="26403"/>
                </a:lnTo>
                <a:lnTo>
                  <a:pt x="21932" y="23329"/>
                </a:lnTo>
                <a:lnTo>
                  <a:pt x="24180" y="17284"/>
                </a:lnTo>
                <a:lnTo>
                  <a:pt x="26454" y="11264"/>
                </a:lnTo>
                <a:lnTo>
                  <a:pt x="23355" y="4521"/>
                </a:lnTo>
                <a:lnTo>
                  <a:pt x="17297" y="2222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4" name="object 1574"/>
          <p:cNvSpPr/>
          <p:nvPr/>
        </p:nvSpPr>
        <p:spPr>
          <a:xfrm>
            <a:off x="5927041" y="6760822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21" y="3086"/>
                </a:lnTo>
                <a:lnTo>
                  <a:pt x="0" y="15176"/>
                </a:lnTo>
                <a:lnTo>
                  <a:pt x="3086" y="21920"/>
                </a:lnTo>
                <a:lnTo>
                  <a:pt x="15227" y="26441"/>
                </a:lnTo>
                <a:lnTo>
                  <a:pt x="21932" y="23342"/>
                </a:lnTo>
                <a:lnTo>
                  <a:pt x="26441" y="11252"/>
                </a:lnTo>
                <a:lnTo>
                  <a:pt x="23380" y="4508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5" name="object 1575"/>
          <p:cNvSpPr/>
          <p:nvPr/>
        </p:nvSpPr>
        <p:spPr>
          <a:xfrm>
            <a:off x="5976360" y="6779186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08" y="3098"/>
                </a:lnTo>
                <a:lnTo>
                  <a:pt x="2273" y="9118"/>
                </a:lnTo>
                <a:lnTo>
                  <a:pt x="0" y="15163"/>
                </a:lnTo>
                <a:lnTo>
                  <a:pt x="3098" y="21907"/>
                </a:lnTo>
                <a:lnTo>
                  <a:pt x="15189" y="26403"/>
                </a:lnTo>
                <a:lnTo>
                  <a:pt x="21920" y="23329"/>
                </a:lnTo>
                <a:lnTo>
                  <a:pt x="26441" y="11239"/>
                </a:lnTo>
                <a:lnTo>
                  <a:pt x="23355" y="4495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6" name="object 1576"/>
          <p:cNvSpPr/>
          <p:nvPr/>
        </p:nvSpPr>
        <p:spPr>
          <a:xfrm>
            <a:off x="6025667" y="6797526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21" y="3086"/>
                </a:lnTo>
                <a:lnTo>
                  <a:pt x="0" y="15176"/>
                </a:lnTo>
                <a:lnTo>
                  <a:pt x="3098" y="21907"/>
                </a:lnTo>
                <a:lnTo>
                  <a:pt x="15214" y="26441"/>
                </a:lnTo>
                <a:lnTo>
                  <a:pt x="21932" y="23342"/>
                </a:lnTo>
                <a:lnTo>
                  <a:pt x="26441" y="11239"/>
                </a:lnTo>
                <a:lnTo>
                  <a:pt x="23380" y="4508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7" name="object 1577"/>
          <p:cNvSpPr/>
          <p:nvPr/>
        </p:nvSpPr>
        <p:spPr>
          <a:xfrm>
            <a:off x="6074973" y="6815883"/>
            <a:ext cx="20320" cy="26670"/>
          </a:xfrm>
          <a:custGeom>
            <a:avLst/>
            <a:gdLst/>
            <a:ahLst/>
            <a:cxnLst/>
            <a:rect l="l" t="t" r="r" b="b"/>
            <a:pathLst>
              <a:path w="20320" h="26670">
                <a:moveTo>
                  <a:pt x="11277" y="0"/>
                </a:moveTo>
                <a:lnTo>
                  <a:pt x="4521" y="3073"/>
                </a:lnTo>
                <a:lnTo>
                  <a:pt x="0" y="15163"/>
                </a:lnTo>
                <a:lnTo>
                  <a:pt x="3111" y="21920"/>
                </a:lnTo>
                <a:lnTo>
                  <a:pt x="15214" y="26403"/>
                </a:lnTo>
                <a:lnTo>
                  <a:pt x="19895" y="24257"/>
                </a:lnTo>
                <a:lnTo>
                  <a:pt x="19895" y="3204"/>
                </a:lnTo>
                <a:lnTo>
                  <a:pt x="1127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8" name="object 1578"/>
          <p:cNvSpPr/>
          <p:nvPr/>
        </p:nvSpPr>
        <p:spPr>
          <a:xfrm>
            <a:off x="5844104" y="6682032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08" y="3060"/>
                </a:lnTo>
                <a:lnTo>
                  <a:pt x="2260" y="9144"/>
                </a:lnTo>
                <a:lnTo>
                  <a:pt x="0" y="15163"/>
                </a:lnTo>
                <a:lnTo>
                  <a:pt x="3073" y="21920"/>
                </a:lnTo>
                <a:lnTo>
                  <a:pt x="15214" y="26428"/>
                </a:lnTo>
                <a:lnTo>
                  <a:pt x="21920" y="23329"/>
                </a:lnTo>
                <a:lnTo>
                  <a:pt x="26428" y="11252"/>
                </a:lnTo>
                <a:lnTo>
                  <a:pt x="23355" y="4521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9" name="object 1579"/>
          <p:cNvSpPr/>
          <p:nvPr/>
        </p:nvSpPr>
        <p:spPr>
          <a:xfrm>
            <a:off x="5893398" y="6700370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77" y="0"/>
                </a:moveTo>
                <a:lnTo>
                  <a:pt x="4521" y="3098"/>
                </a:lnTo>
                <a:lnTo>
                  <a:pt x="2285" y="9131"/>
                </a:lnTo>
                <a:lnTo>
                  <a:pt x="0" y="15201"/>
                </a:lnTo>
                <a:lnTo>
                  <a:pt x="3111" y="21932"/>
                </a:lnTo>
                <a:lnTo>
                  <a:pt x="15201" y="26441"/>
                </a:lnTo>
                <a:lnTo>
                  <a:pt x="21932" y="23342"/>
                </a:lnTo>
                <a:lnTo>
                  <a:pt x="24193" y="17310"/>
                </a:lnTo>
                <a:lnTo>
                  <a:pt x="26415" y="11264"/>
                </a:lnTo>
                <a:lnTo>
                  <a:pt x="23367" y="4521"/>
                </a:lnTo>
                <a:lnTo>
                  <a:pt x="1127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0" name="object 1580"/>
          <p:cNvSpPr/>
          <p:nvPr/>
        </p:nvSpPr>
        <p:spPr>
          <a:xfrm>
            <a:off x="5942717" y="6718734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21" y="3086"/>
                </a:lnTo>
                <a:lnTo>
                  <a:pt x="0" y="15163"/>
                </a:lnTo>
                <a:lnTo>
                  <a:pt x="3086" y="21907"/>
                </a:lnTo>
                <a:lnTo>
                  <a:pt x="15214" y="26428"/>
                </a:lnTo>
                <a:lnTo>
                  <a:pt x="21920" y="23329"/>
                </a:lnTo>
                <a:lnTo>
                  <a:pt x="24180" y="17297"/>
                </a:lnTo>
                <a:lnTo>
                  <a:pt x="26415" y="11252"/>
                </a:lnTo>
                <a:lnTo>
                  <a:pt x="23380" y="4521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1" name="object 1581"/>
          <p:cNvSpPr/>
          <p:nvPr/>
        </p:nvSpPr>
        <p:spPr>
          <a:xfrm>
            <a:off x="5992036" y="6737070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26" y="0"/>
                </a:moveTo>
                <a:lnTo>
                  <a:pt x="4495" y="3098"/>
                </a:lnTo>
                <a:lnTo>
                  <a:pt x="0" y="15176"/>
                </a:lnTo>
                <a:lnTo>
                  <a:pt x="3073" y="21920"/>
                </a:lnTo>
                <a:lnTo>
                  <a:pt x="15176" y="26428"/>
                </a:lnTo>
                <a:lnTo>
                  <a:pt x="21907" y="23342"/>
                </a:lnTo>
                <a:lnTo>
                  <a:pt x="26428" y="11264"/>
                </a:lnTo>
                <a:lnTo>
                  <a:pt x="23342" y="4521"/>
                </a:lnTo>
                <a:lnTo>
                  <a:pt x="11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2" name="object 1582"/>
          <p:cNvSpPr/>
          <p:nvPr/>
        </p:nvSpPr>
        <p:spPr>
          <a:xfrm>
            <a:off x="6041344" y="6755421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08" y="3098"/>
                </a:lnTo>
                <a:lnTo>
                  <a:pt x="0" y="15176"/>
                </a:lnTo>
                <a:lnTo>
                  <a:pt x="3073" y="21932"/>
                </a:lnTo>
                <a:lnTo>
                  <a:pt x="15201" y="26428"/>
                </a:lnTo>
                <a:lnTo>
                  <a:pt x="21920" y="23342"/>
                </a:lnTo>
                <a:lnTo>
                  <a:pt x="26428" y="11264"/>
                </a:lnTo>
                <a:lnTo>
                  <a:pt x="23368" y="4508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3" name="object 1583"/>
          <p:cNvSpPr/>
          <p:nvPr/>
        </p:nvSpPr>
        <p:spPr>
          <a:xfrm>
            <a:off x="6090637" y="6777662"/>
            <a:ext cx="4445" cy="19050"/>
          </a:xfrm>
          <a:custGeom>
            <a:avLst/>
            <a:gdLst/>
            <a:ahLst/>
            <a:cxnLst/>
            <a:rect l="l" t="t" r="r" b="b"/>
            <a:pathLst>
              <a:path w="4445" h="19050">
                <a:moveTo>
                  <a:pt x="4231" y="0"/>
                </a:moveTo>
                <a:lnTo>
                  <a:pt x="2273" y="5270"/>
                </a:lnTo>
                <a:lnTo>
                  <a:pt x="0" y="11290"/>
                </a:lnTo>
                <a:lnTo>
                  <a:pt x="3111" y="18033"/>
                </a:lnTo>
                <a:lnTo>
                  <a:pt x="4231" y="18452"/>
                </a:lnTo>
                <a:lnTo>
                  <a:pt x="423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4" name="object 1584"/>
          <p:cNvSpPr/>
          <p:nvPr/>
        </p:nvSpPr>
        <p:spPr>
          <a:xfrm>
            <a:off x="5859767" y="6640938"/>
            <a:ext cx="26670" cy="26034"/>
          </a:xfrm>
          <a:custGeom>
            <a:avLst/>
            <a:gdLst/>
            <a:ahLst/>
            <a:cxnLst/>
            <a:rect l="l" t="t" r="r" b="b"/>
            <a:pathLst>
              <a:path w="26670" h="26034">
                <a:moveTo>
                  <a:pt x="13977" y="0"/>
                </a:moveTo>
                <a:lnTo>
                  <a:pt x="1734" y="9504"/>
                </a:lnTo>
                <a:lnTo>
                  <a:pt x="0" y="14170"/>
                </a:lnTo>
                <a:lnTo>
                  <a:pt x="3073" y="20901"/>
                </a:lnTo>
                <a:lnTo>
                  <a:pt x="9118" y="23187"/>
                </a:lnTo>
                <a:lnTo>
                  <a:pt x="15201" y="25422"/>
                </a:lnTo>
                <a:lnTo>
                  <a:pt x="21920" y="22336"/>
                </a:lnTo>
                <a:lnTo>
                  <a:pt x="24180" y="16290"/>
                </a:lnTo>
                <a:lnTo>
                  <a:pt x="26415" y="10233"/>
                </a:lnTo>
                <a:lnTo>
                  <a:pt x="23355" y="3514"/>
                </a:lnTo>
                <a:lnTo>
                  <a:pt x="1397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5" name="object 1585"/>
          <p:cNvSpPr/>
          <p:nvPr/>
        </p:nvSpPr>
        <p:spPr>
          <a:xfrm>
            <a:off x="5909086" y="6658271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26" y="0"/>
                </a:moveTo>
                <a:lnTo>
                  <a:pt x="4495" y="3073"/>
                </a:lnTo>
                <a:lnTo>
                  <a:pt x="2260" y="9143"/>
                </a:lnTo>
                <a:lnTo>
                  <a:pt x="0" y="15189"/>
                </a:lnTo>
                <a:lnTo>
                  <a:pt x="3073" y="21920"/>
                </a:lnTo>
                <a:lnTo>
                  <a:pt x="15176" y="26428"/>
                </a:lnTo>
                <a:lnTo>
                  <a:pt x="21920" y="23355"/>
                </a:lnTo>
                <a:lnTo>
                  <a:pt x="26428" y="11264"/>
                </a:lnTo>
                <a:lnTo>
                  <a:pt x="23342" y="4533"/>
                </a:lnTo>
                <a:lnTo>
                  <a:pt x="11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6" name="object 1586"/>
          <p:cNvSpPr/>
          <p:nvPr/>
        </p:nvSpPr>
        <p:spPr>
          <a:xfrm>
            <a:off x="5958381" y="6676622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08" y="3098"/>
                </a:lnTo>
                <a:lnTo>
                  <a:pt x="2273" y="9143"/>
                </a:lnTo>
                <a:lnTo>
                  <a:pt x="0" y="15189"/>
                </a:lnTo>
                <a:lnTo>
                  <a:pt x="3111" y="21920"/>
                </a:lnTo>
                <a:lnTo>
                  <a:pt x="15201" y="26441"/>
                </a:lnTo>
                <a:lnTo>
                  <a:pt x="21932" y="23355"/>
                </a:lnTo>
                <a:lnTo>
                  <a:pt x="26441" y="11239"/>
                </a:lnTo>
                <a:lnTo>
                  <a:pt x="23367" y="4521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7" name="object 1587"/>
          <p:cNvSpPr/>
          <p:nvPr/>
        </p:nvSpPr>
        <p:spPr>
          <a:xfrm>
            <a:off x="6007703" y="6694974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39" y="0"/>
                </a:moveTo>
                <a:lnTo>
                  <a:pt x="4508" y="3098"/>
                </a:lnTo>
                <a:lnTo>
                  <a:pt x="0" y="15176"/>
                </a:lnTo>
                <a:lnTo>
                  <a:pt x="3073" y="21920"/>
                </a:lnTo>
                <a:lnTo>
                  <a:pt x="15189" y="26428"/>
                </a:lnTo>
                <a:lnTo>
                  <a:pt x="21920" y="23355"/>
                </a:lnTo>
                <a:lnTo>
                  <a:pt x="24142" y="17310"/>
                </a:lnTo>
                <a:lnTo>
                  <a:pt x="26428" y="11264"/>
                </a:lnTo>
                <a:lnTo>
                  <a:pt x="23342" y="4533"/>
                </a:lnTo>
                <a:lnTo>
                  <a:pt x="11239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8" name="object 1588"/>
          <p:cNvSpPr/>
          <p:nvPr/>
        </p:nvSpPr>
        <p:spPr>
          <a:xfrm>
            <a:off x="6057020" y="6713328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26" y="0"/>
                </a:moveTo>
                <a:lnTo>
                  <a:pt x="4483" y="3073"/>
                </a:lnTo>
                <a:lnTo>
                  <a:pt x="2260" y="9143"/>
                </a:lnTo>
                <a:lnTo>
                  <a:pt x="0" y="15176"/>
                </a:lnTo>
                <a:lnTo>
                  <a:pt x="3073" y="21907"/>
                </a:lnTo>
                <a:lnTo>
                  <a:pt x="15176" y="26428"/>
                </a:lnTo>
                <a:lnTo>
                  <a:pt x="21920" y="23355"/>
                </a:lnTo>
                <a:lnTo>
                  <a:pt x="24155" y="17284"/>
                </a:lnTo>
                <a:lnTo>
                  <a:pt x="26415" y="11239"/>
                </a:lnTo>
                <a:lnTo>
                  <a:pt x="23342" y="4521"/>
                </a:lnTo>
                <a:lnTo>
                  <a:pt x="1122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9" name="object 1589"/>
          <p:cNvSpPr/>
          <p:nvPr/>
        </p:nvSpPr>
        <p:spPr>
          <a:xfrm>
            <a:off x="5924713" y="6616171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59" y="3098"/>
                </a:lnTo>
                <a:lnTo>
                  <a:pt x="0" y="15189"/>
                </a:lnTo>
                <a:lnTo>
                  <a:pt x="3124" y="21920"/>
                </a:lnTo>
                <a:lnTo>
                  <a:pt x="15227" y="26428"/>
                </a:lnTo>
                <a:lnTo>
                  <a:pt x="21958" y="23355"/>
                </a:lnTo>
                <a:lnTo>
                  <a:pt x="24193" y="17310"/>
                </a:lnTo>
                <a:lnTo>
                  <a:pt x="26479" y="11264"/>
                </a:lnTo>
                <a:lnTo>
                  <a:pt x="23393" y="4521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0" name="object 1590"/>
          <p:cNvSpPr/>
          <p:nvPr/>
        </p:nvSpPr>
        <p:spPr>
          <a:xfrm>
            <a:off x="5974030" y="6634524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33" y="3098"/>
                </a:lnTo>
                <a:lnTo>
                  <a:pt x="2298" y="9118"/>
                </a:lnTo>
                <a:lnTo>
                  <a:pt x="0" y="15189"/>
                </a:lnTo>
                <a:lnTo>
                  <a:pt x="3111" y="21920"/>
                </a:lnTo>
                <a:lnTo>
                  <a:pt x="9156" y="24206"/>
                </a:lnTo>
                <a:lnTo>
                  <a:pt x="15214" y="26428"/>
                </a:lnTo>
                <a:lnTo>
                  <a:pt x="21945" y="23355"/>
                </a:lnTo>
                <a:lnTo>
                  <a:pt x="26441" y="11264"/>
                </a:lnTo>
                <a:lnTo>
                  <a:pt x="23380" y="4521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1" name="object 1591"/>
          <p:cNvSpPr/>
          <p:nvPr/>
        </p:nvSpPr>
        <p:spPr>
          <a:xfrm>
            <a:off x="6023362" y="6652874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52" y="0"/>
                </a:moveTo>
                <a:lnTo>
                  <a:pt x="4521" y="3098"/>
                </a:lnTo>
                <a:lnTo>
                  <a:pt x="2247" y="9144"/>
                </a:lnTo>
                <a:lnTo>
                  <a:pt x="0" y="15201"/>
                </a:lnTo>
                <a:lnTo>
                  <a:pt x="3086" y="21920"/>
                </a:lnTo>
                <a:lnTo>
                  <a:pt x="15189" y="26428"/>
                </a:lnTo>
                <a:lnTo>
                  <a:pt x="21920" y="23355"/>
                </a:lnTo>
                <a:lnTo>
                  <a:pt x="26441" y="11264"/>
                </a:lnTo>
                <a:lnTo>
                  <a:pt x="23355" y="4521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2" name="object 1592"/>
          <p:cNvSpPr/>
          <p:nvPr/>
        </p:nvSpPr>
        <p:spPr>
          <a:xfrm>
            <a:off x="6072670" y="6671224"/>
            <a:ext cx="22225" cy="26670"/>
          </a:xfrm>
          <a:custGeom>
            <a:avLst/>
            <a:gdLst/>
            <a:ahLst/>
            <a:cxnLst/>
            <a:rect l="l" t="t" r="r" b="b"/>
            <a:pathLst>
              <a:path w="22225" h="26670">
                <a:moveTo>
                  <a:pt x="11252" y="0"/>
                </a:moveTo>
                <a:lnTo>
                  <a:pt x="4508" y="3098"/>
                </a:lnTo>
                <a:lnTo>
                  <a:pt x="0" y="15189"/>
                </a:lnTo>
                <a:lnTo>
                  <a:pt x="3086" y="21920"/>
                </a:lnTo>
                <a:lnTo>
                  <a:pt x="15189" y="26428"/>
                </a:lnTo>
                <a:lnTo>
                  <a:pt x="21920" y="23355"/>
                </a:lnTo>
                <a:lnTo>
                  <a:pt x="22199" y="22607"/>
                </a:lnTo>
                <a:lnTo>
                  <a:pt x="22199" y="4088"/>
                </a:lnTo>
                <a:lnTo>
                  <a:pt x="1125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3" name="object 1593"/>
          <p:cNvSpPr/>
          <p:nvPr/>
        </p:nvSpPr>
        <p:spPr>
          <a:xfrm>
            <a:off x="5942946" y="6580975"/>
            <a:ext cx="24130" cy="19685"/>
          </a:xfrm>
          <a:custGeom>
            <a:avLst/>
            <a:gdLst/>
            <a:ahLst/>
            <a:cxnLst/>
            <a:rect l="l" t="t" r="r" b="b"/>
            <a:pathLst>
              <a:path w="24129" h="19684">
                <a:moveTo>
                  <a:pt x="21906" y="0"/>
                </a:moveTo>
                <a:lnTo>
                  <a:pt x="0" y="13828"/>
                </a:lnTo>
                <a:lnTo>
                  <a:pt x="543" y="15018"/>
                </a:lnTo>
                <a:lnTo>
                  <a:pt x="12659" y="19527"/>
                </a:lnTo>
                <a:lnTo>
                  <a:pt x="19390" y="16453"/>
                </a:lnTo>
                <a:lnTo>
                  <a:pt x="21625" y="10395"/>
                </a:lnTo>
                <a:lnTo>
                  <a:pt x="23911" y="4363"/>
                </a:lnTo>
                <a:lnTo>
                  <a:pt x="2190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4" name="object 1594"/>
          <p:cNvSpPr/>
          <p:nvPr/>
        </p:nvSpPr>
        <p:spPr>
          <a:xfrm>
            <a:off x="5989694" y="6592437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46" y="3073"/>
                </a:lnTo>
                <a:lnTo>
                  <a:pt x="2298" y="9131"/>
                </a:lnTo>
                <a:lnTo>
                  <a:pt x="0" y="15176"/>
                </a:lnTo>
                <a:lnTo>
                  <a:pt x="3111" y="21907"/>
                </a:lnTo>
                <a:lnTo>
                  <a:pt x="15214" y="26415"/>
                </a:lnTo>
                <a:lnTo>
                  <a:pt x="21958" y="23342"/>
                </a:lnTo>
                <a:lnTo>
                  <a:pt x="26466" y="11239"/>
                </a:lnTo>
                <a:lnTo>
                  <a:pt x="23380" y="4508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5" name="object 1595"/>
          <p:cNvSpPr/>
          <p:nvPr/>
        </p:nvSpPr>
        <p:spPr>
          <a:xfrm>
            <a:off x="6039012" y="6610787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11264" y="0"/>
                </a:moveTo>
                <a:lnTo>
                  <a:pt x="4533" y="3086"/>
                </a:lnTo>
                <a:lnTo>
                  <a:pt x="2286" y="9118"/>
                </a:lnTo>
                <a:lnTo>
                  <a:pt x="0" y="15176"/>
                </a:lnTo>
                <a:lnTo>
                  <a:pt x="3098" y="21920"/>
                </a:lnTo>
                <a:lnTo>
                  <a:pt x="15201" y="26416"/>
                </a:lnTo>
                <a:lnTo>
                  <a:pt x="21932" y="23329"/>
                </a:lnTo>
                <a:lnTo>
                  <a:pt x="24206" y="17297"/>
                </a:lnTo>
                <a:lnTo>
                  <a:pt x="26454" y="11252"/>
                </a:lnTo>
                <a:lnTo>
                  <a:pt x="23368" y="4508"/>
                </a:lnTo>
                <a:lnTo>
                  <a:pt x="11264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6" name="object 1596"/>
          <p:cNvSpPr/>
          <p:nvPr/>
        </p:nvSpPr>
        <p:spPr>
          <a:xfrm>
            <a:off x="6088346" y="6631296"/>
            <a:ext cx="6985" cy="21590"/>
          </a:xfrm>
          <a:custGeom>
            <a:avLst/>
            <a:gdLst/>
            <a:ahLst/>
            <a:cxnLst/>
            <a:rect l="l" t="t" r="r" b="b"/>
            <a:pathLst>
              <a:path w="6985" h="21590">
                <a:moveTo>
                  <a:pt x="6522" y="0"/>
                </a:moveTo>
                <a:lnTo>
                  <a:pt x="4495" y="927"/>
                </a:lnTo>
                <a:lnTo>
                  <a:pt x="0" y="13017"/>
                </a:lnTo>
                <a:lnTo>
                  <a:pt x="3073" y="19761"/>
                </a:lnTo>
                <a:lnTo>
                  <a:pt x="6522" y="21048"/>
                </a:lnTo>
                <a:lnTo>
                  <a:pt x="6522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7" name="object 1597"/>
          <p:cNvSpPr/>
          <p:nvPr/>
        </p:nvSpPr>
        <p:spPr>
          <a:xfrm>
            <a:off x="6054704" y="6578486"/>
            <a:ext cx="26670" cy="17145"/>
          </a:xfrm>
          <a:custGeom>
            <a:avLst/>
            <a:gdLst/>
            <a:ahLst/>
            <a:cxnLst/>
            <a:rect l="l" t="t" r="r" b="b"/>
            <a:pathLst>
              <a:path w="26670" h="17145">
                <a:moveTo>
                  <a:pt x="25751" y="0"/>
                </a:moveTo>
                <a:lnTo>
                  <a:pt x="1996" y="0"/>
                </a:lnTo>
                <a:lnTo>
                  <a:pt x="0" y="5379"/>
                </a:lnTo>
                <a:lnTo>
                  <a:pt x="3086" y="12110"/>
                </a:lnTo>
                <a:lnTo>
                  <a:pt x="15176" y="16619"/>
                </a:lnTo>
                <a:lnTo>
                  <a:pt x="21920" y="13545"/>
                </a:lnTo>
                <a:lnTo>
                  <a:pt x="24155" y="7487"/>
                </a:lnTo>
                <a:lnTo>
                  <a:pt x="26415" y="1442"/>
                </a:lnTo>
                <a:lnTo>
                  <a:pt x="2575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8" name="object 1598"/>
          <p:cNvSpPr/>
          <p:nvPr/>
        </p:nvSpPr>
        <p:spPr>
          <a:xfrm>
            <a:off x="5383490" y="6782184"/>
            <a:ext cx="160616" cy="132867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9" name="object 1599"/>
          <p:cNvSpPr/>
          <p:nvPr/>
        </p:nvSpPr>
        <p:spPr>
          <a:xfrm>
            <a:off x="5412894" y="7316894"/>
            <a:ext cx="19050" cy="58419"/>
          </a:xfrm>
          <a:custGeom>
            <a:avLst/>
            <a:gdLst/>
            <a:ahLst/>
            <a:cxnLst/>
            <a:rect l="l" t="t" r="r" b="b"/>
            <a:pathLst>
              <a:path w="19050" h="58420">
                <a:moveTo>
                  <a:pt x="0" y="57823"/>
                </a:moveTo>
                <a:lnTo>
                  <a:pt x="11745" y="49261"/>
                </a:lnTo>
                <a:lnTo>
                  <a:pt x="17433" y="40384"/>
                </a:lnTo>
                <a:lnTo>
                  <a:pt x="18659" y="25770"/>
                </a:lnTo>
                <a:lnTo>
                  <a:pt x="17018" y="0"/>
                </a:lnTo>
              </a:path>
            </a:pathLst>
          </a:custGeom>
          <a:ln w="6819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0" name="object 1600"/>
          <p:cNvSpPr/>
          <p:nvPr/>
        </p:nvSpPr>
        <p:spPr>
          <a:xfrm>
            <a:off x="5728727" y="7083100"/>
            <a:ext cx="67056" cy="90360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1" name="object 1601"/>
          <p:cNvSpPr/>
          <p:nvPr/>
        </p:nvSpPr>
        <p:spPr>
          <a:xfrm>
            <a:off x="5717206" y="6578498"/>
            <a:ext cx="377825" cy="510540"/>
          </a:xfrm>
          <a:custGeom>
            <a:avLst/>
            <a:gdLst/>
            <a:ahLst/>
            <a:cxnLst/>
            <a:rect l="l" t="t" r="r" b="b"/>
            <a:pathLst>
              <a:path w="377825" h="510540">
                <a:moveTo>
                  <a:pt x="253446" y="0"/>
                </a:moveTo>
                <a:lnTo>
                  <a:pt x="239285" y="7097"/>
                </a:lnTo>
                <a:lnTo>
                  <a:pt x="148284" y="67848"/>
                </a:lnTo>
                <a:lnTo>
                  <a:pt x="98325" y="110943"/>
                </a:lnTo>
                <a:lnTo>
                  <a:pt x="83078" y="127321"/>
                </a:lnTo>
                <a:lnTo>
                  <a:pt x="24741" y="176431"/>
                </a:lnTo>
                <a:lnTo>
                  <a:pt x="2198" y="215886"/>
                </a:lnTo>
                <a:lnTo>
                  <a:pt x="0" y="242151"/>
                </a:lnTo>
                <a:lnTo>
                  <a:pt x="2699" y="251692"/>
                </a:lnTo>
                <a:lnTo>
                  <a:pt x="148330" y="486655"/>
                </a:lnTo>
                <a:lnTo>
                  <a:pt x="196444" y="504165"/>
                </a:lnTo>
                <a:lnTo>
                  <a:pt x="228682" y="509915"/>
                </a:lnTo>
                <a:lnTo>
                  <a:pt x="259621" y="503825"/>
                </a:lnTo>
                <a:lnTo>
                  <a:pt x="303842" y="485816"/>
                </a:lnTo>
                <a:lnTo>
                  <a:pt x="326207" y="476791"/>
                </a:lnTo>
                <a:lnTo>
                  <a:pt x="345696" y="470107"/>
                </a:lnTo>
                <a:lnTo>
                  <a:pt x="362712" y="465403"/>
                </a:lnTo>
                <a:lnTo>
                  <a:pt x="377654" y="462321"/>
                </a:lnTo>
              </a:path>
            </a:pathLst>
          </a:custGeom>
          <a:ln w="6819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2" name="object 1602"/>
          <p:cNvSpPr/>
          <p:nvPr/>
        </p:nvSpPr>
        <p:spPr>
          <a:xfrm>
            <a:off x="5542216" y="6821521"/>
            <a:ext cx="370840" cy="342900"/>
          </a:xfrm>
          <a:custGeom>
            <a:avLst/>
            <a:gdLst/>
            <a:ahLst/>
            <a:cxnLst/>
            <a:rect l="l" t="t" r="r" b="b"/>
            <a:pathLst>
              <a:path w="370839" h="342900">
                <a:moveTo>
                  <a:pt x="202501" y="0"/>
                </a:moveTo>
                <a:lnTo>
                  <a:pt x="169715" y="3271"/>
                </a:lnTo>
                <a:lnTo>
                  <a:pt x="149364" y="16059"/>
                </a:lnTo>
                <a:lnTo>
                  <a:pt x="128287" y="40390"/>
                </a:lnTo>
                <a:lnTo>
                  <a:pt x="96485" y="77785"/>
                </a:lnTo>
                <a:lnTo>
                  <a:pt x="61382" y="113455"/>
                </a:lnTo>
                <a:lnTo>
                  <a:pt x="30403" y="132607"/>
                </a:lnTo>
                <a:lnTo>
                  <a:pt x="18889" y="138729"/>
                </a:lnTo>
                <a:lnTo>
                  <a:pt x="8501" y="150013"/>
                </a:lnTo>
                <a:lnTo>
                  <a:pt x="1462" y="163548"/>
                </a:lnTo>
                <a:lnTo>
                  <a:pt x="0" y="176422"/>
                </a:lnTo>
                <a:lnTo>
                  <a:pt x="20422" y="214501"/>
                </a:lnTo>
                <a:lnTo>
                  <a:pt x="59818" y="267257"/>
                </a:lnTo>
                <a:lnTo>
                  <a:pt x="98149" y="314048"/>
                </a:lnTo>
                <a:lnTo>
                  <a:pt x="115379" y="334232"/>
                </a:lnTo>
                <a:lnTo>
                  <a:pt x="136304" y="342875"/>
                </a:lnTo>
                <a:lnTo>
                  <a:pt x="151191" y="342565"/>
                </a:lnTo>
                <a:lnTo>
                  <a:pt x="167162" y="330426"/>
                </a:lnTo>
                <a:lnTo>
                  <a:pt x="191338" y="303587"/>
                </a:lnTo>
                <a:lnTo>
                  <a:pt x="227144" y="274705"/>
                </a:lnTo>
                <a:lnTo>
                  <a:pt x="266045" y="256846"/>
                </a:lnTo>
                <a:lnTo>
                  <a:pt x="297280" y="247771"/>
                </a:lnTo>
                <a:lnTo>
                  <a:pt x="356751" y="235774"/>
                </a:lnTo>
                <a:lnTo>
                  <a:pt x="370676" y="215209"/>
                </a:lnTo>
                <a:lnTo>
                  <a:pt x="350390" y="167881"/>
                </a:lnTo>
                <a:lnTo>
                  <a:pt x="294424" y="78124"/>
                </a:lnTo>
                <a:lnTo>
                  <a:pt x="244983" y="20273"/>
                </a:lnTo>
                <a:lnTo>
                  <a:pt x="202501" y="0"/>
                </a:lnTo>
                <a:close/>
              </a:path>
            </a:pathLst>
          </a:custGeom>
          <a:solidFill>
            <a:srgbClr val="D2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3" name="object 1603"/>
          <p:cNvSpPr/>
          <p:nvPr/>
        </p:nvSpPr>
        <p:spPr>
          <a:xfrm>
            <a:off x="5542216" y="6821521"/>
            <a:ext cx="370840" cy="342900"/>
          </a:xfrm>
          <a:custGeom>
            <a:avLst/>
            <a:gdLst/>
            <a:ahLst/>
            <a:cxnLst/>
            <a:rect l="l" t="t" r="r" b="b"/>
            <a:pathLst>
              <a:path w="370839" h="342900">
                <a:moveTo>
                  <a:pt x="115379" y="334232"/>
                </a:moveTo>
                <a:lnTo>
                  <a:pt x="136304" y="342875"/>
                </a:lnTo>
                <a:lnTo>
                  <a:pt x="151191" y="342565"/>
                </a:lnTo>
                <a:lnTo>
                  <a:pt x="167162" y="330426"/>
                </a:lnTo>
                <a:lnTo>
                  <a:pt x="191338" y="303587"/>
                </a:lnTo>
                <a:lnTo>
                  <a:pt x="227144" y="274705"/>
                </a:lnTo>
                <a:lnTo>
                  <a:pt x="266045" y="256846"/>
                </a:lnTo>
                <a:lnTo>
                  <a:pt x="297280" y="247771"/>
                </a:lnTo>
                <a:lnTo>
                  <a:pt x="310083" y="245243"/>
                </a:lnTo>
                <a:lnTo>
                  <a:pt x="356751" y="235774"/>
                </a:lnTo>
                <a:lnTo>
                  <a:pt x="350390" y="167881"/>
                </a:lnTo>
                <a:lnTo>
                  <a:pt x="294424" y="78124"/>
                </a:lnTo>
                <a:lnTo>
                  <a:pt x="244983" y="20273"/>
                </a:lnTo>
                <a:lnTo>
                  <a:pt x="202501" y="0"/>
                </a:lnTo>
                <a:lnTo>
                  <a:pt x="169715" y="3271"/>
                </a:lnTo>
                <a:lnTo>
                  <a:pt x="149364" y="16059"/>
                </a:lnTo>
                <a:lnTo>
                  <a:pt x="128287" y="40390"/>
                </a:lnTo>
                <a:lnTo>
                  <a:pt x="96485" y="77785"/>
                </a:lnTo>
                <a:lnTo>
                  <a:pt x="61382" y="113455"/>
                </a:lnTo>
                <a:lnTo>
                  <a:pt x="30403" y="132607"/>
                </a:lnTo>
                <a:lnTo>
                  <a:pt x="18889" y="138729"/>
                </a:lnTo>
                <a:lnTo>
                  <a:pt x="8501" y="150013"/>
                </a:lnTo>
                <a:lnTo>
                  <a:pt x="1462" y="163548"/>
                </a:lnTo>
                <a:lnTo>
                  <a:pt x="0" y="176422"/>
                </a:lnTo>
                <a:lnTo>
                  <a:pt x="20422" y="214501"/>
                </a:lnTo>
                <a:lnTo>
                  <a:pt x="59818" y="267257"/>
                </a:lnTo>
                <a:lnTo>
                  <a:pt x="98149" y="314048"/>
                </a:lnTo>
                <a:lnTo>
                  <a:pt x="115379" y="334232"/>
                </a:lnTo>
                <a:close/>
              </a:path>
            </a:pathLst>
          </a:custGeom>
          <a:ln w="6819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4" name="object 1604"/>
          <p:cNvSpPr/>
          <p:nvPr/>
        </p:nvSpPr>
        <p:spPr>
          <a:xfrm>
            <a:off x="5581280" y="6801649"/>
            <a:ext cx="420707" cy="339940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5" name="object 1605"/>
          <p:cNvSpPr/>
          <p:nvPr/>
        </p:nvSpPr>
        <p:spPr>
          <a:xfrm>
            <a:off x="5032705" y="6921213"/>
            <a:ext cx="746125" cy="728980"/>
          </a:xfrm>
          <a:custGeom>
            <a:avLst/>
            <a:gdLst/>
            <a:ahLst/>
            <a:cxnLst/>
            <a:rect l="l" t="t" r="r" b="b"/>
            <a:pathLst>
              <a:path w="746125" h="728979">
                <a:moveTo>
                  <a:pt x="184592" y="655370"/>
                </a:moveTo>
                <a:lnTo>
                  <a:pt x="98825" y="655370"/>
                </a:lnTo>
                <a:lnTo>
                  <a:pt x="86203" y="694864"/>
                </a:lnTo>
                <a:lnTo>
                  <a:pt x="82763" y="715670"/>
                </a:lnTo>
                <a:lnTo>
                  <a:pt x="89195" y="724665"/>
                </a:lnTo>
                <a:lnTo>
                  <a:pt x="106191" y="728726"/>
                </a:lnTo>
                <a:lnTo>
                  <a:pt x="143477" y="717754"/>
                </a:lnTo>
                <a:lnTo>
                  <a:pt x="170886" y="684118"/>
                </a:lnTo>
                <a:lnTo>
                  <a:pt x="184592" y="655370"/>
                </a:lnTo>
                <a:close/>
              </a:path>
              <a:path w="746125" h="728979">
                <a:moveTo>
                  <a:pt x="209078" y="611949"/>
                </a:moveTo>
                <a:lnTo>
                  <a:pt x="40595" y="611949"/>
                </a:lnTo>
                <a:lnTo>
                  <a:pt x="18683" y="658622"/>
                </a:lnTo>
                <a:lnTo>
                  <a:pt x="9123" y="683344"/>
                </a:lnTo>
                <a:lnTo>
                  <a:pt x="9886" y="694361"/>
                </a:lnTo>
                <a:lnTo>
                  <a:pt x="18942" y="699922"/>
                </a:lnTo>
                <a:lnTo>
                  <a:pt x="48199" y="700419"/>
                </a:lnTo>
                <a:lnTo>
                  <a:pt x="73795" y="684276"/>
                </a:lnTo>
                <a:lnTo>
                  <a:pt x="91935" y="664818"/>
                </a:lnTo>
                <a:lnTo>
                  <a:pt x="98825" y="655370"/>
                </a:lnTo>
                <a:lnTo>
                  <a:pt x="184592" y="655370"/>
                </a:lnTo>
                <a:lnTo>
                  <a:pt x="187792" y="648657"/>
                </a:lnTo>
                <a:lnTo>
                  <a:pt x="193567" y="632206"/>
                </a:lnTo>
                <a:lnTo>
                  <a:pt x="209078" y="611949"/>
                </a:lnTo>
                <a:close/>
              </a:path>
              <a:path w="746125" h="728979">
                <a:moveTo>
                  <a:pt x="522645" y="452589"/>
                </a:moveTo>
                <a:lnTo>
                  <a:pt x="379978" y="452589"/>
                </a:lnTo>
                <a:lnTo>
                  <a:pt x="360909" y="486983"/>
                </a:lnTo>
                <a:lnTo>
                  <a:pt x="349588" y="510565"/>
                </a:lnTo>
                <a:lnTo>
                  <a:pt x="341546" y="534242"/>
                </a:lnTo>
                <a:lnTo>
                  <a:pt x="332314" y="568921"/>
                </a:lnTo>
                <a:lnTo>
                  <a:pt x="314392" y="611116"/>
                </a:lnTo>
                <a:lnTo>
                  <a:pt x="310902" y="634685"/>
                </a:lnTo>
                <a:lnTo>
                  <a:pt x="324081" y="648181"/>
                </a:lnTo>
                <a:lnTo>
                  <a:pt x="356165" y="660158"/>
                </a:lnTo>
                <a:lnTo>
                  <a:pt x="379244" y="656279"/>
                </a:lnTo>
                <a:lnTo>
                  <a:pt x="392746" y="631664"/>
                </a:lnTo>
                <a:lnTo>
                  <a:pt x="404969" y="597484"/>
                </a:lnTo>
                <a:lnTo>
                  <a:pt x="424212" y="564908"/>
                </a:lnTo>
                <a:lnTo>
                  <a:pt x="440782" y="543827"/>
                </a:lnTo>
                <a:lnTo>
                  <a:pt x="462921" y="513200"/>
                </a:lnTo>
                <a:lnTo>
                  <a:pt x="482308" y="485602"/>
                </a:lnTo>
                <a:lnTo>
                  <a:pt x="490620" y="473608"/>
                </a:lnTo>
                <a:lnTo>
                  <a:pt x="522645" y="452589"/>
                </a:lnTo>
                <a:close/>
              </a:path>
              <a:path w="746125" h="728979">
                <a:moveTo>
                  <a:pt x="617522" y="297053"/>
                </a:moveTo>
                <a:lnTo>
                  <a:pt x="175000" y="297053"/>
                </a:lnTo>
                <a:lnTo>
                  <a:pt x="137102" y="335897"/>
                </a:lnTo>
                <a:lnTo>
                  <a:pt x="113947" y="359016"/>
                </a:lnTo>
                <a:lnTo>
                  <a:pt x="96065" y="375562"/>
                </a:lnTo>
                <a:lnTo>
                  <a:pt x="73984" y="394690"/>
                </a:lnTo>
                <a:lnTo>
                  <a:pt x="49867" y="423119"/>
                </a:lnTo>
                <a:lnTo>
                  <a:pt x="31599" y="459786"/>
                </a:lnTo>
                <a:lnTo>
                  <a:pt x="18296" y="502198"/>
                </a:lnTo>
                <a:lnTo>
                  <a:pt x="9074" y="547865"/>
                </a:lnTo>
                <a:lnTo>
                  <a:pt x="7790" y="596374"/>
                </a:lnTo>
                <a:lnTo>
                  <a:pt x="19315" y="614125"/>
                </a:lnTo>
                <a:lnTo>
                  <a:pt x="33600" y="614768"/>
                </a:lnTo>
                <a:lnTo>
                  <a:pt x="40595" y="611949"/>
                </a:lnTo>
                <a:lnTo>
                  <a:pt x="209078" y="611949"/>
                </a:lnTo>
                <a:lnTo>
                  <a:pt x="243127" y="568302"/>
                </a:lnTo>
                <a:lnTo>
                  <a:pt x="267684" y="537679"/>
                </a:lnTo>
                <a:lnTo>
                  <a:pt x="379978" y="452589"/>
                </a:lnTo>
                <a:lnTo>
                  <a:pt x="522645" y="452589"/>
                </a:lnTo>
                <a:lnTo>
                  <a:pt x="541417" y="440268"/>
                </a:lnTo>
                <a:lnTo>
                  <a:pt x="568587" y="403021"/>
                </a:lnTo>
                <a:lnTo>
                  <a:pt x="582833" y="364241"/>
                </a:lnTo>
                <a:lnTo>
                  <a:pt x="594862" y="326301"/>
                </a:lnTo>
                <a:lnTo>
                  <a:pt x="617522" y="297053"/>
                </a:lnTo>
                <a:close/>
              </a:path>
              <a:path w="746125" h="728979">
                <a:moveTo>
                  <a:pt x="570541" y="0"/>
                </a:moveTo>
                <a:lnTo>
                  <a:pt x="511854" y="27856"/>
                </a:lnTo>
                <a:lnTo>
                  <a:pt x="458045" y="56846"/>
                </a:lnTo>
                <a:lnTo>
                  <a:pt x="408859" y="85990"/>
                </a:lnTo>
                <a:lnTo>
                  <a:pt x="364044" y="114304"/>
                </a:lnTo>
                <a:lnTo>
                  <a:pt x="286508" y="164521"/>
                </a:lnTo>
                <a:lnTo>
                  <a:pt x="253281" y="184460"/>
                </a:lnTo>
                <a:lnTo>
                  <a:pt x="223410" y="199644"/>
                </a:lnTo>
                <a:lnTo>
                  <a:pt x="196640" y="209092"/>
                </a:lnTo>
                <a:lnTo>
                  <a:pt x="115153" y="235833"/>
                </a:lnTo>
                <a:lnTo>
                  <a:pt x="74430" y="260438"/>
                </a:lnTo>
                <a:lnTo>
                  <a:pt x="60350" y="278462"/>
                </a:lnTo>
                <a:lnTo>
                  <a:pt x="58795" y="285457"/>
                </a:lnTo>
                <a:lnTo>
                  <a:pt x="26876" y="346640"/>
                </a:lnTo>
                <a:lnTo>
                  <a:pt x="6979" y="385000"/>
                </a:lnTo>
                <a:lnTo>
                  <a:pt x="0" y="405328"/>
                </a:lnTo>
                <a:lnTo>
                  <a:pt x="2105" y="416318"/>
                </a:lnTo>
                <a:lnTo>
                  <a:pt x="7568" y="420822"/>
                </a:lnTo>
                <a:lnTo>
                  <a:pt x="10662" y="421690"/>
                </a:lnTo>
                <a:lnTo>
                  <a:pt x="49649" y="409211"/>
                </a:lnTo>
                <a:lnTo>
                  <a:pt x="76355" y="377421"/>
                </a:lnTo>
                <a:lnTo>
                  <a:pt x="91704" y="344799"/>
                </a:lnTo>
                <a:lnTo>
                  <a:pt x="96615" y="329819"/>
                </a:lnTo>
                <a:lnTo>
                  <a:pt x="175000" y="297053"/>
                </a:lnTo>
                <a:lnTo>
                  <a:pt x="617522" y="297053"/>
                </a:lnTo>
                <a:lnTo>
                  <a:pt x="619148" y="294955"/>
                </a:lnTo>
                <a:lnTo>
                  <a:pt x="656449" y="272843"/>
                </a:lnTo>
                <a:lnTo>
                  <a:pt x="696862" y="257671"/>
                </a:lnTo>
                <a:lnTo>
                  <a:pt x="730485" y="247142"/>
                </a:lnTo>
                <a:lnTo>
                  <a:pt x="745566" y="237399"/>
                </a:lnTo>
                <a:lnTo>
                  <a:pt x="740774" y="224251"/>
                </a:lnTo>
                <a:lnTo>
                  <a:pt x="721468" y="205028"/>
                </a:lnTo>
                <a:lnTo>
                  <a:pt x="693005" y="177064"/>
                </a:lnTo>
                <a:lnTo>
                  <a:pt x="660743" y="137690"/>
                </a:lnTo>
                <a:lnTo>
                  <a:pt x="630041" y="84239"/>
                </a:lnTo>
                <a:lnTo>
                  <a:pt x="606353" y="39690"/>
                </a:lnTo>
                <a:lnTo>
                  <a:pt x="587499" y="14220"/>
                </a:lnTo>
                <a:lnTo>
                  <a:pt x="575041" y="2700"/>
                </a:lnTo>
                <a:lnTo>
                  <a:pt x="570541" y="0"/>
                </a:lnTo>
                <a:close/>
              </a:path>
            </a:pathLst>
          </a:custGeom>
          <a:solidFill>
            <a:srgbClr val="A3C4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6" name="object 1606"/>
          <p:cNvSpPr/>
          <p:nvPr/>
        </p:nvSpPr>
        <p:spPr>
          <a:xfrm>
            <a:off x="5032705" y="6921213"/>
            <a:ext cx="746125" cy="728980"/>
          </a:xfrm>
          <a:custGeom>
            <a:avLst/>
            <a:gdLst/>
            <a:ahLst/>
            <a:cxnLst/>
            <a:rect l="l" t="t" r="r" b="b"/>
            <a:pathLst>
              <a:path w="746125" h="728979">
                <a:moveTo>
                  <a:pt x="490620" y="473608"/>
                </a:moveTo>
                <a:lnTo>
                  <a:pt x="541417" y="440268"/>
                </a:lnTo>
                <a:lnTo>
                  <a:pt x="568587" y="403021"/>
                </a:lnTo>
                <a:lnTo>
                  <a:pt x="582833" y="364241"/>
                </a:lnTo>
                <a:lnTo>
                  <a:pt x="594862" y="326301"/>
                </a:lnTo>
                <a:lnTo>
                  <a:pt x="619148" y="294955"/>
                </a:lnTo>
                <a:lnTo>
                  <a:pt x="656449" y="272843"/>
                </a:lnTo>
                <a:lnTo>
                  <a:pt x="696862" y="257671"/>
                </a:lnTo>
                <a:lnTo>
                  <a:pt x="730485" y="247142"/>
                </a:lnTo>
                <a:lnTo>
                  <a:pt x="745566" y="237399"/>
                </a:lnTo>
                <a:lnTo>
                  <a:pt x="740774" y="224251"/>
                </a:lnTo>
                <a:lnTo>
                  <a:pt x="721468" y="205028"/>
                </a:lnTo>
                <a:lnTo>
                  <a:pt x="693005" y="177064"/>
                </a:lnTo>
                <a:lnTo>
                  <a:pt x="660743" y="137690"/>
                </a:lnTo>
                <a:lnTo>
                  <a:pt x="630041" y="84239"/>
                </a:lnTo>
                <a:lnTo>
                  <a:pt x="606353" y="39690"/>
                </a:lnTo>
                <a:lnTo>
                  <a:pt x="587499" y="14220"/>
                </a:lnTo>
                <a:lnTo>
                  <a:pt x="575041" y="2700"/>
                </a:lnTo>
                <a:lnTo>
                  <a:pt x="570541" y="0"/>
                </a:lnTo>
                <a:lnTo>
                  <a:pt x="511854" y="27856"/>
                </a:lnTo>
                <a:lnTo>
                  <a:pt x="458045" y="56846"/>
                </a:lnTo>
                <a:lnTo>
                  <a:pt x="408859" y="85990"/>
                </a:lnTo>
                <a:lnTo>
                  <a:pt x="364044" y="114304"/>
                </a:lnTo>
                <a:lnTo>
                  <a:pt x="323344" y="140809"/>
                </a:lnTo>
                <a:lnTo>
                  <a:pt x="286508" y="164521"/>
                </a:lnTo>
                <a:lnTo>
                  <a:pt x="253281" y="184460"/>
                </a:lnTo>
                <a:lnTo>
                  <a:pt x="223410" y="199644"/>
                </a:lnTo>
                <a:lnTo>
                  <a:pt x="196640" y="209092"/>
                </a:lnTo>
                <a:lnTo>
                  <a:pt x="115153" y="235833"/>
                </a:lnTo>
                <a:lnTo>
                  <a:pt x="74430" y="260438"/>
                </a:lnTo>
                <a:lnTo>
                  <a:pt x="60350" y="278462"/>
                </a:lnTo>
                <a:lnTo>
                  <a:pt x="58795" y="285457"/>
                </a:lnTo>
                <a:lnTo>
                  <a:pt x="38904" y="323567"/>
                </a:lnTo>
                <a:lnTo>
                  <a:pt x="26876" y="346640"/>
                </a:lnTo>
                <a:lnTo>
                  <a:pt x="17854" y="364007"/>
                </a:lnTo>
                <a:lnTo>
                  <a:pt x="6979" y="385000"/>
                </a:lnTo>
                <a:lnTo>
                  <a:pt x="0" y="405328"/>
                </a:lnTo>
                <a:lnTo>
                  <a:pt x="2105" y="416318"/>
                </a:lnTo>
                <a:lnTo>
                  <a:pt x="7568" y="420822"/>
                </a:lnTo>
                <a:lnTo>
                  <a:pt x="10662" y="421690"/>
                </a:lnTo>
                <a:lnTo>
                  <a:pt x="49649" y="409211"/>
                </a:lnTo>
                <a:lnTo>
                  <a:pt x="76355" y="377421"/>
                </a:lnTo>
                <a:lnTo>
                  <a:pt x="91704" y="344799"/>
                </a:lnTo>
                <a:lnTo>
                  <a:pt x="96615" y="329819"/>
                </a:lnTo>
                <a:lnTo>
                  <a:pt x="175000" y="297053"/>
                </a:lnTo>
                <a:lnTo>
                  <a:pt x="137102" y="335897"/>
                </a:lnTo>
                <a:lnTo>
                  <a:pt x="113947" y="359016"/>
                </a:lnTo>
                <a:lnTo>
                  <a:pt x="96065" y="375562"/>
                </a:lnTo>
                <a:lnTo>
                  <a:pt x="73984" y="394690"/>
                </a:lnTo>
                <a:lnTo>
                  <a:pt x="49867" y="423119"/>
                </a:lnTo>
                <a:lnTo>
                  <a:pt x="31599" y="459786"/>
                </a:lnTo>
                <a:lnTo>
                  <a:pt x="18296" y="502198"/>
                </a:lnTo>
                <a:lnTo>
                  <a:pt x="9074" y="547865"/>
                </a:lnTo>
                <a:lnTo>
                  <a:pt x="7790" y="596374"/>
                </a:lnTo>
                <a:lnTo>
                  <a:pt x="19315" y="614125"/>
                </a:lnTo>
                <a:lnTo>
                  <a:pt x="33600" y="614768"/>
                </a:lnTo>
                <a:lnTo>
                  <a:pt x="40595" y="611949"/>
                </a:lnTo>
                <a:lnTo>
                  <a:pt x="18683" y="658622"/>
                </a:lnTo>
                <a:lnTo>
                  <a:pt x="9123" y="683344"/>
                </a:lnTo>
                <a:lnTo>
                  <a:pt x="9886" y="694361"/>
                </a:lnTo>
                <a:lnTo>
                  <a:pt x="18942" y="699922"/>
                </a:lnTo>
                <a:lnTo>
                  <a:pt x="48199" y="700419"/>
                </a:lnTo>
                <a:lnTo>
                  <a:pt x="73795" y="684276"/>
                </a:lnTo>
                <a:lnTo>
                  <a:pt x="91935" y="664818"/>
                </a:lnTo>
                <a:lnTo>
                  <a:pt x="98825" y="655370"/>
                </a:lnTo>
                <a:lnTo>
                  <a:pt x="86203" y="694864"/>
                </a:lnTo>
                <a:lnTo>
                  <a:pt x="82763" y="715670"/>
                </a:lnTo>
                <a:lnTo>
                  <a:pt x="89195" y="724665"/>
                </a:lnTo>
                <a:lnTo>
                  <a:pt x="106191" y="728726"/>
                </a:lnTo>
                <a:lnTo>
                  <a:pt x="143477" y="717754"/>
                </a:lnTo>
                <a:lnTo>
                  <a:pt x="170886" y="684118"/>
                </a:lnTo>
                <a:lnTo>
                  <a:pt x="187792" y="648657"/>
                </a:lnTo>
                <a:lnTo>
                  <a:pt x="193567" y="632206"/>
                </a:lnTo>
                <a:lnTo>
                  <a:pt x="219212" y="598716"/>
                </a:lnTo>
                <a:lnTo>
                  <a:pt x="243127" y="568302"/>
                </a:lnTo>
                <a:lnTo>
                  <a:pt x="260791" y="546209"/>
                </a:lnTo>
                <a:lnTo>
                  <a:pt x="267684" y="537679"/>
                </a:lnTo>
                <a:lnTo>
                  <a:pt x="379978" y="452589"/>
                </a:lnTo>
                <a:lnTo>
                  <a:pt x="360909" y="486983"/>
                </a:lnTo>
                <a:lnTo>
                  <a:pt x="349588" y="510565"/>
                </a:lnTo>
                <a:lnTo>
                  <a:pt x="341546" y="534242"/>
                </a:lnTo>
                <a:lnTo>
                  <a:pt x="332314" y="568921"/>
                </a:lnTo>
                <a:lnTo>
                  <a:pt x="314392" y="611116"/>
                </a:lnTo>
                <a:lnTo>
                  <a:pt x="310902" y="634685"/>
                </a:lnTo>
                <a:lnTo>
                  <a:pt x="324081" y="648181"/>
                </a:lnTo>
                <a:lnTo>
                  <a:pt x="356165" y="660158"/>
                </a:lnTo>
                <a:lnTo>
                  <a:pt x="379244" y="656279"/>
                </a:lnTo>
                <a:lnTo>
                  <a:pt x="392746" y="631664"/>
                </a:lnTo>
                <a:lnTo>
                  <a:pt x="404969" y="597484"/>
                </a:lnTo>
                <a:lnTo>
                  <a:pt x="424212" y="564908"/>
                </a:lnTo>
                <a:lnTo>
                  <a:pt x="440782" y="543827"/>
                </a:lnTo>
                <a:lnTo>
                  <a:pt x="462921" y="513200"/>
                </a:lnTo>
                <a:lnTo>
                  <a:pt x="482308" y="485602"/>
                </a:lnTo>
                <a:lnTo>
                  <a:pt x="490620" y="473608"/>
                </a:lnTo>
                <a:close/>
              </a:path>
            </a:pathLst>
          </a:custGeom>
          <a:ln w="6819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7" name="object 1607"/>
          <p:cNvSpPr/>
          <p:nvPr/>
        </p:nvSpPr>
        <p:spPr>
          <a:xfrm>
            <a:off x="5131531" y="7326014"/>
            <a:ext cx="183515" cy="250825"/>
          </a:xfrm>
          <a:custGeom>
            <a:avLst/>
            <a:gdLst/>
            <a:ahLst/>
            <a:cxnLst/>
            <a:rect l="l" t="t" r="r" b="b"/>
            <a:pathLst>
              <a:path w="183514" h="250825">
                <a:moveTo>
                  <a:pt x="0" y="250571"/>
                </a:moveTo>
                <a:lnTo>
                  <a:pt x="34232" y="179094"/>
                </a:lnTo>
                <a:lnTo>
                  <a:pt x="52257" y="140812"/>
                </a:lnTo>
                <a:lnTo>
                  <a:pt x="67069" y="100527"/>
                </a:lnTo>
                <a:lnTo>
                  <a:pt x="73583" y="88453"/>
                </a:lnTo>
                <a:lnTo>
                  <a:pt x="109956" y="52412"/>
                </a:lnTo>
                <a:lnTo>
                  <a:pt x="161448" y="14038"/>
                </a:lnTo>
                <a:lnTo>
                  <a:pt x="177422" y="3626"/>
                </a:lnTo>
                <a:lnTo>
                  <a:pt x="183337" y="0"/>
                </a:lnTo>
              </a:path>
            </a:pathLst>
          </a:custGeom>
          <a:ln w="6819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8" name="object 1608"/>
          <p:cNvSpPr/>
          <p:nvPr/>
        </p:nvSpPr>
        <p:spPr>
          <a:xfrm>
            <a:off x="5073301" y="7272369"/>
            <a:ext cx="182880" cy="260985"/>
          </a:xfrm>
          <a:custGeom>
            <a:avLst/>
            <a:gdLst/>
            <a:ahLst/>
            <a:cxnLst/>
            <a:rect l="l" t="t" r="r" b="b"/>
            <a:pathLst>
              <a:path w="182879" h="260984">
                <a:moveTo>
                  <a:pt x="0" y="260794"/>
                </a:moveTo>
                <a:lnTo>
                  <a:pt x="26743" y="205928"/>
                </a:lnTo>
                <a:lnTo>
                  <a:pt x="41255" y="174294"/>
                </a:lnTo>
                <a:lnTo>
                  <a:pt x="48577" y="153881"/>
                </a:lnTo>
                <a:lnTo>
                  <a:pt x="53746" y="132676"/>
                </a:lnTo>
                <a:lnTo>
                  <a:pt x="60905" y="111156"/>
                </a:lnTo>
                <a:lnTo>
                  <a:pt x="71759" y="95035"/>
                </a:lnTo>
                <a:lnTo>
                  <a:pt x="87659" y="80222"/>
                </a:lnTo>
                <a:lnTo>
                  <a:pt x="109956" y="62623"/>
                </a:lnTo>
                <a:lnTo>
                  <a:pt x="135948" y="41389"/>
                </a:lnTo>
                <a:lnTo>
                  <a:pt x="159389" y="21134"/>
                </a:lnTo>
                <a:lnTo>
                  <a:pt x="176341" y="5968"/>
                </a:lnTo>
                <a:lnTo>
                  <a:pt x="182867" y="0"/>
                </a:lnTo>
              </a:path>
            </a:pathLst>
          </a:custGeom>
          <a:ln w="6819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9" name="object 1609"/>
          <p:cNvSpPr/>
          <p:nvPr/>
        </p:nvSpPr>
        <p:spPr>
          <a:xfrm>
            <a:off x="5591872" y="6909713"/>
            <a:ext cx="197485" cy="257810"/>
          </a:xfrm>
          <a:custGeom>
            <a:avLst/>
            <a:gdLst/>
            <a:ahLst/>
            <a:cxnLst/>
            <a:rect l="l" t="t" r="r" b="b"/>
            <a:pathLst>
              <a:path w="197485" h="257809">
                <a:moveTo>
                  <a:pt x="196221" y="245897"/>
                </a:moveTo>
                <a:lnTo>
                  <a:pt x="176682" y="245897"/>
                </a:lnTo>
                <a:lnTo>
                  <a:pt x="176644" y="251244"/>
                </a:lnTo>
                <a:lnTo>
                  <a:pt x="180670" y="256476"/>
                </a:lnTo>
                <a:lnTo>
                  <a:pt x="191325" y="257352"/>
                </a:lnTo>
                <a:lnTo>
                  <a:pt x="196024" y="254380"/>
                </a:lnTo>
                <a:lnTo>
                  <a:pt x="196862" y="249085"/>
                </a:lnTo>
                <a:lnTo>
                  <a:pt x="196221" y="245897"/>
                </a:lnTo>
                <a:close/>
              </a:path>
              <a:path w="197485" h="257809">
                <a:moveTo>
                  <a:pt x="9944" y="0"/>
                </a:moveTo>
                <a:lnTo>
                  <a:pt x="4318" y="2527"/>
                </a:lnTo>
                <a:lnTo>
                  <a:pt x="0" y="12636"/>
                </a:lnTo>
                <a:lnTo>
                  <a:pt x="2400" y="18580"/>
                </a:lnTo>
                <a:lnTo>
                  <a:pt x="7378" y="20891"/>
                </a:lnTo>
                <a:lnTo>
                  <a:pt x="11590" y="23777"/>
                </a:lnTo>
                <a:lnTo>
                  <a:pt x="22945" y="35102"/>
                </a:lnTo>
                <a:lnTo>
                  <a:pt x="40068" y="59096"/>
                </a:lnTo>
                <a:lnTo>
                  <a:pt x="61582" y="99987"/>
                </a:lnTo>
                <a:lnTo>
                  <a:pt x="86966" y="144558"/>
                </a:lnTo>
                <a:lnTo>
                  <a:pt x="115501" y="183097"/>
                </a:lnTo>
                <a:lnTo>
                  <a:pt x="141458" y="216199"/>
                </a:lnTo>
                <a:lnTo>
                  <a:pt x="159105" y="244462"/>
                </a:lnTo>
                <a:lnTo>
                  <a:pt x="164764" y="251131"/>
                </a:lnTo>
                <a:lnTo>
                  <a:pt x="170260" y="250302"/>
                </a:lnTo>
                <a:lnTo>
                  <a:pt x="174573" y="247128"/>
                </a:lnTo>
                <a:lnTo>
                  <a:pt x="176676" y="246762"/>
                </a:lnTo>
                <a:lnTo>
                  <a:pt x="176682" y="245897"/>
                </a:lnTo>
                <a:lnTo>
                  <a:pt x="196221" y="245897"/>
                </a:lnTo>
                <a:lnTo>
                  <a:pt x="195364" y="241634"/>
                </a:lnTo>
                <a:lnTo>
                  <a:pt x="188795" y="236075"/>
                </a:lnTo>
                <a:lnTo>
                  <a:pt x="178467" y="229680"/>
                </a:lnTo>
                <a:lnTo>
                  <a:pt x="165696" y="219722"/>
                </a:lnTo>
                <a:lnTo>
                  <a:pt x="145763" y="198361"/>
                </a:lnTo>
                <a:lnTo>
                  <a:pt x="123966" y="169437"/>
                </a:lnTo>
                <a:lnTo>
                  <a:pt x="101647" y="133597"/>
                </a:lnTo>
                <a:lnTo>
                  <a:pt x="80149" y="91490"/>
                </a:lnTo>
                <a:lnTo>
                  <a:pt x="55706" y="45613"/>
                </a:lnTo>
                <a:lnTo>
                  <a:pt x="35672" y="18681"/>
                </a:lnTo>
                <a:lnTo>
                  <a:pt x="21608" y="5780"/>
                </a:lnTo>
                <a:lnTo>
                  <a:pt x="15074" y="1993"/>
                </a:lnTo>
                <a:lnTo>
                  <a:pt x="9944" y="0"/>
                </a:lnTo>
                <a:close/>
              </a:path>
            </a:pathLst>
          </a:custGeom>
          <a:solidFill>
            <a:srgbClr val="A3C4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0" name="object 1610"/>
          <p:cNvSpPr/>
          <p:nvPr/>
        </p:nvSpPr>
        <p:spPr>
          <a:xfrm>
            <a:off x="5591872" y="6909713"/>
            <a:ext cx="197485" cy="257810"/>
          </a:xfrm>
          <a:custGeom>
            <a:avLst/>
            <a:gdLst/>
            <a:ahLst/>
            <a:cxnLst/>
            <a:rect l="l" t="t" r="r" b="b"/>
            <a:pathLst>
              <a:path w="197485" h="257809">
                <a:moveTo>
                  <a:pt x="2159" y="7556"/>
                </a:moveTo>
                <a:lnTo>
                  <a:pt x="0" y="12636"/>
                </a:lnTo>
                <a:lnTo>
                  <a:pt x="2400" y="18580"/>
                </a:lnTo>
                <a:lnTo>
                  <a:pt x="7378" y="20891"/>
                </a:lnTo>
                <a:lnTo>
                  <a:pt x="11590" y="23777"/>
                </a:lnTo>
                <a:lnTo>
                  <a:pt x="22945" y="35102"/>
                </a:lnTo>
                <a:lnTo>
                  <a:pt x="40068" y="59096"/>
                </a:lnTo>
                <a:lnTo>
                  <a:pt x="61582" y="99987"/>
                </a:lnTo>
                <a:lnTo>
                  <a:pt x="86966" y="144558"/>
                </a:lnTo>
                <a:lnTo>
                  <a:pt x="115501" y="183097"/>
                </a:lnTo>
                <a:lnTo>
                  <a:pt x="141458" y="216199"/>
                </a:lnTo>
                <a:lnTo>
                  <a:pt x="159105" y="244462"/>
                </a:lnTo>
                <a:lnTo>
                  <a:pt x="164764" y="251131"/>
                </a:lnTo>
                <a:lnTo>
                  <a:pt x="170260" y="250302"/>
                </a:lnTo>
                <a:lnTo>
                  <a:pt x="174573" y="247128"/>
                </a:lnTo>
                <a:lnTo>
                  <a:pt x="176682" y="246760"/>
                </a:lnTo>
                <a:lnTo>
                  <a:pt x="176682" y="245897"/>
                </a:lnTo>
                <a:lnTo>
                  <a:pt x="176644" y="251244"/>
                </a:lnTo>
                <a:lnTo>
                  <a:pt x="180670" y="256476"/>
                </a:lnTo>
                <a:lnTo>
                  <a:pt x="186004" y="256920"/>
                </a:lnTo>
                <a:lnTo>
                  <a:pt x="191325" y="257352"/>
                </a:lnTo>
                <a:lnTo>
                  <a:pt x="196024" y="254380"/>
                </a:lnTo>
                <a:lnTo>
                  <a:pt x="196862" y="249085"/>
                </a:lnTo>
                <a:lnTo>
                  <a:pt x="195364" y="241634"/>
                </a:lnTo>
                <a:lnTo>
                  <a:pt x="188795" y="236075"/>
                </a:lnTo>
                <a:lnTo>
                  <a:pt x="178467" y="229680"/>
                </a:lnTo>
                <a:lnTo>
                  <a:pt x="165696" y="219722"/>
                </a:lnTo>
                <a:lnTo>
                  <a:pt x="145763" y="198361"/>
                </a:lnTo>
                <a:lnTo>
                  <a:pt x="123966" y="169437"/>
                </a:lnTo>
                <a:lnTo>
                  <a:pt x="101647" y="133597"/>
                </a:lnTo>
                <a:lnTo>
                  <a:pt x="80149" y="91490"/>
                </a:lnTo>
                <a:lnTo>
                  <a:pt x="55706" y="45613"/>
                </a:lnTo>
                <a:lnTo>
                  <a:pt x="35672" y="18681"/>
                </a:lnTo>
                <a:lnTo>
                  <a:pt x="21608" y="5780"/>
                </a:lnTo>
                <a:lnTo>
                  <a:pt x="15074" y="1993"/>
                </a:lnTo>
                <a:lnTo>
                  <a:pt x="9944" y="0"/>
                </a:lnTo>
                <a:lnTo>
                  <a:pt x="4318" y="2527"/>
                </a:lnTo>
                <a:lnTo>
                  <a:pt x="2159" y="7556"/>
                </a:lnTo>
                <a:close/>
              </a:path>
            </a:pathLst>
          </a:custGeom>
          <a:ln w="6819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1" name="object 1611"/>
          <p:cNvSpPr/>
          <p:nvPr/>
        </p:nvSpPr>
        <p:spPr>
          <a:xfrm>
            <a:off x="6318464" y="7197325"/>
            <a:ext cx="372110" cy="549910"/>
          </a:xfrm>
          <a:custGeom>
            <a:avLst/>
            <a:gdLst/>
            <a:ahLst/>
            <a:cxnLst/>
            <a:rect l="l" t="t" r="r" b="b"/>
            <a:pathLst>
              <a:path w="372109" h="549909">
                <a:moveTo>
                  <a:pt x="372071" y="0"/>
                </a:moveTo>
                <a:lnTo>
                  <a:pt x="255194" y="9591"/>
                </a:lnTo>
                <a:lnTo>
                  <a:pt x="192606" y="19027"/>
                </a:lnTo>
                <a:lnTo>
                  <a:pt x="167430" y="26221"/>
                </a:lnTo>
                <a:lnTo>
                  <a:pt x="162788" y="29083"/>
                </a:lnTo>
                <a:lnTo>
                  <a:pt x="104026" y="56484"/>
                </a:lnTo>
                <a:lnTo>
                  <a:pt x="60993" y="88611"/>
                </a:lnTo>
                <a:lnTo>
                  <a:pt x="34545" y="115322"/>
                </a:lnTo>
                <a:lnTo>
                  <a:pt x="25539" y="126479"/>
                </a:lnTo>
                <a:lnTo>
                  <a:pt x="0" y="401726"/>
                </a:lnTo>
                <a:lnTo>
                  <a:pt x="27820" y="444715"/>
                </a:lnTo>
                <a:lnTo>
                  <a:pt x="50068" y="468745"/>
                </a:lnTo>
                <a:lnTo>
                  <a:pt x="78418" y="482549"/>
                </a:lnTo>
                <a:lnTo>
                  <a:pt x="124548" y="494855"/>
                </a:lnTo>
                <a:lnTo>
                  <a:pt x="173096" y="509701"/>
                </a:lnTo>
                <a:lnTo>
                  <a:pt x="205446" y="524922"/>
                </a:lnTo>
                <a:lnTo>
                  <a:pt x="228392" y="539953"/>
                </a:lnTo>
                <a:lnTo>
                  <a:pt x="241844" y="549395"/>
                </a:lnTo>
              </a:path>
            </a:pathLst>
          </a:custGeom>
          <a:ln w="6819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2" name="object 1612"/>
          <p:cNvSpPr/>
          <p:nvPr/>
        </p:nvSpPr>
        <p:spPr>
          <a:xfrm>
            <a:off x="6094029" y="7302289"/>
            <a:ext cx="301625" cy="311150"/>
          </a:xfrm>
          <a:custGeom>
            <a:avLst/>
            <a:gdLst/>
            <a:ahLst/>
            <a:cxnLst/>
            <a:rect l="l" t="t" r="r" b="b"/>
            <a:pathLst>
              <a:path w="301625" h="311150">
                <a:moveTo>
                  <a:pt x="289034" y="263564"/>
                </a:moveTo>
                <a:lnTo>
                  <a:pt x="128962" y="263564"/>
                </a:lnTo>
                <a:lnTo>
                  <a:pt x="170778" y="272778"/>
                </a:lnTo>
                <a:lnTo>
                  <a:pt x="201180" y="284375"/>
                </a:lnTo>
                <a:lnTo>
                  <a:pt x="255859" y="310667"/>
                </a:lnTo>
                <a:lnTo>
                  <a:pt x="279368" y="302658"/>
                </a:lnTo>
                <a:lnTo>
                  <a:pt x="289034" y="263564"/>
                </a:lnTo>
                <a:close/>
              </a:path>
              <a:path w="301625" h="311150">
                <a:moveTo>
                  <a:pt x="42897" y="0"/>
                </a:moveTo>
                <a:lnTo>
                  <a:pt x="13670" y="33845"/>
                </a:lnTo>
                <a:lnTo>
                  <a:pt x="386" y="90853"/>
                </a:lnTo>
                <a:lnTo>
                  <a:pt x="0" y="156698"/>
                </a:lnTo>
                <a:lnTo>
                  <a:pt x="2361" y="217143"/>
                </a:lnTo>
                <a:lnTo>
                  <a:pt x="3933" y="243636"/>
                </a:lnTo>
                <a:lnTo>
                  <a:pt x="15405" y="263151"/>
                </a:lnTo>
                <a:lnTo>
                  <a:pt x="27463" y="271883"/>
                </a:lnTo>
                <a:lnTo>
                  <a:pt x="47517" y="271834"/>
                </a:lnTo>
                <a:lnTo>
                  <a:pt x="82978" y="265010"/>
                </a:lnTo>
                <a:lnTo>
                  <a:pt x="128962" y="263564"/>
                </a:lnTo>
                <a:lnTo>
                  <a:pt x="289034" y="263564"/>
                </a:lnTo>
                <a:lnTo>
                  <a:pt x="291727" y="252670"/>
                </a:lnTo>
                <a:lnTo>
                  <a:pt x="301215" y="147320"/>
                </a:lnTo>
                <a:lnTo>
                  <a:pt x="296659" y="71358"/>
                </a:lnTo>
                <a:lnTo>
                  <a:pt x="274999" y="29571"/>
                </a:lnTo>
                <a:lnTo>
                  <a:pt x="246876" y="12417"/>
                </a:lnTo>
                <a:lnTo>
                  <a:pt x="243299" y="12108"/>
                </a:lnTo>
                <a:lnTo>
                  <a:pt x="189121" y="12108"/>
                </a:lnTo>
                <a:lnTo>
                  <a:pt x="136091" y="11899"/>
                </a:lnTo>
                <a:lnTo>
                  <a:pt x="81473" y="8328"/>
                </a:lnTo>
                <a:lnTo>
                  <a:pt x="42897" y="0"/>
                </a:lnTo>
                <a:close/>
              </a:path>
              <a:path w="301625" h="311150">
                <a:moveTo>
                  <a:pt x="222932" y="10350"/>
                </a:moveTo>
                <a:lnTo>
                  <a:pt x="189121" y="12108"/>
                </a:lnTo>
                <a:lnTo>
                  <a:pt x="243299" y="12108"/>
                </a:lnTo>
                <a:lnTo>
                  <a:pt x="222932" y="10350"/>
                </a:lnTo>
                <a:close/>
              </a:path>
            </a:pathLst>
          </a:custGeom>
          <a:solidFill>
            <a:srgbClr val="D2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3" name="object 1613"/>
          <p:cNvSpPr/>
          <p:nvPr/>
        </p:nvSpPr>
        <p:spPr>
          <a:xfrm>
            <a:off x="6094029" y="7302289"/>
            <a:ext cx="301625" cy="311150"/>
          </a:xfrm>
          <a:custGeom>
            <a:avLst/>
            <a:gdLst/>
            <a:ahLst/>
            <a:cxnLst/>
            <a:rect l="l" t="t" r="r" b="b"/>
            <a:pathLst>
              <a:path w="301625" h="311150">
                <a:moveTo>
                  <a:pt x="3933" y="243636"/>
                </a:moveTo>
                <a:lnTo>
                  <a:pt x="15405" y="263151"/>
                </a:lnTo>
                <a:lnTo>
                  <a:pt x="27463" y="271883"/>
                </a:lnTo>
                <a:lnTo>
                  <a:pt x="47517" y="271834"/>
                </a:lnTo>
                <a:lnTo>
                  <a:pt x="82978" y="265010"/>
                </a:lnTo>
                <a:lnTo>
                  <a:pt x="128962" y="263564"/>
                </a:lnTo>
                <a:lnTo>
                  <a:pt x="170778" y="272778"/>
                </a:lnTo>
                <a:lnTo>
                  <a:pt x="201180" y="284375"/>
                </a:lnTo>
                <a:lnTo>
                  <a:pt x="212925" y="290080"/>
                </a:lnTo>
                <a:lnTo>
                  <a:pt x="255859" y="310667"/>
                </a:lnTo>
                <a:lnTo>
                  <a:pt x="279368" y="302658"/>
                </a:lnTo>
                <a:lnTo>
                  <a:pt x="291727" y="252670"/>
                </a:lnTo>
                <a:lnTo>
                  <a:pt x="301215" y="147320"/>
                </a:lnTo>
                <a:lnTo>
                  <a:pt x="296659" y="71358"/>
                </a:lnTo>
                <a:lnTo>
                  <a:pt x="274999" y="29571"/>
                </a:lnTo>
                <a:lnTo>
                  <a:pt x="246876" y="12417"/>
                </a:lnTo>
                <a:lnTo>
                  <a:pt x="222932" y="10350"/>
                </a:lnTo>
                <a:lnTo>
                  <a:pt x="189121" y="12108"/>
                </a:lnTo>
                <a:lnTo>
                  <a:pt x="136091" y="11899"/>
                </a:lnTo>
                <a:lnTo>
                  <a:pt x="81473" y="8328"/>
                </a:lnTo>
                <a:lnTo>
                  <a:pt x="42897" y="0"/>
                </a:lnTo>
                <a:lnTo>
                  <a:pt x="32334" y="2861"/>
                </a:lnTo>
                <a:lnTo>
                  <a:pt x="7058" y="48158"/>
                </a:lnTo>
                <a:lnTo>
                  <a:pt x="386" y="90853"/>
                </a:lnTo>
                <a:lnTo>
                  <a:pt x="0" y="156698"/>
                </a:lnTo>
                <a:lnTo>
                  <a:pt x="2361" y="217143"/>
                </a:lnTo>
                <a:lnTo>
                  <a:pt x="3933" y="243636"/>
                </a:lnTo>
                <a:close/>
              </a:path>
            </a:pathLst>
          </a:custGeom>
          <a:ln w="6819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4" name="object 1614"/>
          <p:cNvSpPr/>
          <p:nvPr/>
        </p:nvSpPr>
        <p:spPr>
          <a:xfrm>
            <a:off x="6129399" y="7322524"/>
            <a:ext cx="367019" cy="306842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5" name="object 1615"/>
          <p:cNvSpPr/>
          <p:nvPr/>
        </p:nvSpPr>
        <p:spPr>
          <a:xfrm>
            <a:off x="5599856" y="7123713"/>
            <a:ext cx="145415" cy="50800"/>
          </a:xfrm>
          <a:custGeom>
            <a:avLst/>
            <a:gdLst/>
            <a:ahLst/>
            <a:cxnLst/>
            <a:rect l="l" t="t" r="r" b="b"/>
            <a:pathLst>
              <a:path w="145414" h="50800">
                <a:moveTo>
                  <a:pt x="0" y="26790"/>
                </a:moveTo>
                <a:lnTo>
                  <a:pt x="42101" y="4856"/>
                </a:lnTo>
                <a:lnTo>
                  <a:pt x="71256" y="0"/>
                </a:lnTo>
                <a:lnTo>
                  <a:pt x="101073" y="14431"/>
                </a:lnTo>
                <a:lnTo>
                  <a:pt x="145161" y="50361"/>
                </a:lnTo>
              </a:path>
            </a:pathLst>
          </a:custGeom>
          <a:ln w="6819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6" name="object 1616"/>
          <p:cNvSpPr/>
          <p:nvPr/>
        </p:nvSpPr>
        <p:spPr>
          <a:xfrm>
            <a:off x="5572758" y="7109175"/>
            <a:ext cx="688340" cy="466090"/>
          </a:xfrm>
          <a:custGeom>
            <a:avLst/>
            <a:gdLst/>
            <a:ahLst/>
            <a:cxnLst/>
            <a:rect l="l" t="t" r="r" b="b"/>
            <a:pathLst>
              <a:path w="688339" h="466090">
                <a:moveTo>
                  <a:pt x="668570" y="433958"/>
                </a:moveTo>
                <a:lnTo>
                  <a:pt x="290734" y="433958"/>
                </a:lnTo>
                <a:lnTo>
                  <a:pt x="323292" y="436863"/>
                </a:lnTo>
                <a:lnTo>
                  <a:pt x="360247" y="442932"/>
                </a:lnTo>
                <a:lnTo>
                  <a:pt x="403204" y="450505"/>
                </a:lnTo>
                <a:lnTo>
                  <a:pt x="453768" y="457919"/>
                </a:lnTo>
                <a:lnTo>
                  <a:pt x="513545" y="463513"/>
                </a:lnTo>
                <a:lnTo>
                  <a:pt x="584141" y="465627"/>
                </a:lnTo>
                <a:lnTo>
                  <a:pt x="667162" y="462598"/>
                </a:lnTo>
                <a:lnTo>
                  <a:pt x="667400" y="460165"/>
                </a:lnTo>
                <a:lnTo>
                  <a:pt x="668046" y="448678"/>
                </a:lnTo>
                <a:lnTo>
                  <a:pt x="668570" y="433958"/>
                </a:lnTo>
                <a:close/>
              </a:path>
              <a:path w="688339" h="466090">
                <a:moveTo>
                  <a:pt x="46425" y="310852"/>
                </a:moveTo>
                <a:lnTo>
                  <a:pt x="5695" y="314935"/>
                </a:lnTo>
                <a:lnTo>
                  <a:pt x="3208" y="316963"/>
                </a:lnTo>
                <a:lnTo>
                  <a:pt x="0" y="323267"/>
                </a:lnTo>
                <a:lnTo>
                  <a:pt x="2449" y="334181"/>
                </a:lnTo>
                <a:lnTo>
                  <a:pt x="16935" y="350038"/>
                </a:lnTo>
                <a:lnTo>
                  <a:pt x="35270" y="364973"/>
                </a:lnTo>
                <a:lnTo>
                  <a:pt x="104095" y="420714"/>
                </a:lnTo>
                <a:lnTo>
                  <a:pt x="108307" y="426512"/>
                </a:lnTo>
                <a:lnTo>
                  <a:pt x="128400" y="437440"/>
                </a:lnTo>
                <a:lnTo>
                  <a:pt x="175558" y="443795"/>
                </a:lnTo>
                <a:lnTo>
                  <a:pt x="260965" y="435878"/>
                </a:lnTo>
                <a:lnTo>
                  <a:pt x="290734" y="433958"/>
                </a:lnTo>
                <a:lnTo>
                  <a:pt x="668570" y="433958"/>
                </a:lnTo>
                <a:lnTo>
                  <a:pt x="669027" y="420714"/>
                </a:lnTo>
                <a:lnTo>
                  <a:pt x="670356" y="364961"/>
                </a:lnTo>
                <a:lnTo>
                  <a:pt x="121113" y="364961"/>
                </a:lnTo>
                <a:lnTo>
                  <a:pt x="110644" y="353178"/>
                </a:lnTo>
                <a:lnTo>
                  <a:pt x="83578" y="329371"/>
                </a:lnTo>
                <a:lnTo>
                  <a:pt x="46425" y="310852"/>
                </a:lnTo>
                <a:close/>
              </a:path>
              <a:path w="688339" h="466090">
                <a:moveTo>
                  <a:pt x="670382" y="363818"/>
                </a:moveTo>
                <a:lnTo>
                  <a:pt x="206076" y="363818"/>
                </a:lnTo>
                <a:lnTo>
                  <a:pt x="121113" y="364961"/>
                </a:lnTo>
                <a:lnTo>
                  <a:pt x="670356" y="364961"/>
                </a:lnTo>
                <a:lnTo>
                  <a:pt x="670382" y="363818"/>
                </a:lnTo>
                <a:close/>
              </a:path>
              <a:path w="688339" h="466090">
                <a:moveTo>
                  <a:pt x="48891" y="108969"/>
                </a:moveTo>
                <a:lnTo>
                  <a:pt x="41941" y="109462"/>
                </a:lnTo>
                <a:lnTo>
                  <a:pt x="24839" y="113105"/>
                </a:lnTo>
                <a:lnTo>
                  <a:pt x="18181" y="121937"/>
                </a:lnTo>
                <a:lnTo>
                  <a:pt x="21108" y="142813"/>
                </a:lnTo>
                <a:lnTo>
                  <a:pt x="32759" y="182589"/>
                </a:lnTo>
                <a:lnTo>
                  <a:pt x="33699" y="192011"/>
                </a:lnTo>
                <a:lnTo>
                  <a:pt x="39199" y="238755"/>
                </a:lnTo>
                <a:lnTo>
                  <a:pt x="73056" y="294811"/>
                </a:lnTo>
                <a:lnTo>
                  <a:pt x="133038" y="341466"/>
                </a:lnTo>
                <a:lnTo>
                  <a:pt x="178330" y="362936"/>
                </a:lnTo>
                <a:lnTo>
                  <a:pt x="195675" y="363945"/>
                </a:lnTo>
                <a:lnTo>
                  <a:pt x="206076" y="363818"/>
                </a:lnTo>
                <a:lnTo>
                  <a:pt x="670382" y="363818"/>
                </a:lnTo>
                <a:lnTo>
                  <a:pt x="671986" y="294786"/>
                </a:lnTo>
                <a:lnTo>
                  <a:pt x="674485" y="250793"/>
                </a:lnTo>
                <a:lnTo>
                  <a:pt x="679359" y="225418"/>
                </a:lnTo>
                <a:lnTo>
                  <a:pt x="688308" y="202655"/>
                </a:lnTo>
                <a:lnTo>
                  <a:pt x="660243" y="202251"/>
                </a:lnTo>
                <a:lnTo>
                  <a:pt x="632693" y="196351"/>
                </a:lnTo>
                <a:lnTo>
                  <a:pt x="605760" y="185376"/>
                </a:lnTo>
                <a:lnTo>
                  <a:pt x="597988" y="180743"/>
                </a:lnTo>
                <a:lnTo>
                  <a:pt x="328547" y="180743"/>
                </a:lnTo>
                <a:lnTo>
                  <a:pt x="288283" y="177864"/>
                </a:lnTo>
                <a:lnTo>
                  <a:pt x="221710" y="152858"/>
                </a:lnTo>
                <a:lnTo>
                  <a:pt x="220864" y="147748"/>
                </a:lnTo>
                <a:lnTo>
                  <a:pt x="216071" y="135338"/>
                </a:lnTo>
                <a:lnTo>
                  <a:pt x="203943" y="120015"/>
                </a:lnTo>
                <a:lnTo>
                  <a:pt x="193913" y="113933"/>
                </a:lnTo>
                <a:lnTo>
                  <a:pt x="68205" y="113933"/>
                </a:lnTo>
                <a:lnTo>
                  <a:pt x="66871" y="113666"/>
                </a:lnTo>
                <a:lnTo>
                  <a:pt x="61337" y="111173"/>
                </a:lnTo>
                <a:lnTo>
                  <a:pt x="55349" y="109573"/>
                </a:lnTo>
                <a:lnTo>
                  <a:pt x="48891" y="108969"/>
                </a:lnTo>
                <a:close/>
              </a:path>
              <a:path w="688339" h="466090">
                <a:moveTo>
                  <a:pt x="218057" y="0"/>
                </a:moveTo>
                <a:lnTo>
                  <a:pt x="196373" y="5538"/>
                </a:lnTo>
                <a:lnTo>
                  <a:pt x="171711" y="29326"/>
                </a:lnTo>
                <a:lnTo>
                  <a:pt x="171395" y="30154"/>
                </a:lnTo>
                <a:lnTo>
                  <a:pt x="180278" y="55521"/>
                </a:lnTo>
                <a:lnTo>
                  <a:pt x="181089" y="70502"/>
                </a:lnTo>
                <a:lnTo>
                  <a:pt x="210851" y="98731"/>
                </a:lnTo>
                <a:lnTo>
                  <a:pt x="248167" y="121219"/>
                </a:lnTo>
                <a:lnTo>
                  <a:pt x="323145" y="132563"/>
                </a:lnTo>
                <a:lnTo>
                  <a:pt x="342710" y="162339"/>
                </a:lnTo>
                <a:lnTo>
                  <a:pt x="345600" y="176983"/>
                </a:lnTo>
                <a:lnTo>
                  <a:pt x="328547" y="180743"/>
                </a:lnTo>
                <a:lnTo>
                  <a:pt x="597988" y="180743"/>
                </a:lnTo>
                <a:lnTo>
                  <a:pt x="579545" y="169749"/>
                </a:lnTo>
                <a:lnTo>
                  <a:pt x="551611" y="140386"/>
                </a:lnTo>
                <a:lnTo>
                  <a:pt x="525129" y="104752"/>
                </a:lnTo>
                <a:lnTo>
                  <a:pt x="488555" y="74293"/>
                </a:lnTo>
                <a:lnTo>
                  <a:pt x="430345" y="60453"/>
                </a:lnTo>
                <a:lnTo>
                  <a:pt x="356049" y="49684"/>
                </a:lnTo>
                <a:lnTo>
                  <a:pt x="302736" y="47689"/>
                </a:lnTo>
                <a:lnTo>
                  <a:pt x="265278" y="37062"/>
                </a:lnTo>
                <a:lnTo>
                  <a:pt x="239039" y="15836"/>
                </a:lnTo>
                <a:lnTo>
                  <a:pt x="218057" y="0"/>
                </a:lnTo>
                <a:close/>
              </a:path>
              <a:path w="688339" h="466090">
                <a:moveTo>
                  <a:pt x="87496" y="42787"/>
                </a:moveTo>
                <a:lnTo>
                  <a:pt x="70043" y="44013"/>
                </a:lnTo>
                <a:lnTo>
                  <a:pt x="62215" y="51833"/>
                </a:lnTo>
                <a:lnTo>
                  <a:pt x="62205" y="72916"/>
                </a:lnTo>
                <a:lnTo>
                  <a:pt x="68205" y="113933"/>
                </a:lnTo>
                <a:lnTo>
                  <a:pt x="193913" y="113933"/>
                </a:lnTo>
                <a:lnTo>
                  <a:pt x="181095" y="106160"/>
                </a:lnTo>
                <a:lnTo>
                  <a:pt x="182168" y="90431"/>
                </a:lnTo>
                <a:lnTo>
                  <a:pt x="181114" y="70956"/>
                </a:lnTo>
                <a:lnTo>
                  <a:pt x="116986" y="70956"/>
                </a:lnTo>
                <a:lnTo>
                  <a:pt x="111414" y="55505"/>
                </a:lnTo>
                <a:lnTo>
                  <a:pt x="106499" y="47442"/>
                </a:lnTo>
                <a:lnTo>
                  <a:pt x="99444" y="44077"/>
                </a:lnTo>
                <a:lnTo>
                  <a:pt x="87496" y="42787"/>
                </a:lnTo>
                <a:close/>
              </a:path>
              <a:path w="688339" h="466090">
                <a:moveTo>
                  <a:pt x="119536" y="1436"/>
                </a:moveTo>
                <a:lnTo>
                  <a:pt x="111652" y="8589"/>
                </a:lnTo>
                <a:lnTo>
                  <a:pt x="111574" y="15836"/>
                </a:lnTo>
                <a:lnTo>
                  <a:pt x="111500" y="30154"/>
                </a:lnTo>
                <a:lnTo>
                  <a:pt x="116986" y="70956"/>
                </a:lnTo>
                <a:lnTo>
                  <a:pt x="181114" y="70956"/>
                </a:lnTo>
                <a:lnTo>
                  <a:pt x="181089" y="70502"/>
                </a:lnTo>
                <a:lnTo>
                  <a:pt x="177592" y="67185"/>
                </a:lnTo>
                <a:lnTo>
                  <a:pt x="164998" y="46962"/>
                </a:lnTo>
                <a:lnTo>
                  <a:pt x="171395" y="30154"/>
                </a:lnTo>
                <a:lnTo>
                  <a:pt x="167760" y="19776"/>
                </a:lnTo>
                <a:lnTo>
                  <a:pt x="136950" y="1639"/>
                </a:lnTo>
                <a:lnTo>
                  <a:pt x="119536" y="1436"/>
                </a:lnTo>
                <a:close/>
              </a:path>
              <a:path w="688339" h="466090">
                <a:moveTo>
                  <a:pt x="171395" y="30154"/>
                </a:moveTo>
                <a:lnTo>
                  <a:pt x="164998" y="46962"/>
                </a:lnTo>
                <a:lnTo>
                  <a:pt x="177592" y="67185"/>
                </a:lnTo>
                <a:lnTo>
                  <a:pt x="181089" y="70502"/>
                </a:lnTo>
                <a:lnTo>
                  <a:pt x="180278" y="55505"/>
                </a:lnTo>
                <a:lnTo>
                  <a:pt x="171395" y="30154"/>
                </a:lnTo>
                <a:close/>
              </a:path>
            </a:pathLst>
          </a:custGeom>
          <a:solidFill>
            <a:srgbClr val="A3C4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7" name="object 1617"/>
          <p:cNvSpPr/>
          <p:nvPr/>
        </p:nvSpPr>
        <p:spPr>
          <a:xfrm>
            <a:off x="5572758" y="7109175"/>
            <a:ext cx="688340" cy="466090"/>
          </a:xfrm>
          <a:custGeom>
            <a:avLst/>
            <a:gdLst/>
            <a:ahLst/>
            <a:cxnLst/>
            <a:rect l="l" t="t" r="r" b="b"/>
            <a:pathLst>
              <a:path w="688339" h="466090">
                <a:moveTo>
                  <a:pt x="116986" y="70956"/>
                </a:moveTo>
                <a:lnTo>
                  <a:pt x="111425" y="29596"/>
                </a:lnTo>
                <a:lnTo>
                  <a:pt x="111652" y="8589"/>
                </a:lnTo>
                <a:lnTo>
                  <a:pt x="119536" y="1436"/>
                </a:lnTo>
                <a:lnTo>
                  <a:pt x="136950" y="1639"/>
                </a:lnTo>
                <a:lnTo>
                  <a:pt x="167760" y="19776"/>
                </a:lnTo>
                <a:lnTo>
                  <a:pt x="180278" y="55505"/>
                </a:lnTo>
                <a:lnTo>
                  <a:pt x="182168" y="90431"/>
                </a:lnTo>
                <a:lnTo>
                  <a:pt x="181095" y="106160"/>
                </a:lnTo>
                <a:lnTo>
                  <a:pt x="203943" y="120015"/>
                </a:lnTo>
                <a:lnTo>
                  <a:pt x="216071" y="135338"/>
                </a:lnTo>
                <a:lnTo>
                  <a:pt x="220864" y="147748"/>
                </a:lnTo>
                <a:lnTo>
                  <a:pt x="221710" y="152858"/>
                </a:lnTo>
                <a:lnTo>
                  <a:pt x="288283" y="177864"/>
                </a:lnTo>
                <a:lnTo>
                  <a:pt x="328547" y="180743"/>
                </a:lnTo>
                <a:lnTo>
                  <a:pt x="345600" y="176983"/>
                </a:lnTo>
                <a:lnTo>
                  <a:pt x="342710" y="162339"/>
                </a:lnTo>
                <a:lnTo>
                  <a:pt x="323145" y="132563"/>
                </a:lnTo>
                <a:lnTo>
                  <a:pt x="275684" y="126698"/>
                </a:lnTo>
                <a:lnTo>
                  <a:pt x="248167" y="121219"/>
                </a:lnTo>
                <a:lnTo>
                  <a:pt x="230065" y="112954"/>
                </a:lnTo>
                <a:lnTo>
                  <a:pt x="210851" y="98731"/>
                </a:lnTo>
                <a:lnTo>
                  <a:pt x="177592" y="67185"/>
                </a:lnTo>
                <a:lnTo>
                  <a:pt x="164998" y="46962"/>
                </a:lnTo>
                <a:lnTo>
                  <a:pt x="171711" y="29326"/>
                </a:lnTo>
                <a:lnTo>
                  <a:pt x="196373" y="5538"/>
                </a:lnTo>
                <a:lnTo>
                  <a:pt x="218057" y="0"/>
                </a:lnTo>
                <a:lnTo>
                  <a:pt x="239039" y="15836"/>
                </a:lnTo>
                <a:lnTo>
                  <a:pt x="265278" y="37062"/>
                </a:lnTo>
                <a:lnTo>
                  <a:pt x="302736" y="47689"/>
                </a:lnTo>
                <a:lnTo>
                  <a:pt x="356049" y="49684"/>
                </a:lnTo>
                <a:lnTo>
                  <a:pt x="396206" y="54071"/>
                </a:lnTo>
                <a:lnTo>
                  <a:pt x="488555" y="74293"/>
                </a:lnTo>
                <a:lnTo>
                  <a:pt x="525129" y="104752"/>
                </a:lnTo>
                <a:lnTo>
                  <a:pt x="551611" y="140386"/>
                </a:lnTo>
                <a:lnTo>
                  <a:pt x="579545" y="169749"/>
                </a:lnTo>
                <a:lnTo>
                  <a:pt x="605760" y="185376"/>
                </a:lnTo>
                <a:lnTo>
                  <a:pt x="632693" y="196351"/>
                </a:lnTo>
                <a:lnTo>
                  <a:pt x="660243" y="202251"/>
                </a:lnTo>
                <a:lnTo>
                  <a:pt x="688308" y="202655"/>
                </a:lnTo>
                <a:lnTo>
                  <a:pt x="679359" y="225418"/>
                </a:lnTo>
                <a:lnTo>
                  <a:pt x="674485" y="250793"/>
                </a:lnTo>
                <a:lnTo>
                  <a:pt x="671986" y="294786"/>
                </a:lnTo>
                <a:lnTo>
                  <a:pt x="670159" y="373406"/>
                </a:lnTo>
                <a:lnTo>
                  <a:pt x="669000" y="421852"/>
                </a:lnTo>
                <a:lnTo>
                  <a:pt x="668046" y="448678"/>
                </a:lnTo>
                <a:lnTo>
                  <a:pt x="667400" y="460165"/>
                </a:lnTo>
                <a:lnTo>
                  <a:pt x="667162" y="462598"/>
                </a:lnTo>
                <a:lnTo>
                  <a:pt x="584141" y="465627"/>
                </a:lnTo>
                <a:lnTo>
                  <a:pt x="513545" y="463513"/>
                </a:lnTo>
                <a:lnTo>
                  <a:pt x="453768" y="457919"/>
                </a:lnTo>
                <a:lnTo>
                  <a:pt x="403204" y="450505"/>
                </a:lnTo>
                <a:lnTo>
                  <a:pt x="360247" y="442932"/>
                </a:lnTo>
                <a:lnTo>
                  <a:pt x="323292" y="436863"/>
                </a:lnTo>
                <a:lnTo>
                  <a:pt x="290734" y="433958"/>
                </a:lnTo>
                <a:lnTo>
                  <a:pt x="260965" y="435878"/>
                </a:lnTo>
                <a:lnTo>
                  <a:pt x="175558" y="443795"/>
                </a:lnTo>
                <a:lnTo>
                  <a:pt x="128400" y="437440"/>
                </a:lnTo>
                <a:lnTo>
                  <a:pt x="108307" y="426512"/>
                </a:lnTo>
                <a:lnTo>
                  <a:pt x="104095" y="420714"/>
                </a:lnTo>
                <a:lnTo>
                  <a:pt x="70679" y="393685"/>
                </a:lnTo>
                <a:lnTo>
                  <a:pt x="35270" y="364973"/>
                </a:lnTo>
                <a:lnTo>
                  <a:pt x="2449" y="334181"/>
                </a:lnTo>
                <a:lnTo>
                  <a:pt x="0" y="323267"/>
                </a:lnTo>
                <a:lnTo>
                  <a:pt x="3208" y="316963"/>
                </a:lnTo>
                <a:lnTo>
                  <a:pt x="5695" y="314935"/>
                </a:lnTo>
                <a:lnTo>
                  <a:pt x="46425" y="310852"/>
                </a:lnTo>
                <a:lnTo>
                  <a:pt x="83578" y="329371"/>
                </a:lnTo>
                <a:lnTo>
                  <a:pt x="110644" y="353178"/>
                </a:lnTo>
                <a:lnTo>
                  <a:pt x="121113" y="364961"/>
                </a:lnTo>
                <a:lnTo>
                  <a:pt x="206076" y="363818"/>
                </a:lnTo>
                <a:lnTo>
                  <a:pt x="166023" y="360259"/>
                </a:lnTo>
                <a:lnTo>
                  <a:pt x="101247" y="318898"/>
                </a:lnTo>
                <a:lnTo>
                  <a:pt x="52200" y="272930"/>
                </a:lnTo>
                <a:lnTo>
                  <a:pt x="36071" y="213915"/>
                </a:lnTo>
                <a:lnTo>
                  <a:pt x="32759" y="182589"/>
                </a:lnTo>
                <a:lnTo>
                  <a:pt x="21108" y="142813"/>
                </a:lnTo>
                <a:lnTo>
                  <a:pt x="18181" y="121937"/>
                </a:lnTo>
                <a:lnTo>
                  <a:pt x="24839" y="113105"/>
                </a:lnTo>
                <a:lnTo>
                  <a:pt x="41941" y="109462"/>
                </a:lnTo>
                <a:lnTo>
                  <a:pt x="48891" y="108969"/>
                </a:lnTo>
                <a:lnTo>
                  <a:pt x="55349" y="109573"/>
                </a:lnTo>
                <a:lnTo>
                  <a:pt x="61337" y="111173"/>
                </a:lnTo>
                <a:lnTo>
                  <a:pt x="66871" y="113666"/>
                </a:lnTo>
                <a:lnTo>
                  <a:pt x="68205" y="113933"/>
                </a:lnTo>
                <a:lnTo>
                  <a:pt x="62205" y="72916"/>
                </a:lnTo>
                <a:lnTo>
                  <a:pt x="62215" y="51833"/>
                </a:lnTo>
                <a:lnTo>
                  <a:pt x="70043" y="44013"/>
                </a:lnTo>
                <a:lnTo>
                  <a:pt x="87496" y="42787"/>
                </a:lnTo>
                <a:lnTo>
                  <a:pt x="99444" y="44077"/>
                </a:lnTo>
                <a:lnTo>
                  <a:pt x="106499" y="47442"/>
                </a:lnTo>
                <a:lnTo>
                  <a:pt x="111424" y="55521"/>
                </a:lnTo>
                <a:lnTo>
                  <a:pt x="116986" y="70956"/>
                </a:lnTo>
                <a:close/>
              </a:path>
            </a:pathLst>
          </a:custGeom>
          <a:ln w="6819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8" name="object 1618"/>
          <p:cNvSpPr/>
          <p:nvPr/>
        </p:nvSpPr>
        <p:spPr>
          <a:xfrm>
            <a:off x="5637559" y="7173013"/>
            <a:ext cx="169884" cy="255253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9" name="object 1619"/>
          <p:cNvSpPr/>
          <p:nvPr/>
        </p:nvSpPr>
        <p:spPr>
          <a:xfrm>
            <a:off x="5628298" y="7084970"/>
            <a:ext cx="58419" cy="56515"/>
          </a:xfrm>
          <a:custGeom>
            <a:avLst/>
            <a:gdLst/>
            <a:ahLst/>
            <a:cxnLst/>
            <a:rect l="l" t="t" r="r" b="b"/>
            <a:pathLst>
              <a:path w="58420" h="56515">
                <a:moveTo>
                  <a:pt x="58038" y="56030"/>
                </a:moveTo>
                <a:lnTo>
                  <a:pt x="43014" y="31062"/>
                </a:lnTo>
                <a:lnTo>
                  <a:pt x="25020" y="7839"/>
                </a:lnTo>
                <a:lnTo>
                  <a:pt x="11487" y="0"/>
                </a:lnTo>
                <a:lnTo>
                  <a:pt x="2963" y="478"/>
                </a:lnTo>
                <a:lnTo>
                  <a:pt x="0" y="2208"/>
                </a:lnTo>
              </a:path>
            </a:pathLst>
          </a:custGeom>
          <a:ln w="6819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0" name="object 1620"/>
          <p:cNvSpPr/>
          <p:nvPr/>
        </p:nvSpPr>
        <p:spPr>
          <a:xfrm>
            <a:off x="6223769" y="7294564"/>
            <a:ext cx="54610" cy="294005"/>
          </a:xfrm>
          <a:custGeom>
            <a:avLst/>
            <a:gdLst/>
            <a:ahLst/>
            <a:cxnLst/>
            <a:rect l="l" t="t" r="r" b="b"/>
            <a:pathLst>
              <a:path w="54610" h="294004">
                <a:moveTo>
                  <a:pt x="35382" y="0"/>
                </a:moveTo>
                <a:lnTo>
                  <a:pt x="13919" y="50628"/>
                </a:lnTo>
                <a:lnTo>
                  <a:pt x="7783" y="104086"/>
                </a:lnTo>
                <a:lnTo>
                  <a:pt x="3848" y="187693"/>
                </a:lnTo>
                <a:lnTo>
                  <a:pt x="2767" y="233235"/>
                </a:lnTo>
                <a:lnTo>
                  <a:pt x="1870" y="259624"/>
                </a:lnTo>
                <a:lnTo>
                  <a:pt x="1244" y="271894"/>
                </a:lnTo>
                <a:lnTo>
                  <a:pt x="977" y="275082"/>
                </a:lnTo>
                <a:lnTo>
                  <a:pt x="0" y="283324"/>
                </a:lnTo>
                <a:lnTo>
                  <a:pt x="5689" y="290957"/>
                </a:lnTo>
                <a:lnTo>
                  <a:pt x="32813" y="251887"/>
                </a:lnTo>
                <a:lnTo>
                  <a:pt x="34480" y="188315"/>
                </a:lnTo>
                <a:lnTo>
                  <a:pt x="38199" y="108589"/>
                </a:lnTo>
                <a:lnTo>
                  <a:pt x="43875" y="57892"/>
                </a:lnTo>
                <a:lnTo>
                  <a:pt x="49089" y="31113"/>
                </a:lnTo>
                <a:lnTo>
                  <a:pt x="51422" y="23139"/>
                </a:lnTo>
                <a:lnTo>
                  <a:pt x="54546" y="15367"/>
                </a:lnTo>
                <a:lnTo>
                  <a:pt x="50863" y="6438"/>
                </a:lnTo>
                <a:lnTo>
                  <a:pt x="35382" y="0"/>
                </a:lnTo>
                <a:close/>
              </a:path>
            </a:pathLst>
          </a:custGeom>
          <a:solidFill>
            <a:srgbClr val="A3C4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1" name="object 1621"/>
          <p:cNvSpPr/>
          <p:nvPr/>
        </p:nvSpPr>
        <p:spPr>
          <a:xfrm>
            <a:off x="6223769" y="7294564"/>
            <a:ext cx="54610" cy="294005"/>
          </a:xfrm>
          <a:custGeom>
            <a:avLst/>
            <a:gdLst/>
            <a:ahLst/>
            <a:cxnLst/>
            <a:rect l="l" t="t" r="r" b="b"/>
            <a:pathLst>
              <a:path w="54610" h="294004">
                <a:moveTo>
                  <a:pt x="23228" y="11214"/>
                </a:moveTo>
                <a:lnTo>
                  <a:pt x="13919" y="50628"/>
                </a:lnTo>
                <a:lnTo>
                  <a:pt x="7783" y="104086"/>
                </a:lnTo>
                <a:lnTo>
                  <a:pt x="3848" y="187693"/>
                </a:lnTo>
                <a:lnTo>
                  <a:pt x="2767" y="233235"/>
                </a:lnTo>
                <a:lnTo>
                  <a:pt x="1870" y="259624"/>
                </a:lnTo>
                <a:lnTo>
                  <a:pt x="1244" y="271894"/>
                </a:lnTo>
                <a:lnTo>
                  <a:pt x="977" y="275082"/>
                </a:lnTo>
                <a:lnTo>
                  <a:pt x="0" y="283324"/>
                </a:lnTo>
                <a:lnTo>
                  <a:pt x="5689" y="290957"/>
                </a:lnTo>
                <a:lnTo>
                  <a:pt x="13893" y="292214"/>
                </a:lnTo>
                <a:lnTo>
                  <a:pt x="22072" y="293458"/>
                </a:lnTo>
                <a:lnTo>
                  <a:pt x="29730" y="288112"/>
                </a:lnTo>
                <a:lnTo>
                  <a:pt x="33654" y="224139"/>
                </a:lnTo>
                <a:lnTo>
                  <a:pt x="34480" y="188315"/>
                </a:lnTo>
                <a:lnTo>
                  <a:pt x="38199" y="108589"/>
                </a:lnTo>
                <a:lnTo>
                  <a:pt x="43875" y="57892"/>
                </a:lnTo>
                <a:lnTo>
                  <a:pt x="49089" y="31113"/>
                </a:lnTo>
                <a:lnTo>
                  <a:pt x="51422" y="23139"/>
                </a:lnTo>
                <a:lnTo>
                  <a:pt x="54546" y="15367"/>
                </a:lnTo>
                <a:lnTo>
                  <a:pt x="50863" y="6438"/>
                </a:lnTo>
                <a:lnTo>
                  <a:pt x="43141" y="3238"/>
                </a:lnTo>
                <a:lnTo>
                  <a:pt x="35382" y="0"/>
                </a:lnTo>
                <a:lnTo>
                  <a:pt x="26530" y="3505"/>
                </a:lnTo>
                <a:lnTo>
                  <a:pt x="23228" y="11214"/>
                </a:lnTo>
                <a:close/>
              </a:path>
            </a:pathLst>
          </a:custGeom>
          <a:ln w="6819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2" name="object 1622"/>
          <p:cNvSpPr/>
          <p:nvPr/>
        </p:nvSpPr>
        <p:spPr>
          <a:xfrm>
            <a:off x="5412680" y="7315945"/>
            <a:ext cx="19050" cy="58419"/>
          </a:xfrm>
          <a:custGeom>
            <a:avLst/>
            <a:gdLst/>
            <a:ahLst/>
            <a:cxnLst/>
            <a:rect l="l" t="t" r="r" b="b"/>
            <a:pathLst>
              <a:path w="19050" h="58420">
                <a:moveTo>
                  <a:pt x="0" y="57861"/>
                </a:moveTo>
                <a:lnTo>
                  <a:pt x="11746" y="49313"/>
                </a:lnTo>
                <a:lnTo>
                  <a:pt x="17437" y="40436"/>
                </a:lnTo>
                <a:lnTo>
                  <a:pt x="18670" y="25807"/>
                </a:lnTo>
                <a:lnTo>
                  <a:pt x="17043" y="0"/>
                </a:lnTo>
              </a:path>
            </a:pathLst>
          </a:custGeom>
          <a:ln w="6819">
            <a:solidFill>
              <a:srgbClr val="221E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3" name="object 1623"/>
          <p:cNvSpPr/>
          <p:nvPr/>
        </p:nvSpPr>
        <p:spPr>
          <a:xfrm>
            <a:off x="384047" y="3079750"/>
            <a:ext cx="7019925" cy="0"/>
          </a:xfrm>
          <a:custGeom>
            <a:avLst/>
            <a:gdLst/>
            <a:ahLst/>
            <a:cxnLst/>
            <a:rect l="l" t="t" r="r" b="b"/>
            <a:pathLst>
              <a:path w="7019925">
                <a:moveTo>
                  <a:pt x="0" y="0"/>
                </a:moveTo>
                <a:lnTo>
                  <a:pt x="7019709" y="0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4" name="object 1624"/>
          <p:cNvSpPr/>
          <p:nvPr/>
        </p:nvSpPr>
        <p:spPr>
          <a:xfrm>
            <a:off x="384047" y="4993180"/>
            <a:ext cx="7019925" cy="0"/>
          </a:xfrm>
          <a:custGeom>
            <a:avLst/>
            <a:gdLst/>
            <a:ahLst/>
            <a:cxnLst/>
            <a:rect l="l" t="t" r="r" b="b"/>
            <a:pathLst>
              <a:path w="7019925">
                <a:moveTo>
                  <a:pt x="0" y="0"/>
                </a:moveTo>
                <a:lnTo>
                  <a:pt x="7019709" y="0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5" name="object 1625"/>
          <p:cNvSpPr/>
          <p:nvPr/>
        </p:nvSpPr>
        <p:spPr>
          <a:xfrm>
            <a:off x="384047" y="6386219"/>
            <a:ext cx="7019925" cy="0"/>
          </a:xfrm>
          <a:custGeom>
            <a:avLst/>
            <a:gdLst/>
            <a:ahLst/>
            <a:cxnLst/>
            <a:rect l="l" t="t" r="r" b="b"/>
            <a:pathLst>
              <a:path w="7019925">
                <a:moveTo>
                  <a:pt x="0" y="0"/>
                </a:moveTo>
                <a:lnTo>
                  <a:pt x="7019709" y="0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626" name="object 16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225051"/>
              </p:ext>
            </p:extLst>
          </p:nvPr>
        </p:nvGraphicFramePr>
        <p:xfrm>
          <a:off x="285756" y="285750"/>
          <a:ext cx="7168515" cy="93901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685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6998">
                <a:tc>
                  <a:txBody>
                    <a:bodyPr/>
                    <a:lstStyle/>
                    <a:p>
                      <a:pPr marL="81915">
                        <a:lnSpc>
                          <a:spcPts val="1860"/>
                        </a:lnSpc>
                        <a:spcBef>
                          <a:spcPts val="445"/>
                        </a:spcBef>
                      </a:pPr>
                      <a:r>
                        <a:rPr sz="1600" b="1" spc="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SEQUENCE </a:t>
                      </a:r>
                      <a:r>
                        <a:rPr sz="1600" b="1" spc="-5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FOR </a:t>
                      </a:r>
                      <a:r>
                        <a:rPr sz="1600" b="1" spc="-35" dirty="0">
                          <a:solidFill>
                            <a:srgbClr val="FDF49B"/>
                          </a:solidFill>
                          <a:latin typeface="Lucida Sans"/>
                          <a:cs typeface="Lucida Sans"/>
                        </a:rPr>
                        <a:t>PUTTING</a:t>
                      </a:r>
                      <a:r>
                        <a:rPr sz="1600" b="1" spc="-180" dirty="0">
                          <a:solidFill>
                            <a:srgbClr val="FDF49B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600" b="1" spc="-30" dirty="0">
                          <a:solidFill>
                            <a:srgbClr val="FDF49B"/>
                          </a:solidFill>
                          <a:latin typeface="Lucida Sans"/>
                          <a:cs typeface="Lucida Sans"/>
                        </a:rPr>
                        <a:t>ON</a:t>
                      </a:r>
                      <a:r>
                        <a:rPr lang="en-US" sz="1600" b="1" spc="-30" dirty="0">
                          <a:solidFill>
                            <a:srgbClr val="FDF49B"/>
                          </a:solidFill>
                          <a:latin typeface="Lucida Sans"/>
                          <a:cs typeface="Lucida Sans"/>
                        </a:rPr>
                        <a:t> or DONNING</a:t>
                      </a:r>
                      <a:endParaRPr sz="1600" dirty="0">
                        <a:latin typeface="Lucida Sans"/>
                        <a:cs typeface="Lucida Sans"/>
                      </a:endParaRPr>
                    </a:p>
                    <a:p>
                      <a:pPr marL="81915">
                        <a:lnSpc>
                          <a:spcPts val="1860"/>
                        </a:lnSpc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PERSONAL </a:t>
                      </a:r>
                      <a:r>
                        <a:rPr sz="1600" b="1" spc="-5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PROTECTIVE 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EQUIPMENT</a:t>
                      </a:r>
                      <a:r>
                        <a:rPr sz="1600" b="1" spc="-15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(PPE)</a:t>
                      </a:r>
                      <a:endParaRPr sz="1600" dirty="0">
                        <a:latin typeface="Lucida Sans"/>
                        <a:cs typeface="Lucida Sans"/>
                      </a:endParaRPr>
                    </a:p>
                  </a:txBody>
                  <a:tcPr marL="0" marR="0" marT="56515" marB="0">
                    <a:solidFill>
                      <a:srgbClr val="005D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8147">
                <a:tc>
                  <a:txBody>
                    <a:bodyPr/>
                    <a:lstStyle/>
                    <a:p>
                      <a:pPr marL="81915" marR="319405" lvl="0" indent="0" defTabSz="914400" eaLnBrk="1" fontAlgn="auto" latinLnBrk="0" hangingPunct="1">
                        <a:lnSpc>
                          <a:spcPts val="1300"/>
                        </a:lnSpc>
                        <a:spcBef>
                          <a:spcPts val="106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50" b="1" spc="30" dirty="0">
                          <a:solidFill>
                            <a:srgbClr val="005DAA"/>
                          </a:solidFill>
                          <a:latin typeface="Lucida Sans" panose="020B0602030504020204" pitchFamily="34" charset="0"/>
                          <a:cs typeface="Lucida Sans"/>
                        </a:rPr>
                        <a:t>1. Perform HAND HYGIENE</a:t>
                      </a:r>
                      <a:endParaRPr lang="en-US" sz="2050" spc="15" dirty="0">
                        <a:solidFill>
                          <a:srgbClr val="505052"/>
                        </a:solidFill>
                        <a:latin typeface="Lucida Sans" panose="020B0602030504020204" pitchFamily="34" charset="0"/>
                        <a:cs typeface="Calibri"/>
                      </a:endParaRPr>
                    </a:p>
                    <a:p>
                      <a:pPr marL="81915" marR="319405">
                        <a:lnSpc>
                          <a:spcPts val="1300"/>
                        </a:lnSpc>
                        <a:spcBef>
                          <a:spcPts val="1065"/>
                        </a:spcBef>
                      </a:pPr>
                      <a:endParaRPr lang="en-US" sz="1100" dirty="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81280" indent="0">
                        <a:lnSpc>
                          <a:spcPct val="100000"/>
                        </a:lnSpc>
                        <a:buNone/>
                        <a:tabLst>
                          <a:tab pos="393700" algn="l"/>
                        </a:tabLst>
                      </a:pPr>
                      <a:r>
                        <a:rPr lang="en-US" sz="2050" b="1" spc="3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2. </a:t>
                      </a:r>
                      <a:r>
                        <a:rPr sz="2050" b="1" spc="3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GOWN</a:t>
                      </a:r>
                      <a:endParaRPr sz="2050" dirty="0">
                        <a:latin typeface="Lucida Sans"/>
                        <a:cs typeface="Lucida Sans"/>
                      </a:endParaRPr>
                    </a:p>
                    <a:p>
                      <a:pPr marL="310515" marR="3592195" lvl="1" indent="-171450">
                        <a:lnSpc>
                          <a:spcPts val="1639"/>
                        </a:lnSpc>
                        <a:spcBef>
                          <a:spcPts val="530"/>
                        </a:spcBef>
                        <a:buChar char="•"/>
                        <a:tabLst>
                          <a:tab pos="311150" algn="l"/>
                        </a:tabLst>
                      </a:pPr>
                      <a:r>
                        <a:rPr sz="1500" spc="-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Fully </a:t>
                      </a:r>
                      <a:r>
                        <a:rPr sz="1500" spc="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cover </a:t>
                      </a:r>
                      <a:r>
                        <a:rPr sz="1500" spc="-2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torso </a:t>
                      </a:r>
                      <a:r>
                        <a:rPr sz="1500" spc="-6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from </a:t>
                      </a:r>
                      <a:r>
                        <a:rPr sz="1500" spc="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neck </a:t>
                      </a:r>
                      <a:r>
                        <a:rPr sz="1500" spc="-6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1500" spc="-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knees, </a:t>
                      </a:r>
                      <a:r>
                        <a:rPr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arms  </a:t>
                      </a:r>
                      <a:r>
                        <a:rPr sz="1500" spc="-6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1500" spc="-2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end </a:t>
                      </a:r>
                      <a:r>
                        <a:rPr sz="1500" spc="-4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50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wrists, </a:t>
                      </a:r>
                      <a:r>
                        <a:rPr sz="1500" spc="-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1500" spc="-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wrap </a:t>
                      </a:r>
                      <a:r>
                        <a:rPr sz="1500" spc="-2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around </a:t>
                      </a:r>
                      <a:r>
                        <a:rPr sz="1500" spc="-4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500" spc="4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back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  <a:p>
                      <a:pPr marL="310515" lvl="1" indent="-172085">
                        <a:lnSpc>
                          <a:spcPct val="100000"/>
                        </a:lnSpc>
                        <a:spcBef>
                          <a:spcPts val="415"/>
                        </a:spcBef>
                        <a:buChar char="•"/>
                        <a:tabLst>
                          <a:tab pos="311150" algn="l"/>
                        </a:tabLst>
                      </a:pPr>
                      <a:r>
                        <a:rPr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Fasten </a:t>
                      </a:r>
                      <a:r>
                        <a:rPr sz="1500" spc="-2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in </a:t>
                      </a:r>
                      <a:r>
                        <a:rPr sz="1500" spc="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back </a:t>
                      </a:r>
                      <a:r>
                        <a:rPr sz="1500" spc="-4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500" spc="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neck </a:t>
                      </a:r>
                      <a:r>
                        <a:rPr sz="1500" spc="-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500" spc="-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waist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buClr>
                          <a:srgbClr val="005DAA"/>
                        </a:buClr>
                        <a:buFont typeface="Calibri"/>
                        <a:buChar char="•"/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81280" indent="0">
                        <a:lnSpc>
                          <a:spcPct val="100000"/>
                        </a:lnSpc>
                        <a:spcBef>
                          <a:spcPts val="1125"/>
                        </a:spcBef>
                        <a:buFont typeface="Lucida Sans"/>
                        <a:buNone/>
                        <a:tabLst>
                          <a:tab pos="393700" algn="l"/>
                        </a:tabLst>
                      </a:pPr>
                      <a:r>
                        <a:rPr lang="en-US" sz="2050" b="1" spc="10" dirty="0">
                          <a:solidFill>
                            <a:srgbClr val="005DAA"/>
                          </a:solidFill>
                          <a:latin typeface="Lucida Sans" panose="020B0602030504020204" pitchFamily="34" charset="0"/>
                          <a:cs typeface="Times New Roman"/>
                        </a:rPr>
                        <a:t>3. </a:t>
                      </a:r>
                      <a:r>
                        <a:rPr sz="2050" b="1" spc="10" dirty="0">
                          <a:solidFill>
                            <a:srgbClr val="005DAA"/>
                          </a:solidFill>
                          <a:latin typeface="Lucida Sans" panose="020B0602030504020204" pitchFamily="34" charset="0"/>
                          <a:cs typeface="Times New Roman"/>
                        </a:rPr>
                        <a:t>N-95 </a:t>
                      </a:r>
                      <a:r>
                        <a:rPr sz="2050" b="1" spc="3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MASK </a:t>
                      </a:r>
                      <a:r>
                        <a:rPr sz="2050" b="1" spc="-75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OR</a:t>
                      </a:r>
                      <a:r>
                        <a:rPr sz="2050" b="1" spc="1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2050" b="1" spc="-7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RESPIRATOR</a:t>
                      </a:r>
                      <a:endParaRPr sz="2050" dirty="0">
                        <a:latin typeface="Lucida Sans"/>
                        <a:cs typeface="Lucida Sans"/>
                      </a:endParaRPr>
                    </a:p>
                    <a:p>
                      <a:pPr marL="310515" marR="4311650" lvl="1" indent="-171450">
                        <a:lnSpc>
                          <a:spcPts val="1639"/>
                        </a:lnSpc>
                        <a:spcBef>
                          <a:spcPts val="525"/>
                        </a:spcBef>
                        <a:buChar char="•"/>
                        <a:tabLst>
                          <a:tab pos="311150" algn="l"/>
                        </a:tabLst>
                      </a:pPr>
                      <a:r>
                        <a:rPr sz="1500" spc="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Secure </a:t>
                      </a:r>
                      <a:r>
                        <a:rPr sz="1500" spc="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elastic </a:t>
                      </a:r>
                      <a:r>
                        <a:rPr sz="1500" spc="-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bands </a:t>
                      </a:r>
                      <a:r>
                        <a:rPr sz="1500" spc="-3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at </a:t>
                      </a:r>
                      <a:r>
                        <a:rPr sz="1500" spc="-3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middle</a:t>
                      </a:r>
                      <a:r>
                        <a:rPr sz="1500" spc="-8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4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of  </a:t>
                      </a:r>
                      <a:r>
                        <a:rPr sz="1500" spc="-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head and</a:t>
                      </a:r>
                      <a:r>
                        <a:rPr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neck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  <a:p>
                      <a:pPr marL="310515" lvl="1" indent="-172085">
                        <a:lnSpc>
                          <a:spcPct val="100000"/>
                        </a:lnSpc>
                        <a:spcBef>
                          <a:spcPts val="415"/>
                        </a:spcBef>
                        <a:buChar char="•"/>
                        <a:tabLst>
                          <a:tab pos="311150" algn="l"/>
                        </a:tabLst>
                      </a:pPr>
                      <a:r>
                        <a:rPr sz="1500" spc="-4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Fit </a:t>
                      </a:r>
                      <a:r>
                        <a:rPr sz="1500" spc="-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flexible </a:t>
                      </a:r>
                      <a:r>
                        <a:rPr sz="1500" spc="-2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band </a:t>
                      </a:r>
                      <a:r>
                        <a:rPr sz="1500" spc="-6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150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nose</a:t>
                      </a:r>
                      <a:r>
                        <a:rPr sz="1500" spc="9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bridge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  <a:p>
                      <a:pPr marL="310515" lvl="1" indent="-172085">
                        <a:lnSpc>
                          <a:spcPct val="100000"/>
                        </a:lnSpc>
                        <a:spcBef>
                          <a:spcPts val="450"/>
                        </a:spcBef>
                        <a:buChar char="•"/>
                        <a:tabLst>
                          <a:tab pos="311150" algn="l"/>
                        </a:tabLst>
                      </a:pPr>
                      <a:r>
                        <a:rPr sz="1500" spc="-4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Fit </a:t>
                      </a:r>
                      <a:r>
                        <a:rPr sz="1500" spc="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snug </a:t>
                      </a:r>
                      <a:r>
                        <a:rPr sz="1500" spc="-6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1500" spc="2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face </a:t>
                      </a:r>
                      <a:r>
                        <a:rPr sz="1500" spc="-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1500" spc="-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below</a:t>
                      </a:r>
                      <a:r>
                        <a:rPr sz="1500" spc="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chin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  <a:p>
                      <a:pPr marL="310515" lvl="1" indent="-172085">
                        <a:lnSpc>
                          <a:spcPct val="100000"/>
                        </a:lnSpc>
                        <a:spcBef>
                          <a:spcPts val="450"/>
                        </a:spcBef>
                        <a:buChar char="•"/>
                        <a:tabLst>
                          <a:tab pos="311150" algn="l"/>
                        </a:tabLst>
                      </a:pPr>
                      <a:r>
                        <a:rPr sz="1500" spc="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Fit-check</a:t>
                      </a:r>
                      <a:r>
                        <a:rPr sz="1500" spc="-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 respirator</a:t>
                      </a:r>
                      <a:r>
                        <a:rPr lang="en-US" sz="1500" spc="-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 (see manufacturer directions)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spcBef>
                          <a:spcPts val="10"/>
                        </a:spcBef>
                        <a:buClr>
                          <a:srgbClr val="005DAA"/>
                        </a:buClr>
                        <a:buFont typeface="Calibri"/>
                        <a:buChar char="•"/>
                      </a:pPr>
                      <a:endParaRPr sz="2050" dirty="0">
                        <a:latin typeface="Times New Roman"/>
                        <a:cs typeface="Times New Roman"/>
                      </a:endParaRPr>
                    </a:p>
                    <a:p>
                      <a:pPr marL="81280" indent="0">
                        <a:lnSpc>
                          <a:spcPct val="100000"/>
                        </a:lnSpc>
                        <a:buNone/>
                        <a:tabLst>
                          <a:tab pos="393700" algn="l"/>
                        </a:tabLst>
                      </a:pPr>
                      <a:r>
                        <a:rPr lang="en-US" sz="2050" b="1" spc="3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4. </a:t>
                      </a:r>
                      <a:r>
                        <a:rPr sz="2050" b="1" spc="3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GOGGLES </a:t>
                      </a:r>
                      <a:r>
                        <a:rPr sz="2050" b="1" spc="-75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OR </a:t>
                      </a:r>
                      <a:r>
                        <a:rPr sz="2050" b="1" spc="-9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FACE</a:t>
                      </a:r>
                      <a:r>
                        <a:rPr sz="2050" b="1" spc="-229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2050" b="1" spc="-4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SHIELD</a:t>
                      </a:r>
                      <a:endParaRPr sz="2050" dirty="0">
                        <a:latin typeface="Lucida Sans"/>
                        <a:cs typeface="Lucida Sans"/>
                      </a:endParaRPr>
                    </a:p>
                    <a:p>
                      <a:pPr marL="310515" lvl="1" indent="-172085">
                        <a:lnSpc>
                          <a:spcPct val="100000"/>
                        </a:lnSpc>
                        <a:spcBef>
                          <a:spcPts val="335"/>
                        </a:spcBef>
                        <a:buChar char="•"/>
                        <a:tabLst>
                          <a:tab pos="311150" algn="l"/>
                        </a:tabLst>
                      </a:pPr>
                      <a:r>
                        <a:rPr sz="1500" spc="3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Place </a:t>
                      </a:r>
                      <a:r>
                        <a:rPr sz="1500" spc="-2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over </a:t>
                      </a:r>
                      <a:r>
                        <a:rPr sz="1500" spc="2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face </a:t>
                      </a:r>
                      <a:r>
                        <a:rPr sz="1500" spc="-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1500" spc="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eyes </a:t>
                      </a:r>
                      <a:r>
                        <a:rPr sz="1500" spc="-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and adjust </a:t>
                      </a:r>
                      <a:r>
                        <a:rPr sz="1500" spc="-6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500" spc="-9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5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fit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buClr>
                          <a:srgbClr val="005DAA"/>
                        </a:buClr>
                        <a:buFont typeface="Calibri"/>
                        <a:buChar char="•"/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buClr>
                          <a:srgbClr val="005DAA"/>
                        </a:buClr>
                        <a:buFont typeface="Calibri"/>
                        <a:buChar char="•"/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spcBef>
                          <a:spcPts val="20"/>
                        </a:spcBef>
                        <a:buClr>
                          <a:srgbClr val="005DAA"/>
                        </a:buClr>
                        <a:buFont typeface="Calibri"/>
                        <a:buChar char="•"/>
                      </a:pPr>
                      <a:endParaRPr sz="2100" dirty="0">
                        <a:latin typeface="Times New Roman"/>
                        <a:cs typeface="Times New Roman"/>
                      </a:endParaRPr>
                    </a:p>
                    <a:p>
                      <a:pPr marL="81280" indent="0">
                        <a:lnSpc>
                          <a:spcPct val="100000"/>
                        </a:lnSpc>
                        <a:spcBef>
                          <a:spcPts val="5"/>
                        </a:spcBef>
                        <a:buNone/>
                        <a:tabLst>
                          <a:tab pos="393700" algn="l"/>
                        </a:tabLst>
                      </a:pPr>
                      <a:r>
                        <a:rPr lang="en-US" sz="2050" b="1" spc="-1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5. </a:t>
                      </a:r>
                      <a:r>
                        <a:rPr sz="2050" b="1" spc="-10" dirty="0">
                          <a:solidFill>
                            <a:srgbClr val="005DAA"/>
                          </a:solidFill>
                          <a:latin typeface="Lucida Sans"/>
                          <a:cs typeface="Lucida Sans"/>
                        </a:rPr>
                        <a:t>GLOVES</a:t>
                      </a:r>
                      <a:endParaRPr sz="2050" dirty="0">
                        <a:latin typeface="Lucida Sans"/>
                        <a:cs typeface="Lucida Sans"/>
                      </a:endParaRPr>
                    </a:p>
                    <a:p>
                      <a:pPr marL="310515" lvl="1" indent="-172085">
                        <a:lnSpc>
                          <a:spcPct val="100000"/>
                        </a:lnSpc>
                        <a:spcBef>
                          <a:spcPts val="335"/>
                        </a:spcBef>
                        <a:buChar char="•"/>
                        <a:tabLst>
                          <a:tab pos="311150" algn="l"/>
                        </a:tabLst>
                      </a:pPr>
                      <a:r>
                        <a:rPr sz="1500" spc="-2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Extend </a:t>
                      </a:r>
                      <a:r>
                        <a:rPr sz="1500" spc="-6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1500" spc="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cover </a:t>
                      </a:r>
                      <a:r>
                        <a:rPr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wrist </a:t>
                      </a:r>
                      <a:r>
                        <a:rPr sz="1500" spc="-4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500" spc="-1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isolation</a:t>
                      </a:r>
                      <a:r>
                        <a:rPr sz="1500" spc="75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solidFill>
                            <a:srgbClr val="005DAA"/>
                          </a:solidFill>
                          <a:latin typeface="Calibri"/>
                          <a:cs typeface="Calibri"/>
                        </a:rPr>
                        <a:t>gown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135255" marB="0">
                    <a:lnL w="38100">
                      <a:solidFill>
                        <a:srgbClr val="005DAA"/>
                      </a:solidFill>
                      <a:prstDash val="solid"/>
                    </a:lnL>
                    <a:lnR w="38100">
                      <a:solidFill>
                        <a:srgbClr val="005DAA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8368">
                <a:tc>
                  <a:txBody>
                    <a:bodyPr/>
                    <a:lstStyle/>
                    <a:p>
                      <a:pPr marL="81915" marR="1901189">
                        <a:lnSpc>
                          <a:spcPts val="1800"/>
                        </a:lnSpc>
                        <a:spcBef>
                          <a:spcPts val="815"/>
                        </a:spcBef>
                      </a:pPr>
                      <a:r>
                        <a:rPr sz="1600" b="1" spc="7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USE</a:t>
                      </a:r>
                      <a:r>
                        <a:rPr sz="1600" b="1" spc="-7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600" b="1" spc="2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SAFE</a:t>
                      </a:r>
                      <a:r>
                        <a:rPr sz="1600" b="1" spc="-27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WORK</a:t>
                      </a:r>
                      <a:r>
                        <a:rPr sz="1600" b="1" spc="-7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600" b="1" spc="-3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PRACTICES</a:t>
                      </a:r>
                      <a:r>
                        <a:rPr sz="1600" b="1" spc="-31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600" b="1" spc="-13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TO</a:t>
                      </a:r>
                      <a:r>
                        <a:rPr sz="1600" b="1" spc="-7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600" b="1" spc="-7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PROTECT</a:t>
                      </a:r>
                      <a:r>
                        <a:rPr sz="1600" b="1" spc="-31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YOURSELF  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AND </a:t>
                      </a:r>
                      <a:r>
                        <a:rPr sz="1600" b="1" spc="-6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LIMIT </a:t>
                      </a:r>
                      <a:r>
                        <a:rPr sz="1600" b="1" spc="-7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THE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SPREAD</a:t>
                      </a:r>
                      <a:r>
                        <a:rPr sz="1600" b="1" spc="-35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600" b="1" spc="-5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OF </a:t>
                      </a:r>
                      <a:r>
                        <a:rPr sz="1600" b="1" spc="-7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CONTAMINATION</a:t>
                      </a:r>
                      <a:endParaRPr sz="1600" dirty="0">
                        <a:latin typeface="Lucida Sans"/>
                        <a:cs typeface="Lucida Sans"/>
                      </a:endParaRPr>
                    </a:p>
                  </a:txBody>
                  <a:tcPr marL="0" marR="0" marT="103505" marB="0">
                    <a:solidFill>
                      <a:srgbClr val="005D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6662">
                <a:tc>
                  <a:txBody>
                    <a:bodyPr/>
                    <a:lstStyle/>
                    <a:p>
                      <a:pPr marL="415925" indent="-142240">
                        <a:lnSpc>
                          <a:spcPct val="100000"/>
                        </a:lnSpc>
                        <a:spcBef>
                          <a:spcPts val="425"/>
                        </a:spcBef>
                        <a:buChar char="•"/>
                        <a:tabLst>
                          <a:tab pos="416559" algn="l"/>
                        </a:tabLst>
                      </a:pPr>
                      <a:r>
                        <a:rPr sz="120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Keep </a:t>
                      </a:r>
                      <a:r>
                        <a:rPr sz="1200" spc="-5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hands </a:t>
                      </a:r>
                      <a:r>
                        <a:rPr sz="1200" spc="1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away </a:t>
                      </a:r>
                      <a:r>
                        <a:rPr sz="1200" spc="-45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1200" spc="-3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2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face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415925" indent="-142240">
                        <a:lnSpc>
                          <a:spcPct val="100000"/>
                        </a:lnSpc>
                        <a:spcBef>
                          <a:spcPts val="409"/>
                        </a:spcBef>
                        <a:buChar char="•"/>
                        <a:tabLst>
                          <a:tab pos="416559" algn="l"/>
                        </a:tabLst>
                      </a:pPr>
                      <a:r>
                        <a:rPr sz="1200" spc="-3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Limit </a:t>
                      </a:r>
                      <a:r>
                        <a:rPr sz="1200" spc="2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surfaces</a:t>
                      </a:r>
                      <a:r>
                        <a:rPr sz="1200" spc="15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touched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415925" indent="-142240">
                        <a:lnSpc>
                          <a:spcPct val="100000"/>
                        </a:lnSpc>
                        <a:spcBef>
                          <a:spcPts val="409"/>
                        </a:spcBef>
                        <a:buChar char="•"/>
                        <a:tabLst>
                          <a:tab pos="416559" algn="l"/>
                        </a:tabLst>
                      </a:pPr>
                      <a:r>
                        <a:rPr sz="120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Change </a:t>
                      </a:r>
                      <a:r>
                        <a:rPr sz="1200" spc="5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gloves </a:t>
                      </a:r>
                      <a:r>
                        <a:rPr sz="1200" spc="-15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when </a:t>
                      </a:r>
                      <a:r>
                        <a:rPr sz="1200" spc="-4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torn </a:t>
                      </a:r>
                      <a:r>
                        <a:rPr sz="1200" spc="-3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or </a:t>
                      </a:r>
                      <a:r>
                        <a:rPr lang="en-US" sz="1200" spc="-3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2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ontaminated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415925" indent="-142240">
                        <a:lnSpc>
                          <a:spcPct val="100000"/>
                        </a:lnSpc>
                        <a:spcBef>
                          <a:spcPts val="409"/>
                        </a:spcBef>
                        <a:buChar char="•"/>
                        <a:tabLst>
                          <a:tab pos="416559" algn="l"/>
                        </a:tabLst>
                      </a:pPr>
                      <a:r>
                        <a:rPr sz="1200" spc="-25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Perform </a:t>
                      </a:r>
                      <a:r>
                        <a:rPr sz="1200" spc="-2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hand</a:t>
                      </a:r>
                      <a:r>
                        <a:rPr sz="1200" spc="1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505052"/>
                          </a:solidFill>
                          <a:latin typeface="Calibri"/>
                          <a:cs typeface="Calibri"/>
                        </a:rPr>
                        <a:t>hygiene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53975" marB="0">
                    <a:lnL w="38100">
                      <a:solidFill>
                        <a:srgbClr val="005DAA"/>
                      </a:solidFill>
                      <a:prstDash val="solid"/>
                    </a:lnL>
                    <a:lnR w="38100">
                      <a:solidFill>
                        <a:srgbClr val="005DAA"/>
                      </a:solidFill>
                      <a:prstDash val="solid"/>
                    </a:lnR>
                    <a:lnB w="38100">
                      <a:solidFill>
                        <a:srgbClr val="005DA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27" name="object 1627"/>
          <p:cNvSpPr/>
          <p:nvPr/>
        </p:nvSpPr>
        <p:spPr>
          <a:xfrm>
            <a:off x="6119378" y="8958165"/>
            <a:ext cx="1258976" cy="713549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8" name="object 1628"/>
          <p:cNvSpPr txBox="1">
            <a:spLocks noGrp="1"/>
          </p:cNvSpPr>
          <p:nvPr>
            <p:ph type="ftr" sz="quarter" idx="5"/>
          </p:nvPr>
        </p:nvSpPr>
        <p:spPr>
          <a:xfrm>
            <a:off x="5558313" y="9819564"/>
            <a:ext cx="1946069" cy="129523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lang="en-US" sz="800" spc="-5" dirty="0"/>
              <a:t>Adapted from CDC protocol March, 2020</a:t>
            </a:r>
            <a:endParaRPr sz="800" spc="-5" dirty="0"/>
          </a:p>
        </p:txBody>
      </p:sp>
      <p:pic>
        <p:nvPicPr>
          <p:cNvPr id="1630" name="image2.jpeg">
            <a:extLst>
              <a:ext uri="{FF2B5EF4-FFF2-40B4-BE49-F238E27FC236}">
                <a16:creationId xmlns:a16="http://schemas.microsoft.com/office/drawing/2014/main" id="{D45009A8-E506-42FE-8513-56EE8F2BCB1C}"/>
              </a:ext>
            </a:extLst>
          </p:cNvPr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4589597" y="948523"/>
            <a:ext cx="632415" cy="548356"/>
          </a:xfrm>
          <a:prstGeom prst="rect">
            <a:avLst/>
          </a:prstGeom>
        </p:spPr>
      </p:pic>
      <p:pic>
        <p:nvPicPr>
          <p:cNvPr id="1632" name="Picture 1631">
            <a:extLst>
              <a:ext uri="{FF2B5EF4-FFF2-40B4-BE49-F238E27FC236}">
                <a16:creationId xmlns:a16="http://schemas.microsoft.com/office/drawing/2014/main" id="{5503A97C-4515-492C-A67C-3C72DCA6141F}"/>
              </a:ext>
            </a:extLst>
          </p:cNvPr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9171748"/>
            <a:ext cx="1962486" cy="581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749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144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Lucida Sans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Bosworth, Susan</dc:creator>
  <cp:lastModifiedBy>Bosworth, Susan</cp:lastModifiedBy>
  <cp:revision>13</cp:revision>
  <cp:lastPrinted>2020-03-03T16:53:35Z</cp:lastPrinted>
  <dcterms:created xsi:type="dcterms:W3CDTF">2020-03-03T15:14:54Z</dcterms:created>
  <dcterms:modified xsi:type="dcterms:W3CDTF">2020-03-04T14:29:07Z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2014-10-16T00:00:00Z</vt:filetime>
  </property>
  <property fmtid="{D5CDD505-2E9C-101B-9397-08002B2CF9AE}" pid="3" name="Creator">
    <vt:lpwstr>Adobe InDesign CS5.5 (7.5.3)</vt:lpwstr>
  </property>
  <property fmtid="{D5CDD505-2E9C-101B-9397-08002B2CF9AE}" pid="4" name="LastSaved">
    <vt:filetime>2020-03-03T00:00:00Z</vt:filetime>
  </property>
</Properties>
</file>