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</p:sldIdLst>
  <p:sldSz cx="7772400" cy="100584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458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5750" y="8857233"/>
            <a:ext cx="7200900" cy="915669"/>
          </a:xfrm>
          <a:custGeom>
            <a:avLst/>
            <a:gdLst/>
            <a:ahLst/>
            <a:cxnLst/>
            <a:rect l="l" t="t" r="r" b="b"/>
            <a:pathLst>
              <a:path w="7200900" h="915670">
                <a:moveTo>
                  <a:pt x="0" y="915416"/>
                </a:moveTo>
                <a:lnTo>
                  <a:pt x="7200900" y="915416"/>
                </a:lnTo>
                <a:lnTo>
                  <a:pt x="7200900" y="0"/>
                </a:lnTo>
                <a:lnTo>
                  <a:pt x="0" y="0"/>
                </a:lnTo>
                <a:lnTo>
                  <a:pt x="0" y="915416"/>
                </a:lnTo>
                <a:close/>
              </a:path>
            </a:pathLst>
          </a:custGeom>
          <a:solidFill>
            <a:srgbClr val="005D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115127" y="9834287"/>
            <a:ext cx="389254" cy="9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00228" y="1578942"/>
            <a:ext cx="700201" cy="9513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75466" y="2704086"/>
            <a:ext cx="379730" cy="291465"/>
          </a:xfrm>
          <a:custGeom>
            <a:avLst/>
            <a:gdLst/>
            <a:ahLst/>
            <a:cxnLst/>
            <a:rect l="l" t="t" r="r" b="b"/>
            <a:pathLst>
              <a:path w="379729" h="291464">
                <a:moveTo>
                  <a:pt x="375856" y="0"/>
                </a:moveTo>
                <a:lnTo>
                  <a:pt x="10744" y="0"/>
                </a:lnTo>
                <a:lnTo>
                  <a:pt x="0" y="96037"/>
                </a:lnTo>
                <a:lnTo>
                  <a:pt x="3165" y="112324"/>
                </a:lnTo>
                <a:lnTo>
                  <a:pt x="9059" y="153236"/>
                </a:lnTo>
                <a:lnTo>
                  <a:pt x="12456" y="208053"/>
                </a:lnTo>
                <a:lnTo>
                  <a:pt x="8051" y="265518"/>
                </a:lnTo>
                <a:lnTo>
                  <a:pt x="3601" y="291424"/>
                </a:lnTo>
                <a:lnTo>
                  <a:pt x="179355" y="291424"/>
                </a:lnTo>
                <a:lnTo>
                  <a:pt x="181838" y="277520"/>
                </a:lnTo>
                <a:lnTo>
                  <a:pt x="375595" y="277520"/>
                </a:lnTo>
                <a:lnTo>
                  <a:pt x="375856" y="273989"/>
                </a:lnTo>
                <a:lnTo>
                  <a:pt x="379169" y="219041"/>
                </a:lnTo>
                <a:lnTo>
                  <a:pt x="378204" y="164888"/>
                </a:lnTo>
                <a:lnTo>
                  <a:pt x="374711" y="112190"/>
                </a:lnTo>
                <a:lnTo>
                  <a:pt x="371878" y="78650"/>
                </a:lnTo>
                <a:lnTo>
                  <a:pt x="364531" y="78650"/>
                </a:lnTo>
                <a:lnTo>
                  <a:pt x="363107" y="77681"/>
                </a:lnTo>
                <a:lnTo>
                  <a:pt x="366714" y="53406"/>
                </a:lnTo>
                <a:lnTo>
                  <a:pt x="375856" y="0"/>
                </a:lnTo>
                <a:close/>
              </a:path>
              <a:path w="379729" h="291464">
                <a:moveTo>
                  <a:pt x="375595" y="277520"/>
                </a:moveTo>
                <a:lnTo>
                  <a:pt x="181838" y="277520"/>
                </a:lnTo>
                <a:lnTo>
                  <a:pt x="181254" y="291424"/>
                </a:lnTo>
                <a:lnTo>
                  <a:pt x="374568" y="291424"/>
                </a:lnTo>
                <a:lnTo>
                  <a:pt x="375595" y="277520"/>
                </a:lnTo>
                <a:close/>
              </a:path>
              <a:path w="379729" h="291464">
                <a:moveTo>
                  <a:pt x="370484" y="62141"/>
                </a:moveTo>
                <a:lnTo>
                  <a:pt x="364531" y="78650"/>
                </a:lnTo>
                <a:lnTo>
                  <a:pt x="371878" y="78650"/>
                </a:lnTo>
                <a:lnTo>
                  <a:pt x="370484" y="62141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54821" y="2981606"/>
            <a:ext cx="2540" cy="13970"/>
          </a:xfrm>
          <a:custGeom>
            <a:avLst/>
            <a:gdLst/>
            <a:ahLst/>
            <a:cxnLst/>
            <a:rect l="l" t="t" r="r" b="b"/>
            <a:pathLst>
              <a:path w="2539" h="13969">
                <a:moveTo>
                  <a:pt x="1898" y="13903"/>
                </a:moveTo>
                <a:lnTo>
                  <a:pt x="2482" y="0"/>
                </a:lnTo>
                <a:lnTo>
                  <a:pt x="0" y="13903"/>
                </a:lnTo>
              </a:path>
            </a:pathLst>
          </a:custGeom>
          <a:ln w="382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75466" y="2704086"/>
            <a:ext cx="379730" cy="291465"/>
          </a:xfrm>
          <a:custGeom>
            <a:avLst/>
            <a:gdLst/>
            <a:ahLst/>
            <a:cxnLst/>
            <a:rect l="l" t="t" r="r" b="b"/>
            <a:pathLst>
              <a:path w="379729" h="291464">
                <a:moveTo>
                  <a:pt x="3601" y="291424"/>
                </a:moveTo>
                <a:lnTo>
                  <a:pt x="8051" y="265518"/>
                </a:lnTo>
                <a:lnTo>
                  <a:pt x="12456" y="208053"/>
                </a:lnTo>
                <a:lnTo>
                  <a:pt x="9059" y="153236"/>
                </a:lnTo>
                <a:lnTo>
                  <a:pt x="3145" y="112190"/>
                </a:lnTo>
                <a:lnTo>
                  <a:pt x="0" y="96037"/>
                </a:lnTo>
                <a:lnTo>
                  <a:pt x="10744" y="0"/>
                </a:lnTo>
                <a:lnTo>
                  <a:pt x="375856" y="0"/>
                </a:lnTo>
                <a:lnTo>
                  <a:pt x="366714" y="53406"/>
                </a:lnTo>
                <a:lnTo>
                  <a:pt x="363107" y="77681"/>
                </a:lnTo>
                <a:lnTo>
                  <a:pt x="364531" y="78650"/>
                </a:lnTo>
                <a:lnTo>
                  <a:pt x="370484" y="62141"/>
                </a:lnTo>
                <a:lnTo>
                  <a:pt x="374722" y="112324"/>
                </a:lnTo>
                <a:lnTo>
                  <a:pt x="378204" y="164888"/>
                </a:lnTo>
                <a:lnTo>
                  <a:pt x="379169" y="219041"/>
                </a:lnTo>
                <a:lnTo>
                  <a:pt x="375856" y="273989"/>
                </a:lnTo>
                <a:lnTo>
                  <a:pt x="374568" y="291424"/>
                </a:lnTo>
              </a:path>
            </a:pathLst>
          </a:custGeom>
          <a:ln w="382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53873" y="2752106"/>
            <a:ext cx="15240" cy="243840"/>
          </a:xfrm>
          <a:custGeom>
            <a:avLst/>
            <a:gdLst/>
            <a:ahLst/>
            <a:cxnLst/>
            <a:rect l="l" t="t" r="r" b="b"/>
            <a:pathLst>
              <a:path w="15239" h="243839">
                <a:moveTo>
                  <a:pt x="8024" y="0"/>
                </a:moveTo>
                <a:lnTo>
                  <a:pt x="13050" y="13951"/>
                </a:lnTo>
                <a:lnTo>
                  <a:pt x="14888" y="32477"/>
                </a:lnTo>
                <a:lnTo>
                  <a:pt x="14535" y="51502"/>
                </a:lnTo>
                <a:lnTo>
                  <a:pt x="12989" y="66954"/>
                </a:lnTo>
                <a:lnTo>
                  <a:pt x="10748" y="79176"/>
                </a:lnTo>
                <a:lnTo>
                  <a:pt x="8024" y="91316"/>
                </a:lnTo>
                <a:lnTo>
                  <a:pt x="5413" y="103469"/>
                </a:lnTo>
                <a:lnTo>
                  <a:pt x="3515" y="115735"/>
                </a:lnTo>
                <a:lnTo>
                  <a:pt x="2743" y="132584"/>
                </a:lnTo>
                <a:lnTo>
                  <a:pt x="3437" y="149475"/>
                </a:lnTo>
                <a:lnTo>
                  <a:pt x="4624" y="166391"/>
                </a:lnTo>
                <a:lnTo>
                  <a:pt x="5331" y="183311"/>
                </a:lnTo>
                <a:lnTo>
                  <a:pt x="5017" y="196691"/>
                </a:lnTo>
                <a:lnTo>
                  <a:pt x="4017" y="210046"/>
                </a:lnTo>
                <a:lnTo>
                  <a:pt x="2559" y="223375"/>
                </a:lnTo>
                <a:lnTo>
                  <a:pt x="874" y="236677"/>
                </a:lnTo>
                <a:lnTo>
                  <a:pt x="0" y="243404"/>
                </a:lnTo>
              </a:path>
            </a:pathLst>
          </a:custGeom>
          <a:ln w="424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57813" y="2836840"/>
            <a:ext cx="6985" cy="158750"/>
          </a:xfrm>
          <a:custGeom>
            <a:avLst/>
            <a:gdLst/>
            <a:ahLst/>
            <a:cxnLst/>
            <a:rect l="l" t="t" r="r" b="b"/>
            <a:pathLst>
              <a:path w="6985" h="158750">
                <a:moveTo>
                  <a:pt x="6876" y="0"/>
                </a:moveTo>
                <a:lnTo>
                  <a:pt x="2202" y="47409"/>
                </a:lnTo>
                <a:lnTo>
                  <a:pt x="696" y="93884"/>
                </a:lnTo>
                <a:lnTo>
                  <a:pt x="401" y="140381"/>
                </a:lnTo>
                <a:lnTo>
                  <a:pt x="0" y="158670"/>
                </a:lnTo>
              </a:path>
            </a:pathLst>
          </a:custGeom>
          <a:ln w="424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40596" y="1576827"/>
            <a:ext cx="1026748" cy="1229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89030" y="1554961"/>
            <a:ext cx="835532" cy="14426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86915" y="1867603"/>
            <a:ext cx="839762" cy="92660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85883" y="1554961"/>
            <a:ext cx="714546" cy="14426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01961" y="1554961"/>
            <a:ext cx="197388" cy="1510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581647" y="1609191"/>
            <a:ext cx="723017" cy="114330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465153" y="1641334"/>
            <a:ext cx="266065" cy="235585"/>
          </a:xfrm>
          <a:custGeom>
            <a:avLst/>
            <a:gdLst/>
            <a:ahLst/>
            <a:cxnLst/>
            <a:rect l="l" t="t" r="r" b="b"/>
            <a:pathLst>
              <a:path w="266064" h="235585">
                <a:moveTo>
                  <a:pt x="250685" y="47307"/>
                </a:moveTo>
                <a:lnTo>
                  <a:pt x="263042" y="143344"/>
                </a:lnTo>
                <a:lnTo>
                  <a:pt x="265888" y="179525"/>
                </a:lnTo>
                <a:lnTo>
                  <a:pt x="265955" y="198426"/>
                </a:lnTo>
                <a:lnTo>
                  <a:pt x="262447" y="206204"/>
                </a:lnTo>
                <a:lnTo>
                  <a:pt x="254571" y="209016"/>
                </a:lnTo>
                <a:lnTo>
                  <a:pt x="242138" y="213678"/>
                </a:lnTo>
                <a:lnTo>
                  <a:pt x="214071" y="222854"/>
                </a:lnTo>
                <a:lnTo>
                  <a:pt x="174211" y="231642"/>
                </a:lnTo>
                <a:lnTo>
                  <a:pt x="126403" y="235140"/>
                </a:lnTo>
                <a:lnTo>
                  <a:pt x="88666" y="230378"/>
                </a:lnTo>
                <a:lnTo>
                  <a:pt x="51760" y="220552"/>
                </a:lnTo>
                <a:lnTo>
                  <a:pt x="8826" y="205841"/>
                </a:lnTo>
                <a:lnTo>
                  <a:pt x="0" y="153936"/>
                </a:lnTo>
                <a:lnTo>
                  <a:pt x="3405" y="114622"/>
                </a:lnTo>
                <a:lnTo>
                  <a:pt x="9658" y="74368"/>
                </a:lnTo>
                <a:lnTo>
                  <a:pt x="18364" y="30365"/>
                </a:lnTo>
                <a:lnTo>
                  <a:pt x="48644" y="474"/>
                </a:lnTo>
                <a:lnTo>
                  <a:pt x="65671" y="0"/>
                </a:lnTo>
                <a:lnTo>
                  <a:pt x="96799" y="1103"/>
                </a:lnTo>
                <a:lnTo>
                  <a:pt x="137260" y="3530"/>
                </a:lnTo>
                <a:lnTo>
                  <a:pt x="172822" y="5957"/>
                </a:lnTo>
                <a:lnTo>
                  <a:pt x="189255" y="7061"/>
                </a:lnTo>
                <a:lnTo>
                  <a:pt x="227380" y="17653"/>
                </a:lnTo>
                <a:lnTo>
                  <a:pt x="246547" y="36812"/>
                </a:lnTo>
                <a:lnTo>
                  <a:pt x="250685" y="47307"/>
                </a:lnTo>
                <a:close/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481397" y="1609191"/>
            <a:ext cx="236562" cy="815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88806" y="1763793"/>
            <a:ext cx="34290" cy="42545"/>
          </a:xfrm>
          <a:custGeom>
            <a:avLst/>
            <a:gdLst/>
            <a:ahLst/>
            <a:cxnLst/>
            <a:rect l="l" t="t" r="r" b="b"/>
            <a:pathLst>
              <a:path w="34289" h="42544">
                <a:moveTo>
                  <a:pt x="33731" y="42164"/>
                </a:moveTo>
                <a:lnTo>
                  <a:pt x="22149" y="31493"/>
                </a:lnTo>
                <a:lnTo>
                  <a:pt x="11255" y="17452"/>
                </a:lnTo>
                <a:lnTo>
                  <a:pt x="3166" y="5227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96477" y="1789384"/>
            <a:ext cx="20320" cy="23495"/>
          </a:xfrm>
          <a:custGeom>
            <a:avLst/>
            <a:gdLst/>
            <a:ahLst/>
            <a:cxnLst/>
            <a:rect l="l" t="t" r="r" b="b"/>
            <a:pathLst>
              <a:path w="20320" h="23494">
                <a:moveTo>
                  <a:pt x="20256" y="23190"/>
                </a:moveTo>
                <a:lnTo>
                  <a:pt x="14378" y="17250"/>
                </a:lnTo>
                <a:lnTo>
                  <a:pt x="8970" y="11495"/>
                </a:lnTo>
                <a:lnTo>
                  <a:pt x="4141" y="5789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490253" y="1796013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29" h="38100">
                <a:moveTo>
                  <a:pt x="36702" y="37566"/>
                </a:moveTo>
                <a:lnTo>
                  <a:pt x="24656" y="27608"/>
                </a:lnTo>
                <a:lnTo>
                  <a:pt x="12741" y="15149"/>
                </a:lnTo>
                <a:lnTo>
                  <a:pt x="3631" y="4507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37367" y="1641334"/>
            <a:ext cx="266065" cy="225425"/>
          </a:xfrm>
          <a:custGeom>
            <a:avLst/>
            <a:gdLst/>
            <a:ahLst/>
            <a:cxnLst/>
            <a:rect l="l" t="t" r="r" b="b"/>
            <a:pathLst>
              <a:path w="266064" h="225425">
                <a:moveTo>
                  <a:pt x="250685" y="47307"/>
                </a:moveTo>
                <a:lnTo>
                  <a:pt x="263042" y="143344"/>
                </a:lnTo>
                <a:lnTo>
                  <a:pt x="265888" y="179525"/>
                </a:lnTo>
                <a:lnTo>
                  <a:pt x="265955" y="198426"/>
                </a:lnTo>
                <a:lnTo>
                  <a:pt x="262447" y="206204"/>
                </a:lnTo>
                <a:lnTo>
                  <a:pt x="214663" y="217743"/>
                </a:lnTo>
                <a:lnTo>
                  <a:pt x="176681" y="223155"/>
                </a:lnTo>
                <a:lnTo>
                  <a:pt x="133464" y="225259"/>
                </a:lnTo>
                <a:lnTo>
                  <a:pt x="90081" y="222063"/>
                </a:lnTo>
                <a:lnTo>
                  <a:pt x="51528" y="215679"/>
                </a:lnTo>
                <a:lnTo>
                  <a:pt x="8826" y="205841"/>
                </a:lnTo>
                <a:lnTo>
                  <a:pt x="0" y="153936"/>
                </a:lnTo>
                <a:lnTo>
                  <a:pt x="3405" y="114622"/>
                </a:lnTo>
                <a:lnTo>
                  <a:pt x="9658" y="74368"/>
                </a:lnTo>
                <a:lnTo>
                  <a:pt x="18364" y="30365"/>
                </a:lnTo>
                <a:lnTo>
                  <a:pt x="48644" y="474"/>
                </a:lnTo>
                <a:lnTo>
                  <a:pt x="65671" y="0"/>
                </a:lnTo>
                <a:lnTo>
                  <a:pt x="96799" y="1103"/>
                </a:lnTo>
                <a:lnTo>
                  <a:pt x="137260" y="3530"/>
                </a:lnTo>
                <a:lnTo>
                  <a:pt x="172822" y="5957"/>
                </a:lnTo>
                <a:lnTo>
                  <a:pt x="189255" y="7061"/>
                </a:lnTo>
                <a:lnTo>
                  <a:pt x="227380" y="17653"/>
                </a:lnTo>
                <a:lnTo>
                  <a:pt x="246547" y="36812"/>
                </a:lnTo>
                <a:lnTo>
                  <a:pt x="250685" y="47307"/>
                </a:lnTo>
                <a:close/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653610" y="1609191"/>
            <a:ext cx="236562" cy="815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61019" y="1763793"/>
            <a:ext cx="34290" cy="42545"/>
          </a:xfrm>
          <a:custGeom>
            <a:avLst/>
            <a:gdLst/>
            <a:ahLst/>
            <a:cxnLst/>
            <a:rect l="l" t="t" r="r" b="b"/>
            <a:pathLst>
              <a:path w="34289" h="42544">
                <a:moveTo>
                  <a:pt x="33731" y="42164"/>
                </a:moveTo>
                <a:lnTo>
                  <a:pt x="22149" y="31493"/>
                </a:lnTo>
                <a:lnTo>
                  <a:pt x="11255" y="17452"/>
                </a:lnTo>
                <a:lnTo>
                  <a:pt x="3166" y="5227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68690" y="1789384"/>
            <a:ext cx="20320" cy="23495"/>
          </a:xfrm>
          <a:custGeom>
            <a:avLst/>
            <a:gdLst/>
            <a:ahLst/>
            <a:cxnLst/>
            <a:rect l="l" t="t" r="r" b="b"/>
            <a:pathLst>
              <a:path w="20320" h="23494">
                <a:moveTo>
                  <a:pt x="20256" y="23190"/>
                </a:moveTo>
                <a:lnTo>
                  <a:pt x="14378" y="17250"/>
                </a:lnTo>
                <a:lnTo>
                  <a:pt x="8970" y="11495"/>
                </a:lnTo>
                <a:lnTo>
                  <a:pt x="4141" y="5789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62467" y="1796013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29" h="38100">
                <a:moveTo>
                  <a:pt x="36702" y="37566"/>
                </a:moveTo>
                <a:lnTo>
                  <a:pt x="24656" y="27608"/>
                </a:lnTo>
                <a:lnTo>
                  <a:pt x="12741" y="15149"/>
                </a:lnTo>
                <a:lnTo>
                  <a:pt x="3631" y="4507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242222" y="2259271"/>
            <a:ext cx="125526" cy="722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11612" y="2259271"/>
            <a:ext cx="125526" cy="722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84047" y="4486909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4047" y="6011492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4047" y="7404850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019936" y="3098113"/>
            <a:ext cx="662869" cy="124336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024233" y="3747856"/>
            <a:ext cx="536678" cy="32174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55794" y="3631893"/>
            <a:ext cx="489769" cy="4338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46755" y="3498100"/>
            <a:ext cx="8255" cy="60325"/>
          </a:xfrm>
          <a:custGeom>
            <a:avLst/>
            <a:gdLst/>
            <a:ahLst/>
            <a:cxnLst/>
            <a:rect l="l" t="t" r="r" b="b"/>
            <a:pathLst>
              <a:path w="8254" h="60325">
                <a:moveTo>
                  <a:pt x="8051" y="59842"/>
                </a:moveTo>
                <a:lnTo>
                  <a:pt x="6040" y="44880"/>
                </a:lnTo>
                <a:lnTo>
                  <a:pt x="4025" y="29921"/>
                </a:lnTo>
                <a:lnTo>
                  <a:pt x="2011" y="14961"/>
                </a:lnTo>
                <a:lnTo>
                  <a:pt x="0" y="0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214669" y="3506659"/>
            <a:ext cx="17780" cy="49530"/>
          </a:xfrm>
          <a:custGeom>
            <a:avLst/>
            <a:gdLst/>
            <a:ahLst/>
            <a:cxnLst/>
            <a:rect l="l" t="t" r="r" b="b"/>
            <a:pathLst>
              <a:path w="17779" h="49529">
                <a:moveTo>
                  <a:pt x="0" y="49237"/>
                </a:moveTo>
                <a:lnTo>
                  <a:pt x="5511" y="37363"/>
                </a:lnTo>
                <a:lnTo>
                  <a:pt x="10279" y="25166"/>
                </a:lnTo>
                <a:lnTo>
                  <a:pt x="14282" y="12695"/>
                </a:lnTo>
                <a:lnTo>
                  <a:pt x="17500" y="0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05991" y="3236027"/>
            <a:ext cx="31750" cy="12700"/>
          </a:xfrm>
          <a:custGeom>
            <a:avLst/>
            <a:gdLst/>
            <a:ahLst/>
            <a:cxnLst/>
            <a:rect l="l" t="t" r="r" b="b"/>
            <a:pathLst>
              <a:path w="31750" h="12700">
                <a:moveTo>
                  <a:pt x="330" y="4597"/>
                </a:moveTo>
                <a:lnTo>
                  <a:pt x="0" y="3441"/>
                </a:lnTo>
                <a:lnTo>
                  <a:pt x="5207" y="5092"/>
                </a:lnTo>
                <a:lnTo>
                  <a:pt x="6375" y="5308"/>
                </a:lnTo>
                <a:lnTo>
                  <a:pt x="17818" y="7454"/>
                </a:lnTo>
                <a:lnTo>
                  <a:pt x="16027" y="9245"/>
                </a:lnTo>
                <a:lnTo>
                  <a:pt x="23545" y="6743"/>
                </a:lnTo>
                <a:lnTo>
                  <a:pt x="26390" y="5791"/>
                </a:lnTo>
                <a:lnTo>
                  <a:pt x="29133" y="0"/>
                </a:lnTo>
                <a:lnTo>
                  <a:pt x="31267" y="2120"/>
                </a:lnTo>
                <a:lnTo>
                  <a:pt x="27323" y="7677"/>
                </a:lnTo>
                <a:lnTo>
                  <a:pt x="21777" y="11123"/>
                </a:lnTo>
                <a:lnTo>
                  <a:pt x="15368" y="12138"/>
                </a:lnTo>
                <a:lnTo>
                  <a:pt x="8839" y="10401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381492" y="3239738"/>
            <a:ext cx="31750" cy="9525"/>
          </a:xfrm>
          <a:custGeom>
            <a:avLst/>
            <a:gdLst/>
            <a:ahLst/>
            <a:cxnLst/>
            <a:rect l="l" t="t" r="r" b="b"/>
            <a:pathLst>
              <a:path w="31750" h="9525">
                <a:moveTo>
                  <a:pt x="31508" y="2692"/>
                </a:moveTo>
                <a:lnTo>
                  <a:pt x="27050" y="3390"/>
                </a:lnTo>
                <a:lnTo>
                  <a:pt x="17754" y="5892"/>
                </a:lnTo>
                <a:lnTo>
                  <a:pt x="11315" y="3746"/>
                </a:lnTo>
                <a:lnTo>
                  <a:pt x="6464" y="2120"/>
                </a:lnTo>
                <a:lnTo>
                  <a:pt x="5321" y="0"/>
                </a:lnTo>
                <a:lnTo>
                  <a:pt x="596" y="1955"/>
                </a:lnTo>
                <a:lnTo>
                  <a:pt x="0" y="5346"/>
                </a:lnTo>
                <a:lnTo>
                  <a:pt x="901" y="4622"/>
                </a:lnTo>
                <a:lnTo>
                  <a:pt x="3632" y="6743"/>
                </a:lnTo>
                <a:lnTo>
                  <a:pt x="6349" y="8839"/>
                </a:lnTo>
                <a:lnTo>
                  <a:pt x="10261" y="9309"/>
                </a:lnTo>
                <a:lnTo>
                  <a:pt x="13385" y="7886"/>
                </a:lnTo>
                <a:lnTo>
                  <a:pt x="17068" y="8318"/>
                </a:lnTo>
                <a:lnTo>
                  <a:pt x="20942" y="7683"/>
                </a:lnTo>
                <a:lnTo>
                  <a:pt x="24155" y="5841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907080" y="3098113"/>
            <a:ext cx="855363" cy="124336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76265" y="3919720"/>
            <a:ext cx="438197" cy="24449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85952" y="3933031"/>
            <a:ext cx="160655" cy="9525"/>
          </a:xfrm>
          <a:custGeom>
            <a:avLst/>
            <a:gdLst/>
            <a:ahLst/>
            <a:cxnLst/>
            <a:rect l="l" t="t" r="r" b="b"/>
            <a:pathLst>
              <a:path w="160654" h="9525">
                <a:moveTo>
                  <a:pt x="0" y="0"/>
                </a:moveTo>
                <a:lnTo>
                  <a:pt x="41209" y="1537"/>
                </a:lnTo>
                <a:lnTo>
                  <a:pt x="80332" y="5695"/>
                </a:lnTo>
                <a:lnTo>
                  <a:pt x="119395" y="8940"/>
                </a:lnTo>
                <a:lnTo>
                  <a:pt x="160426" y="7734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61494" y="3964676"/>
            <a:ext cx="110134" cy="10788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551047" y="3853500"/>
            <a:ext cx="57785" cy="71120"/>
          </a:xfrm>
          <a:custGeom>
            <a:avLst/>
            <a:gdLst/>
            <a:ahLst/>
            <a:cxnLst/>
            <a:rect l="l" t="t" r="r" b="b"/>
            <a:pathLst>
              <a:path w="57784" h="71120">
                <a:moveTo>
                  <a:pt x="7632" y="70535"/>
                </a:moveTo>
                <a:lnTo>
                  <a:pt x="1676" y="26521"/>
                </a:lnTo>
                <a:lnTo>
                  <a:pt x="0" y="7365"/>
                </a:lnTo>
                <a:lnTo>
                  <a:pt x="292" y="1866"/>
                </a:lnTo>
                <a:lnTo>
                  <a:pt x="4317" y="0"/>
                </a:lnTo>
                <a:lnTo>
                  <a:pt x="10265" y="4706"/>
                </a:lnTo>
                <a:lnTo>
                  <a:pt x="16168" y="9483"/>
                </a:lnTo>
                <a:lnTo>
                  <a:pt x="22236" y="14008"/>
                </a:lnTo>
                <a:lnTo>
                  <a:pt x="28676" y="17957"/>
                </a:lnTo>
                <a:lnTo>
                  <a:pt x="35726" y="20932"/>
                </a:lnTo>
                <a:lnTo>
                  <a:pt x="43200" y="22518"/>
                </a:lnTo>
                <a:lnTo>
                  <a:pt x="50677" y="22335"/>
                </a:lnTo>
                <a:lnTo>
                  <a:pt x="57734" y="200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27274" y="3838573"/>
            <a:ext cx="84455" cy="22860"/>
          </a:xfrm>
          <a:custGeom>
            <a:avLst/>
            <a:gdLst/>
            <a:ahLst/>
            <a:cxnLst/>
            <a:rect l="l" t="t" r="r" b="b"/>
            <a:pathLst>
              <a:path w="84454" h="22860">
                <a:moveTo>
                  <a:pt x="83997" y="1625"/>
                </a:moveTo>
                <a:lnTo>
                  <a:pt x="81254" y="0"/>
                </a:lnTo>
                <a:lnTo>
                  <a:pt x="77952" y="2247"/>
                </a:lnTo>
                <a:lnTo>
                  <a:pt x="75323" y="4051"/>
                </a:lnTo>
                <a:lnTo>
                  <a:pt x="69020" y="7569"/>
                </a:lnTo>
                <a:lnTo>
                  <a:pt x="62228" y="10086"/>
                </a:lnTo>
                <a:lnTo>
                  <a:pt x="55147" y="11923"/>
                </a:lnTo>
                <a:lnTo>
                  <a:pt x="47980" y="13398"/>
                </a:lnTo>
                <a:lnTo>
                  <a:pt x="0" y="22796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125" y="3766694"/>
            <a:ext cx="135255" cy="34290"/>
          </a:xfrm>
          <a:custGeom>
            <a:avLst/>
            <a:gdLst/>
            <a:ahLst/>
            <a:cxnLst/>
            <a:rect l="l" t="t" r="r" b="b"/>
            <a:pathLst>
              <a:path w="135254" h="34289">
                <a:moveTo>
                  <a:pt x="0" y="4187"/>
                </a:moveTo>
                <a:lnTo>
                  <a:pt x="17855" y="494"/>
                </a:lnTo>
                <a:lnTo>
                  <a:pt x="36093" y="0"/>
                </a:lnTo>
                <a:lnTo>
                  <a:pt x="54188" y="2576"/>
                </a:lnTo>
                <a:lnTo>
                  <a:pt x="71615" y="8099"/>
                </a:lnTo>
                <a:lnTo>
                  <a:pt x="87188" y="15533"/>
                </a:lnTo>
                <a:lnTo>
                  <a:pt x="102539" y="23556"/>
                </a:lnTo>
                <a:lnTo>
                  <a:pt x="118196" y="30325"/>
                </a:lnTo>
                <a:lnTo>
                  <a:pt x="134683" y="3399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81810" y="3765213"/>
            <a:ext cx="77470" cy="57785"/>
          </a:xfrm>
          <a:custGeom>
            <a:avLst/>
            <a:gdLst/>
            <a:ahLst/>
            <a:cxnLst/>
            <a:rect l="l" t="t" r="r" b="b"/>
            <a:pathLst>
              <a:path w="77470" h="57785">
                <a:moveTo>
                  <a:pt x="0" y="0"/>
                </a:moveTo>
                <a:lnTo>
                  <a:pt x="48020" y="22876"/>
                </a:lnTo>
                <a:lnTo>
                  <a:pt x="67665" y="28536"/>
                </a:lnTo>
                <a:lnTo>
                  <a:pt x="70510" y="29286"/>
                </a:lnTo>
                <a:lnTo>
                  <a:pt x="76974" y="51904"/>
                </a:lnTo>
                <a:lnTo>
                  <a:pt x="77444" y="54178"/>
                </a:lnTo>
                <a:lnTo>
                  <a:pt x="76669" y="57683"/>
                </a:lnTo>
                <a:lnTo>
                  <a:pt x="74447" y="5703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28731" y="3848648"/>
            <a:ext cx="23495" cy="50800"/>
          </a:xfrm>
          <a:custGeom>
            <a:avLst/>
            <a:gdLst/>
            <a:ahLst/>
            <a:cxnLst/>
            <a:rect l="l" t="t" r="r" b="b"/>
            <a:pathLst>
              <a:path w="23495" h="50800">
                <a:moveTo>
                  <a:pt x="0" y="35445"/>
                </a:moveTo>
                <a:lnTo>
                  <a:pt x="3073" y="38049"/>
                </a:lnTo>
                <a:lnTo>
                  <a:pt x="4787" y="41871"/>
                </a:lnTo>
                <a:lnTo>
                  <a:pt x="7315" y="44996"/>
                </a:lnTo>
                <a:lnTo>
                  <a:pt x="9842" y="48120"/>
                </a:lnTo>
                <a:lnTo>
                  <a:pt x="13982" y="50698"/>
                </a:lnTo>
                <a:lnTo>
                  <a:pt x="17741" y="49288"/>
                </a:lnTo>
                <a:lnTo>
                  <a:pt x="22225" y="47637"/>
                </a:lnTo>
                <a:lnTo>
                  <a:pt x="23202" y="41770"/>
                </a:lnTo>
                <a:lnTo>
                  <a:pt x="23012" y="36995"/>
                </a:lnTo>
                <a:lnTo>
                  <a:pt x="22040" y="27328"/>
                </a:lnTo>
                <a:lnTo>
                  <a:pt x="19913" y="17849"/>
                </a:lnTo>
                <a:lnTo>
                  <a:pt x="16672" y="8695"/>
                </a:lnTo>
                <a:lnTo>
                  <a:pt x="12357" y="0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69190" y="3988544"/>
            <a:ext cx="85725" cy="34925"/>
          </a:xfrm>
          <a:custGeom>
            <a:avLst/>
            <a:gdLst/>
            <a:ahLst/>
            <a:cxnLst/>
            <a:rect l="l" t="t" r="r" b="b"/>
            <a:pathLst>
              <a:path w="85725" h="34925">
                <a:moveTo>
                  <a:pt x="4127" y="10007"/>
                </a:moveTo>
                <a:lnTo>
                  <a:pt x="2755" y="10160"/>
                </a:lnTo>
                <a:lnTo>
                  <a:pt x="1371" y="10299"/>
                </a:lnTo>
                <a:lnTo>
                  <a:pt x="0" y="10452"/>
                </a:lnTo>
                <a:lnTo>
                  <a:pt x="52644" y="1099"/>
                </a:lnTo>
                <a:lnTo>
                  <a:pt x="75971" y="0"/>
                </a:lnTo>
                <a:lnTo>
                  <a:pt x="82575" y="622"/>
                </a:lnTo>
                <a:lnTo>
                  <a:pt x="85191" y="5486"/>
                </a:lnTo>
                <a:lnTo>
                  <a:pt x="77312" y="9175"/>
                </a:lnTo>
                <a:lnTo>
                  <a:pt x="69610" y="13228"/>
                </a:lnTo>
                <a:lnTo>
                  <a:pt x="62101" y="17636"/>
                </a:lnTo>
                <a:lnTo>
                  <a:pt x="54800" y="22390"/>
                </a:lnTo>
                <a:lnTo>
                  <a:pt x="48516" y="26689"/>
                </a:lnTo>
                <a:lnTo>
                  <a:pt x="42002" y="30638"/>
                </a:lnTo>
                <a:lnTo>
                  <a:pt x="35158" y="33530"/>
                </a:lnTo>
                <a:lnTo>
                  <a:pt x="27889" y="34658"/>
                </a:lnTo>
                <a:lnTo>
                  <a:pt x="22364" y="34658"/>
                </a:lnTo>
                <a:lnTo>
                  <a:pt x="17068" y="32613"/>
                </a:lnTo>
                <a:lnTo>
                  <a:pt x="11633" y="31597"/>
                </a:lnTo>
                <a:lnTo>
                  <a:pt x="8733" y="27261"/>
                </a:lnTo>
                <a:lnTo>
                  <a:pt x="7351" y="18997"/>
                </a:lnTo>
                <a:lnTo>
                  <a:pt x="6234" y="11636"/>
                </a:lnTo>
                <a:lnTo>
                  <a:pt x="4127" y="10007"/>
                </a:lnTo>
                <a:close/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650119" y="3916710"/>
            <a:ext cx="43815" cy="27305"/>
          </a:xfrm>
          <a:custGeom>
            <a:avLst/>
            <a:gdLst/>
            <a:ahLst/>
            <a:cxnLst/>
            <a:rect l="l" t="t" r="r" b="b"/>
            <a:pathLst>
              <a:path w="43815" h="27304">
                <a:moveTo>
                  <a:pt x="38722" y="6203"/>
                </a:moveTo>
                <a:lnTo>
                  <a:pt x="40881" y="6558"/>
                </a:lnTo>
                <a:lnTo>
                  <a:pt x="43357" y="3332"/>
                </a:lnTo>
                <a:lnTo>
                  <a:pt x="41262" y="2697"/>
                </a:lnTo>
                <a:lnTo>
                  <a:pt x="33197" y="0"/>
                </a:lnTo>
                <a:lnTo>
                  <a:pt x="4483" y="21811"/>
                </a:lnTo>
                <a:lnTo>
                  <a:pt x="0" y="27158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600282" y="3870866"/>
            <a:ext cx="54610" cy="95250"/>
          </a:xfrm>
          <a:custGeom>
            <a:avLst/>
            <a:gdLst/>
            <a:ahLst/>
            <a:cxnLst/>
            <a:rect l="l" t="t" r="r" b="b"/>
            <a:pathLst>
              <a:path w="54609" h="95250">
                <a:moveTo>
                  <a:pt x="0" y="94449"/>
                </a:moveTo>
                <a:lnTo>
                  <a:pt x="28914" y="63694"/>
                </a:lnTo>
                <a:lnTo>
                  <a:pt x="31997" y="41337"/>
                </a:lnTo>
                <a:lnTo>
                  <a:pt x="33481" y="30181"/>
                </a:lnTo>
                <a:lnTo>
                  <a:pt x="36136" y="19444"/>
                </a:lnTo>
                <a:lnTo>
                  <a:pt x="40817" y="9512"/>
                </a:lnTo>
                <a:lnTo>
                  <a:pt x="44780" y="5638"/>
                </a:lnTo>
                <a:lnTo>
                  <a:pt x="49364" y="2413"/>
                </a:lnTo>
                <a:lnTo>
                  <a:pt x="54356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40271" y="3744807"/>
            <a:ext cx="36195" cy="48260"/>
          </a:xfrm>
          <a:custGeom>
            <a:avLst/>
            <a:gdLst/>
            <a:ahLst/>
            <a:cxnLst/>
            <a:rect l="l" t="t" r="r" b="b"/>
            <a:pathLst>
              <a:path w="36195" h="48260">
                <a:moveTo>
                  <a:pt x="35801" y="533"/>
                </a:moveTo>
                <a:lnTo>
                  <a:pt x="26853" y="728"/>
                </a:lnTo>
                <a:lnTo>
                  <a:pt x="17900" y="704"/>
                </a:lnTo>
                <a:lnTo>
                  <a:pt x="8947" y="461"/>
                </a:lnTo>
                <a:lnTo>
                  <a:pt x="0" y="0"/>
                </a:lnTo>
                <a:lnTo>
                  <a:pt x="3060" y="5676"/>
                </a:lnTo>
                <a:lnTo>
                  <a:pt x="27449" y="38246"/>
                </a:lnTo>
                <a:lnTo>
                  <a:pt x="28244" y="4779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676670" y="3835772"/>
            <a:ext cx="57150" cy="29209"/>
          </a:xfrm>
          <a:custGeom>
            <a:avLst/>
            <a:gdLst/>
            <a:ahLst/>
            <a:cxnLst/>
            <a:rect l="l" t="t" r="r" b="b"/>
            <a:pathLst>
              <a:path w="57150" h="29210">
                <a:moveTo>
                  <a:pt x="56769" y="2603"/>
                </a:moveTo>
                <a:lnTo>
                  <a:pt x="51257" y="1308"/>
                </a:lnTo>
                <a:lnTo>
                  <a:pt x="45542" y="0"/>
                </a:lnTo>
                <a:lnTo>
                  <a:pt x="39966" y="1015"/>
                </a:lnTo>
                <a:lnTo>
                  <a:pt x="34391" y="2031"/>
                </a:lnTo>
                <a:lnTo>
                  <a:pt x="28956" y="6019"/>
                </a:lnTo>
                <a:lnTo>
                  <a:pt x="28079" y="11620"/>
                </a:lnTo>
                <a:lnTo>
                  <a:pt x="27254" y="16916"/>
                </a:lnTo>
                <a:lnTo>
                  <a:pt x="30200" y="23507"/>
                </a:lnTo>
                <a:lnTo>
                  <a:pt x="26149" y="27025"/>
                </a:lnTo>
                <a:lnTo>
                  <a:pt x="23749" y="29108"/>
                </a:lnTo>
                <a:lnTo>
                  <a:pt x="20116" y="28714"/>
                </a:lnTo>
                <a:lnTo>
                  <a:pt x="17043" y="27876"/>
                </a:lnTo>
                <a:lnTo>
                  <a:pt x="10858" y="26212"/>
                </a:lnTo>
                <a:lnTo>
                  <a:pt x="5016" y="23266"/>
                </a:lnTo>
                <a:lnTo>
                  <a:pt x="0" y="192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561978" y="3944179"/>
            <a:ext cx="88900" cy="37465"/>
          </a:xfrm>
          <a:custGeom>
            <a:avLst/>
            <a:gdLst/>
            <a:ahLst/>
            <a:cxnLst/>
            <a:rect l="l" t="t" r="r" b="b"/>
            <a:pathLst>
              <a:path w="88900" h="37464">
                <a:moveTo>
                  <a:pt x="88607" y="0"/>
                </a:moveTo>
                <a:lnTo>
                  <a:pt x="57556" y="29794"/>
                </a:lnTo>
                <a:lnTo>
                  <a:pt x="28273" y="36842"/>
                </a:lnTo>
                <a:lnTo>
                  <a:pt x="13568" y="35509"/>
                </a:lnTo>
                <a:lnTo>
                  <a:pt x="0" y="29946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02767" y="3785612"/>
            <a:ext cx="107950" cy="15875"/>
          </a:xfrm>
          <a:custGeom>
            <a:avLst/>
            <a:gdLst/>
            <a:ahLst/>
            <a:cxnLst/>
            <a:rect l="l" t="t" r="r" b="b"/>
            <a:pathLst>
              <a:path w="107950" h="15875">
                <a:moveTo>
                  <a:pt x="0" y="15357"/>
                </a:moveTo>
                <a:lnTo>
                  <a:pt x="41609" y="276"/>
                </a:lnTo>
                <a:lnTo>
                  <a:pt x="51246" y="0"/>
                </a:lnTo>
                <a:lnTo>
                  <a:pt x="60913" y="376"/>
                </a:lnTo>
                <a:lnTo>
                  <a:pt x="70561" y="1133"/>
                </a:lnTo>
                <a:lnTo>
                  <a:pt x="79807" y="2002"/>
                </a:lnTo>
                <a:lnTo>
                  <a:pt x="89046" y="2968"/>
                </a:lnTo>
                <a:lnTo>
                  <a:pt x="98275" y="4030"/>
                </a:lnTo>
                <a:lnTo>
                  <a:pt x="107492" y="5184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604099" y="3782628"/>
            <a:ext cx="65405" cy="50165"/>
          </a:xfrm>
          <a:custGeom>
            <a:avLst/>
            <a:gdLst/>
            <a:ahLst/>
            <a:cxnLst/>
            <a:rect l="l" t="t" r="r" b="b"/>
            <a:pathLst>
              <a:path w="65404" h="50164">
                <a:moveTo>
                  <a:pt x="0" y="49669"/>
                </a:moveTo>
                <a:lnTo>
                  <a:pt x="36538" y="34855"/>
                </a:lnTo>
                <a:lnTo>
                  <a:pt x="52768" y="32346"/>
                </a:lnTo>
                <a:lnTo>
                  <a:pt x="56324" y="31965"/>
                </a:lnTo>
                <a:lnTo>
                  <a:pt x="58470" y="29552"/>
                </a:lnTo>
                <a:lnTo>
                  <a:pt x="59677" y="28206"/>
                </a:lnTo>
                <a:lnTo>
                  <a:pt x="60223" y="26403"/>
                </a:lnTo>
                <a:lnTo>
                  <a:pt x="60718" y="24663"/>
                </a:lnTo>
                <a:lnTo>
                  <a:pt x="62979" y="16611"/>
                </a:lnTo>
                <a:lnTo>
                  <a:pt x="64490" y="8331"/>
                </a:lnTo>
                <a:lnTo>
                  <a:pt x="65239" y="0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158068" y="3475240"/>
            <a:ext cx="14604" cy="39370"/>
          </a:xfrm>
          <a:custGeom>
            <a:avLst/>
            <a:gdLst/>
            <a:ahLst/>
            <a:cxnLst/>
            <a:rect l="l" t="t" r="r" b="b"/>
            <a:pathLst>
              <a:path w="14604" h="39370">
                <a:moveTo>
                  <a:pt x="0" y="0"/>
                </a:moveTo>
                <a:lnTo>
                  <a:pt x="4715" y="9525"/>
                </a:lnTo>
                <a:lnTo>
                  <a:pt x="8580" y="19069"/>
                </a:lnTo>
                <a:lnTo>
                  <a:pt x="11685" y="28889"/>
                </a:lnTo>
                <a:lnTo>
                  <a:pt x="14122" y="39243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26237" y="3504956"/>
            <a:ext cx="43180" cy="12065"/>
          </a:xfrm>
          <a:custGeom>
            <a:avLst/>
            <a:gdLst/>
            <a:ahLst/>
            <a:cxnLst/>
            <a:rect l="l" t="t" r="r" b="b"/>
            <a:pathLst>
              <a:path w="43179" h="12064">
                <a:moveTo>
                  <a:pt x="0" y="338"/>
                </a:moveTo>
                <a:lnTo>
                  <a:pt x="7346" y="0"/>
                </a:lnTo>
                <a:lnTo>
                  <a:pt x="14700" y="106"/>
                </a:lnTo>
                <a:lnTo>
                  <a:pt x="22034" y="656"/>
                </a:lnTo>
                <a:lnTo>
                  <a:pt x="29324" y="1646"/>
                </a:lnTo>
                <a:lnTo>
                  <a:pt x="35267" y="2637"/>
                </a:lnTo>
                <a:lnTo>
                  <a:pt x="42494" y="5621"/>
                </a:lnTo>
                <a:lnTo>
                  <a:pt x="42595" y="11654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538254" y="3381595"/>
            <a:ext cx="65975" cy="17562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225952" y="3363003"/>
            <a:ext cx="15240" cy="93980"/>
          </a:xfrm>
          <a:custGeom>
            <a:avLst/>
            <a:gdLst/>
            <a:ahLst/>
            <a:cxnLst/>
            <a:rect l="l" t="t" r="r" b="b"/>
            <a:pathLst>
              <a:path w="15239" h="93979">
                <a:moveTo>
                  <a:pt x="0" y="622"/>
                </a:moveTo>
                <a:lnTo>
                  <a:pt x="14739" y="50636"/>
                </a:lnTo>
                <a:lnTo>
                  <a:pt x="13570" y="72235"/>
                </a:lnTo>
                <a:lnTo>
                  <a:pt x="9220" y="93421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205490" y="3426255"/>
            <a:ext cx="22225" cy="83820"/>
          </a:xfrm>
          <a:custGeom>
            <a:avLst/>
            <a:gdLst/>
            <a:ahLst/>
            <a:cxnLst/>
            <a:rect l="l" t="t" r="r" b="b"/>
            <a:pathLst>
              <a:path w="22225" h="83820">
                <a:moveTo>
                  <a:pt x="0" y="0"/>
                </a:moveTo>
                <a:lnTo>
                  <a:pt x="4235" y="12685"/>
                </a:lnTo>
                <a:lnTo>
                  <a:pt x="6405" y="25944"/>
                </a:lnTo>
                <a:lnTo>
                  <a:pt x="7391" y="39496"/>
                </a:lnTo>
                <a:lnTo>
                  <a:pt x="8077" y="53060"/>
                </a:lnTo>
                <a:lnTo>
                  <a:pt x="8871" y="63588"/>
                </a:lnTo>
                <a:lnTo>
                  <a:pt x="10496" y="70169"/>
                </a:lnTo>
                <a:lnTo>
                  <a:pt x="14331" y="75733"/>
                </a:lnTo>
                <a:lnTo>
                  <a:pt x="21755" y="83210"/>
                </a:lnTo>
              </a:path>
            </a:pathLst>
          </a:custGeom>
          <a:ln w="4292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24228" y="3611742"/>
            <a:ext cx="545465" cy="458470"/>
          </a:xfrm>
          <a:custGeom>
            <a:avLst/>
            <a:gdLst/>
            <a:ahLst/>
            <a:cxnLst/>
            <a:rect l="l" t="t" r="r" b="b"/>
            <a:pathLst>
              <a:path w="545464" h="458470">
                <a:moveTo>
                  <a:pt x="165444" y="2768"/>
                </a:moveTo>
                <a:lnTo>
                  <a:pt x="168835" y="4737"/>
                </a:lnTo>
                <a:lnTo>
                  <a:pt x="170626" y="8547"/>
                </a:lnTo>
                <a:lnTo>
                  <a:pt x="173305" y="11417"/>
                </a:lnTo>
                <a:lnTo>
                  <a:pt x="179986" y="16044"/>
                </a:lnTo>
                <a:lnTo>
                  <a:pt x="188004" y="18161"/>
                </a:lnTo>
                <a:lnTo>
                  <a:pt x="196696" y="18753"/>
                </a:lnTo>
                <a:lnTo>
                  <a:pt x="205398" y="18808"/>
                </a:lnTo>
                <a:lnTo>
                  <a:pt x="225597" y="21110"/>
                </a:lnTo>
                <a:lnTo>
                  <a:pt x="244984" y="27247"/>
                </a:lnTo>
                <a:lnTo>
                  <a:pt x="262866" y="36928"/>
                </a:lnTo>
                <a:lnTo>
                  <a:pt x="278550" y="49860"/>
                </a:lnTo>
                <a:lnTo>
                  <a:pt x="301041" y="39456"/>
                </a:lnTo>
                <a:lnTo>
                  <a:pt x="323534" y="29051"/>
                </a:lnTo>
                <a:lnTo>
                  <a:pt x="346027" y="18645"/>
                </a:lnTo>
                <a:lnTo>
                  <a:pt x="368517" y="8242"/>
                </a:lnTo>
                <a:lnTo>
                  <a:pt x="373432" y="5969"/>
                </a:lnTo>
                <a:lnTo>
                  <a:pt x="379731" y="3860"/>
                </a:lnTo>
                <a:lnTo>
                  <a:pt x="383770" y="7454"/>
                </a:lnTo>
                <a:lnTo>
                  <a:pt x="386221" y="9626"/>
                </a:lnTo>
                <a:lnTo>
                  <a:pt x="387008" y="13398"/>
                </a:lnTo>
                <a:lnTo>
                  <a:pt x="389828" y="15074"/>
                </a:lnTo>
                <a:lnTo>
                  <a:pt x="393333" y="17183"/>
                </a:lnTo>
                <a:lnTo>
                  <a:pt x="397714" y="14935"/>
                </a:lnTo>
                <a:lnTo>
                  <a:pt x="401537" y="13474"/>
                </a:lnTo>
                <a:lnTo>
                  <a:pt x="410541" y="11467"/>
                </a:lnTo>
                <a:lnTo>
                  <a:pt x="419839" y="11663"/>
                </a:lnTo>
                <a:lnTo>
                  <a:pt x="429207" y="13333"/>
                </a:lnTo>
                <a:lnTo>
                  <a:pt x="438418" y="15748"/>
                </a:lnTo>
                <a:lnTo>
                  <a:pt x="450724" y="19203"/>
                </a:lnTo>
                <a:lnTo>
                  <a:pt x="463032" y="22656"/>
                </a:lnTo>
                <a:lnTo>
                  <a:pt x="505383" y="35308"/>
                </a:lnTo>
                <a:lnTo>
                  <a:pt x="543333" y="69875"/>
                </a:lnTo>
                <a:lnTo>
                  <a:pt x="545161" y="77774"/>
                </a:lnTo>
                <a:lnTo>
                  <a:pt x="544107" y="86017"/>
                </a:lnTo>
                <a:lnTo>
                  <a:pt x="543041" y="94056"/>
                </a:lnTo>
                <a:lnTo>
                  <a:pt x="538278" y="130003"/>
                </a:lnTo>
                <a:lnTo>
                  <a:pt x="533516" y="165950"/>
                </a:lnTo>
                <a:lnTo>
                  <a:pt x="528753" y="201898"/>
                </a:lnTo>
                <a:lnTo>
                  <a:pt x="523991" y="237845"/>
                </a:lnTo>
                <a:lnTo>
                  <a:pt x="519313" y="271942"/>
                </a:lnTo>
                <a:lnTo>
                  <a:pt x="506538" y="339474"/>
                </a:lnTo>
                <a:lnTo>
                  <a:pt x="494857" y="377799"/>
                </a:lnTo>
                <a:lnTo>
                  <a:pt x="495009" y="380631"/>
                </a:lnTo>
                <a:lnTo>
                  <a:pt x="498153" y="388808"/>
                </a:lnTo>
                <a:lnTo>
                  <a:pt x="503977" y="396298"/>
                </a:lnTo>
                <a:lnTo>
                  <a:pt x="508527" y="403457"/>
                </a:lnTo>
                <a:lnTo>
                  <a:pt x="469042" y="427845"/>
                </a:lnTo>
                <a:lnTo>
                  <a:pt x="404740" y="433352"/>
                </a:lnTo>
                <a:lnTo>
                  <a:pt x="355152" y="437190"/>
                </a:lnTo>
                <a:lnTo>
                  <a:pt x="305553" y="440900"/>
                </a:lnTo>
                <a:lnTo>
                  <a:pt x="255944" y="444484"/>
                </a:lnTo>
                <a:lnTo>
                  <a:pt x="206326" y="447939"/>
                </a:lnTo>
                <a:lnTo>
                  <a:pt x="156699" y="451268"/>
                </a:lnTo>
                <a:lnTo>
                  <a:pt x="107063" y="454469"/>
                </a:lnTo>
                <a:lnTo>
                  <a:pt x="57418" y="457542"/>
                </a:lnTo>
                <a:lnTo>
                  <a:pt x="47020" y="457861"/>
                </a:lnTo>
                <a:lnTo>
                  <a:pt x="36663" y="457014"/>
                </a:lnTo>
                <a:lnTo>
                  <a:pt x="11434" y="428171"/>
                </a:lnTo>
                <a:lnTo>
                  <a:pt x="1830" y="319836"/>
                </a:lnTo>
                <a:lnTo>
                  <a:pt x="0" y="286991"/>
                </a:lnTo>
                <a:lnTo>
                  <a:pt x="471" y="276047"/>
                </a:lnTo>
                <a:lnTo>
                  <a:pt x="2453" y="261186"/>
                </a:lnTo>
                <a:lnTo>
                  <a:pt x="5516" y="246484"/>
                </a:lnTo>
                <a:lnTo>
                  <a:pt x="9022" y="231845"/>
                </a:lnTo>
                <a:lnTo>
                  <a:pt x="12333" y="217170"/>
                </a:lnTo>
                <a:lnTo>
                  <a:pt x="16456" y="190653"/>
                </a:lnTo>
                <a:lnTo>
                  <a:pt x="18492" y="163880"/>
                </a:lnTo>
                <a:lnTo>
                  <a:pt x="19034" y="136974"/>
                </a:lnTo>
                <a:lnTo>
                  <a:pt x="18670" y="110058"/>
                </a:lnTo>
                <a:lnTo>
                  <a:pt x="19088" y="100405"/>
                </a:lnTo>
                <a:lnTo>
                  <a:pt x="21201" y="91003"/>
                </a:lnTo>
                <a:lnTo>
                  <a:pt x="25643" y="83528"/>
                </a:lnTo>
                <a:lnTo>
                  <a:pt x="33047" y="79654"/>
                </a:lnTo>
                <a:lnTo>
                  <a:pt x="37098" y="78968"/>
                </a:lnTo>
                <a:lnTo>
                  <a:pt x="41441" y="80238"/>
                </a:lnTo>
                <a:lnTo>
                  <a:pt x="45289" y="78790"/>
                </a:lnTo>
                <a:lnTo>
                  <a:pt x="50839" y="73574"/>
                </a:lnTo>
                <a:lnTo>
                  <a:pt x="53070" y="65371"/>
                </a:lnTo>
                <a:lnTo>
                  <a:pt x="54617" y="56232"/>
                </a:lnTo>
                <a:lnTo>
                  <a:pt x="58116" y="48209"/>
                </a:lnTo>
                <a:lnTo>
                  <a:pt x="107473" y="21810"/>
                </a:lnTo>
                <a:lnTo>
                  <a:pt x="149506" y="3924"/>
                </a:lnTo>
                <a:lnTo>
                  <a:pt x="160669" y="0"/>
                </a:lnTo>
                <a:lnTo>
                  <a:pt x="165444" y="2768"/>
                </a:lnTo>
                <a:close/>
              </a:path>
            </a:pathLst>
          </a:custGeom>
          <a:ln w="858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51840" y="3643534"/>
            <a:ext cx="606425" cy="520700"/>
          </a:xfrm>
          <a:custGeom>
            <a:avLst/>
            <a:gdLst/>
            <a:ahLst/>
            <a:cxnLst/>
            <a:rect l="l" t="t" r="r" b="b"/>
            <a:pathLst>
              <a:path w="606425" h="520700">
                <a:moveTo>
                  <a:pt x="68389" y="1590"/>
                </a:moveTo>
                <a:lnTo>
                  <a:pt x="84812" y="0"/>
                </a:lnTo>
                <a:lnTo>
                  <a:pt x="101333" y="555"/>
                </a:lnTo>
                <a:lnTo>
                  <a:pt x="117834" y="2643"/>
                </a:lnTo>
                <a:lnTo>
                  <a:pt x="164205" y="12224"/>
                </a:lnTo>
                <a:lnTo>
                  <a:pt x="223424" y="28517"/>
                </a:lnTo>
                <a:lnTo>
                  <a:pt x="259689" y="40718"/>
                </a:lnTo>
                <a:lnTo>
                  <a:pt x="290589" y="64840"/>
                </a:lnTo>
                <a:lnTo>
                  <a:pt x="296519" y="70513"/>
                </a:lnTo>
                <a:lnTo>
                  <a:pt x="303397" y="75237"/>
                </a:lnTo>
                <a:lnTo>
                  <a:pt x="311137" y="78307"/>
                </a:lnTo>
                <a:lnTo>
                  <a:pt x="319086" y="79010"/>
                </a:lnTo>
                <a:lnTo>
                  <a:pt x="326593" y="76634"/>
                </a:lnTo>
                <a:lnTo>
                  <a:pt x="329806" y="80812"/>
                </a:lnTo>
                <a:lnTo>
                  <a:pt x="329501" y="87277"/>
                </a:lnTo>
                <a:lnTo>
                  <a:pt x="325932" y="91150"/>
                </a:lnTo>
                <a:lnTo>
                  <a:pt x="353421" y="90107"/>
                </a:lnTo>
                <a:lnTo>
                  <a:pt x="380738" y="86861"/>
                </a:lnTo>
                <a:lnTo>
                  <a:pt x="407709" y="81438"/>
                </a:lnTo>
                <a:lnTo>
                  <a:pt x="434162" y="73865"/>
                </a:lnTo>
                <a:lnTo>
                  <a:pt x="444704" y="70737"/>
                </a:lnTo>
                <a:lnTo>
                  <a:pt x="455542" y="68947"/>
                </a:lnTo>
                <a:lnTo>
                  <a:pt x="465723" y="69886"/>
                </a:lnTo>
                <a:lnTo>
                  <a:pt x="474294" y="74945"/>
                </a:lnTo>
                <a:lnTo>
                  <a:pt x="477469" y="78171"/>
                </a:lnTo>
                <a:lnTo>
                  <a:pt x="479437" y="82603"/>
                </a:lnTo>
                <a:lnTo>
                  <a:pt x="483222" y="85105"/>
                </a:lnTo>
                <a:lnTo>
                  <a:pt x="488200" y="88407"/>
                </a:lnTo>
                <a:lnTo>
                  <a:pt x="494766" y="87454"/>
                </a:lnTo>
                <a:lnTo>
                  <a:pt x="500545" y="88940"/>
                </a:lnTo>
                <a:lnTo>
                  <a:pt x="520242" y="124975"/>
                </a:lnTo>
                <a:lnTo>
                  <a:pt x="519679" y="132404"/>
                </a:lnTo>
                <a:lnTo>
                  <a:pt x="518782" y="139804"/>
                </a:lnTo>
                <a:lnTo>
                  <a:pt x="524514" y="136508"/>
                </a:lnTo>
                <a:lnTo>
                  <a:pt x="531042" y="135227"/>
                </a:lnTo>
                <a:lnTo>
                  <a:pt x="537825" y="135730"/>
                </a:lnTo>
                <a:lnTo>
                  <a:pt x="544321" y="137785"/>
                </a:lnTo>
                <a:lnTo>
                  <a:pt x="580953" y="171247"/>
                </a:lnTo>
                <a:lnTo>
                  <a:pt x="603908" y="209477"/>
                </a:lnTo>
                <a:lnTo>
                  <a:pt x="606310" y="231003"/>
                </a:lnTo>
                <a:lnTo>
                  <a:pt x="606069" y="233924"/>
                </a:lnTo>
                <a:lnTo>
                  <a:pt x="605510" y="236972"/>
                </a:lnTo>
                <a:lnTo>
                  <a:pt x="603643" y="239219"/>
                </a:lnTo>
                <a:lnTo>
                  <a:pt x="601510" y="241759"/>
                </a:lnTo>
                <a:lnTo>
                  <a:pt x="598131" y="242788"/>
                </a:lnTo>
                <a:lnTo>
                  <a:pt x="595007" y="243893"/>
                </a:lnTo>
                <a:lnTo>
                  <a:pt x="562482" y="266563"/>
                </a:lnTo>
                <a:lnTo>
                  <a:pt x="557525" y="272058"/>
                </a:lnTo>
                <a:lnTo>
                  <a:pt x="551854" y="276808"/>
                </a:lnTo>
                <a:lnTo>
                  <a:pt x="545843" y="279268"/>
                </a:lnTo>
                <a:lnTo>
                  <a:pt x="539864" y="277891"/>
                </a:lnTo>
                <a:lnTo>
                  <a:pt x="541954" y="286306"/>
                </a:lnTo>
                <a:lnTo>
                  <a:pt x="547885" y="293493"/>
                </a:lnTo>
                <a:lnTo>
                  <a:pt x="554839" y="300537"/>
                </a:lnTo>
                <a:lnTo>
                  <a:pt x="559993" y="308523"/>
                </a:lnTo>
                <a:lnTo>
                  <a:pt x="562609" y="315483"/>
                </a:lnTo>
                <a:lnTo>
                  <a:pt x="560501" y="323230"/>
                </a:lnTo>
                <a:lnTo>
                  <a:pt x="558355" y="330355"/>
                </a:lnTo>
                <a:lnTo>
                  <a:pt x="554457" y="343375"/>
                </a:lnTo>
                <a:lnTo>
                  <a:pt x="550556" y="356396"/>
                </a:lnTo>
                <a:lnTo>
                  <a:pt x="546652" y="369417"/>
                </a:lnTo>
                <a:lnTo>
                  <a:pt x="542747" y="382437"/>
                </a:lnTo>
                <a:lnTo>
                  <a:pt x="541566" y="386400"/>
                </a:lnTo>
                <a:lnTo>
                  <a:pt x="510666" y="410403"/>
                </a:lnTo>
                <a:lnTo>
                  <a:pt x="493563" y="417841"/>
                </a:lnTo>
                <a:lnTo>
                  <a:pt x="477321" y="426997"/>
                </a:lnTo>
                <a:lnTo>
                  <a:pt x="462105" y="437765"/>
                </a:lnTo>
                <a:lnTo>
                  <a:pt x="448081" y="450039"/>
                </a:lnTo>
                <a:lnTo>
                  <a:pt x="437523" y="459869"/>
                </a:lnTo>
                <a:lnTo>
                  <a:pt x="426115" y="469032"/>
                </a:lnTo>
                <a:lnTo>
                  <a:pt x="413818" y="476614"/>
                </a:lnTo>
                <a:lnTo>
                  <a:pt x="400596" y="481701"/>
                </a:lnTo>
                <a:lnTo>
                  <a:pt x="389899" y="483845"/>
                </a:lnTo>
                <a:lnTo>
                  <a:pt x="379071" y="485419"/>
                </a:lnTo>
                <a:lnTo>
                  <a:pt x="368340" y="487301"/>
                </a:lnTo>
                <a:lnTo>
                  <a:pt x="334238" y="503684"/>
                </a:lnTo>
                <a:lnTo>
                  <a:pt x="317564" y="512335"/>
                </a:lnTo>
                <a:lnTo>
                  <a:pt x="299794" y="518343"/>
                </a:lnTo>
                <a:lnTo>
                  <a:pt x="281526" y="520679"/>
                </a:lnTo>
                <a:lnTo>
                  <a:pt x="263359" y="518315"/>
                </a:lnTo>
                <a:lnTo>
                  <a:pt x="237275" y="504315"/>
                </a:lnTo>
                <a:lnTo>
                  <a:pt x="215882" y="482567"/>
                </a:lnTo>
                <a:lnTo>
                  <a:pt x="195692" y="458357"/>
                </a:lnTo>
                <a:lnTo>
                  <a:pt x="173215" y="436971"/>
                </a:lnTo>
                <a:lnTo>
                  <a:pt x="152746" y="409346"/>
                </a:lnTo>
                <a:lnTo>
                  <a:pt x="153947" y="403207"/>
                </a:lnTo>
                <a:lnTo>
                  <a:pt x="155947" y="397093"/>
                </a:lnTo>
                <a:lnTo>
                  <a:pt x="157987" y="391010"/>
                </a:lnTo>
                <a:lnTo>
                  <a:pt x="160462" y="372787"/>
                </a:lnTo>
                <a:lnTo>
                  <a:pt x="158222" y="354374"/>
                </a:lnTo>
                <a:lnTo>
                  <a:pt x="152858" y="336117"/>
                </a:lnTo>
                <a:lnTo>
                  <a:pt x="145961" y="318366"/>
                </a:lnTo>
                <a:lnTo>
                  <a:pt x="142998" y="311153"/>
                </a:lnTo>
                <a:lnTo>
                  <a:pt x="140036" y="303937"/>
                </a:lnTo>
                <a:lnTo>
                  <a:pt x="137074" y="296719"/>
                </a:lnTo>
                <a:lnTo>
                  <a:pt x="134111" y="289499"/>
                </a:lnTo>
                <a:lnTo>
                  <a:pt x="119214" y="290074"/>
                </a:lnTo>
                <a:lnTo>
                  <a:pt x="80416" y="269826"/>
                </a:lnTo>
                <a:lnTo>
                  <a:pt x="75742" y="263642"/>
                </a:lnTo>
                <a:lnTo>
                  <a:pt x="72275" y="262143"/>
                </a:lnTo>
                <a:lnTo>
                  <a:pt x="68960" y="260721"/>
                </a:lnTo>
                <a:lnTo>
                  <a:pt x="65062" y="261165"/>
                </a:lnTo>
                <a:lnTo>
                  <a:pt x="61734" y="259730"/>
                </a:lnTo>
                <a:lnTo>
                  <a:pt x="34617" y="204837"/>
                </a:lnTo>
                <a:lnTo>
                  <a:pt x="29540" y="154714"/>
                </a:lnTo>
                <a:lnTo>
                  <a:pt x="32511" y="158079"/>
                </a:lnTo>
                <a:lnTo>
                  <a:pt x="35471" y="161432"/>
                </a:lnTo>
                <a:lnTo>
                  <a:pt x="38430" y="164785"/>
                </a:lnTo>
                <a:lnTo>
                  <a:pt x="45237" y="161216"/>
                </a:lnTo>
                <a:lnTo>
                  <a:pt x="51396" y="156403"/>
                </a:lnTo>
                <a:lnTo>
                  <a:pt x="56514" y="150662"/>
                </a:lnTo>
                <a:lnTo>
                  <a:pt x="40162" y="134005"/>
                </a:lnTo>
                <a:lnTo>
                  <a:pt x="25228" y="116063"/>
                </a:lnTo>
                <a:lnTo>
                  <a:pt x="11809" y="96961"/>
                </a:lnTo>
                <a:lnTo>
                  <a:pt x="0" y="76825"/>
                </a:lnTo>
                <a:lnTo>
                  <a:pt x="50" y="72849"/>
                </a:lnTo>
                <a:lnTo>
                  <a:pt x="6057" y="77180"/>
                </a:lnTo>
                <a:lnTo>
                  <a:pt x="10007" y="77675"/>
                </a:lnTo>
                <a:lnTo>
                  <a:pt x="11937" y="77904"/>
                </a:lnTo>
                <a:lnTo>
                  <a:pt x="13754" y="76799"/>
                </a:lnTo>
                <a:lnTo>
                  <a:pt x="15379" y="75745"/>
                </a:lnTo>
                <a:lnTo>
                  <a:pt x="56705" y="48859"/>
                </a:lnTo>
                <a:lnTo>
                  <a:pt x="53898" y="6086"/>
                </a:lnTo>
                <a:lnTo>
                  <a:pt x="56781" y="4650"/>
                </a:lnTo>
                <a:lnTo>
                  <a:pt x="65227" y="2149"/>
                </a:lnTo>
                <a:lnTo>
                  <a:pt x="68389" y="1590"/>
                </a:lnTo>
                <a:close/>
              </a:path>
            </a:pathLst>
          </a:custGeom>
          <a:ln w="858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21085" y="3976573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711" y="0"/>
                </a:moveTo>
                <a:lnTo>
                  <a:pt x="0" y="71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498507" y="3944899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2576" y="0"/>
                </a:moveTo>
                <a:lnTo>
                  <a:pt x="0" y="257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516546" y="3944899"/>
            <a:ext cx="6985" cy="6985"/>
          </a:xfrm>
          <a:custGeom>
            <a:avLst/>
            <a:gdLst/>
            <a:ahLst/>
            <a:cxnLst/>
            <a:rect l="l" t="t" r="r" b="b"/>
            <a:pathLst>
              <a:path w="6984" h="6985">
                <a:moveTo>
                  <a:pt x="6535" y="0"/>
                </a:moveTo>
                <a:lnTo>
                  <a:pt x="0" y="653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477656" y="3944899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636" y="0"/>
                </a:moveTo>
                <a:lnTo>
                  <a:pt x="0" y="63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459521" y="3944899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88" y="0"/>
                </a:moveTo>
                <a:lnTo>
                  <a:pt x="0" y="8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621798" y="394489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73" y="0"/>
                </a:moveTo>
                <a:lnTo>
                  <a:pt x="0" y="3167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599507" y="3944899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4" h="32385">
                <a:moveTo>
                  <a:pt x="31955" y="0"/>
                </a:moveTo>
                <a:lnTo>
                  <a:pt x="0" y="3195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577810" y="3944899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4" h="32385">
                <a:moveTo>
                  <a:pt x="32272" y="0"/>
                </a:moveTo>
                <a:lnTo>
                  <a:pt x="0" y="3227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562586" y="3944899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25489" y="0"/>
                </a:moveTo>
                <a:lnTo>
                  <a:pt x="0" y="2549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547041" y="3944899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4" h="19685">
                <a:moveTo>
                  <a:pt x="19661" y="0"/>
                </a:moveTo>
                <a:lnTo>
                  <a:pt x="0" y="1966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532009" y="394489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658" y="0"/>
                </a:moveTo>
                <a:lnTo>
                  <a:pt x="0" y="1266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337806" y="3933024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3502" y="0"/>
                </a:moveTo>
                <a:lnTo>
                  <a:pt x="0" y="352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357903" y="393302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66" y="0"/>
                </a:moveTo>
                <a:lnTo>
                  <a:pt x="0" y="489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316355" y="3933024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39">
                <a:moveTo>
                  <a:pt x="2061" y="0"/>
                </a:moveTo>
                <a:lnTo>
                  <a:pt x="0" y="20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98567" y="3933024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849" y="0"/>
                </a:moveTo>
                <a:lnTo>
                  <a:pt x="0" y="85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501048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909" y="0"/>
                </a:moveTo>
                <a:lnTo>
                  <a:pt x="0" y="1191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523051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905" y="0"/>
                </a:moveTo>
                <a:lnTo>
                  <a:pt x="0" y="1190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78252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11981" y="0"/>
                </a:moveTo>
                <a:lnTo>
                  <a:pt x="0" y="1191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459565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11833" y="0"/>
                </a:moveTo>
                <a:lnTo>
                  <a:pt x="0" y="1191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435310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11964" y="0"/>
                </a:moveTo>
                <a:lnTo>
                  <a:pt x="0" y="1192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419008" y="3933024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9518" y="0"/>
                </a:moveTo>
                <a:lnTo>
                  <a:pt x="0" y="959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404573" y="3933024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2591" y="0"/>
                </a:moveTo>
                <a:lnTo>
                  <a:pt x="0" y="260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380557" y="3933024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6363" y="0"/>
                </a:moveTo>
                <a:lnTo>
                  <a:pt x="0" y="642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653471" y="3942996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903" y="0"/>
                </a:moveTo>
                <a:lnTo>
                  <a:pt x="0" y="190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631457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879" y="0"/>
                </a:moveTo>
                <a:lnTo>
                  <a:pt x="0" y="1187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610073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883" y="0"/>
                </a:moveTo>
                <a:lnTo>
                  <a:pt x="0" y="1188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588060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888" y="0"/>
                </a:moveTo>
                <a:lnTo>
                  <a:pt x="0" y="1188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566682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893" y="0"/>
                </a:moveTo>
                <a:lnTo>
                  <a:pt x="0" y="1189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544643" y="393302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11898" y="0"/>
                </a:moveTo>
                <a:lnTo>
                  <a:pt x="0" y="1189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341309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604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362769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638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318417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706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299417" y="3904246"/>
            <a:ext cx="28575" cy="29209"/>
          </a:xfrm>
          <a:custGeom>
            <a:avLst/>
            <a:gdLst/>
            <a:ahLst/>
            <a:cxnLst/>
            <a:rect l="l" t="t" r="r" b="b"/>
            <a:pathLst>
              <a:path w="28575" h="29210">
                <a:moveTo>
                  <a:pt x="28512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512958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6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34956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9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490233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937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471398" y="3904246"/>
            <a:ext cx="28575" cy="29209"/>
          </a:xfrm>
          <a:custGeom>
            <a:avLst/>
            <a:gdLst/>
            <a:ahLst/>
            <a:cxnLst/>
            <a:rect l="l" t="t" r="r" b="b"/>
            <a:pathLst>
              <a:path w="28575" h="29210">
                <a:moveTo>
                  <a:pt x="28569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447275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873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428527" y="3904246"/>
            <a:ext cx="28575" cy="29209"/>
          </a:xfrm>
          <a:custGeom>
            <a:avLst/>
            <a:gdLst/>
            <a:ahLst/>
            <a:cxnLst/>
            <a:rect l="l" t="t" r="r" b="b"/>
            <a:pathLst>
              <a:path w="28575" h="29210">
                <a:moveTo>
                  <a:pt x="28542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407164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599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386921" y="3904246"/>
            <a:ext cx="28575" cy="29209"/>
          </a:xfrm>
          <a:custGeom>
            <a:avLst/>
            <a:gdLst/>
            <a:ahLst/>
            <a:cxnLst/>
            <a:rect l="l" t="t" r="r" b="b"/>
            <a:pathLst>
              <a:path w="28575" h="29210">
                <a:moveTo>
                  <a:pt x="28483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701487" y="39042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018" y="0"/>
                </a:moveTo>
                <a:lnTo>
                  <a:pt x="0" y="1401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680108" y="39042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016" y="0"/>
                </a:moveTo>
                <a:lnTo>
                  <a:pt x="0" y="1401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643337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8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21956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4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599949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4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578575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4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556542" y="3904246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09" h="29210">
                <a:moveTo>
                  <a:pt x="28774" y="0"/>
                </a:moveTo>
                <a:lnTo>
                  <a:pt x="0" y="287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697085" y="3918262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4401" y="0"/>
                </a:moveTo>
                <a:lnTo>
                  <a:pt x="0" y="440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679648" y="3918262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5">
                <a:moveTo>
                  <a:pt x="459" y="0"/>
                </a:moveTo>
                <a:lnTo>
                  <a:pt x="0" y="45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369914" y="3808323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5" h="96520">
                <a:moveTo>
                  <a:pt x="95343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391407" y="3808323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5" h="96520">
                <a:moveTo>
                  <a:pt x="95455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347123" y="3808323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5" h="96520">
                <a:moveTo>
                  <a:pt x="95683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327930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5038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541734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5918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563736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5928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519171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453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499967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5226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476148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240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457070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5137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435763" y="3808323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4" h="96520">
                <a:moveTo>
                  <a:pt x="95326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415404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4939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715505" y="3868627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5">
                <a:moveTo>
                  <a:pt x="35625" y="0"/>
                </a:moveTo>
                <a:lnTo>
                  <a:pt x="0" y="3561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694124" y="3848586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79" h="55879">
                <a:moveTo>
                  <a:pt x="55660" y="0"/>
                </a:moveTo>
                <a:lnTo>
                  <a:pt x="0" y="5566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672115" y="3831267"/>
            <a:ext cx="73025" cy="73025"/>
          </a:xfrm>
          <a:custGeom>
            <a:avLst/>
            <a:gdLst/>
            <a:ahLst/>
            <a:cxnLst/>
            <a:rect l="l" t="t" r="r" b="b"/>
            <a:pathLst>
              <a:path w="73025" h="73025">
                <a:moveTo>
                  <a:pt x="72979" y="0"/>
                </a:moveTo>
                <a:lnTo>
                  <a:pt x="0" y="7297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650730" y="3819013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5220" y="0"/>
                </a:moveTo>
                <a:lnTo>
                  <a:pt x="0" y="8523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628723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5910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607350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5911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585316" y="3808323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5911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465257" y="373468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59" h="73660">
                <a:moveTo>
                  <a:pt x="73189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486863" y="373468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59" h="73660">
                <a:moveTo>
                  <a:pt x="73275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442807" y="373468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59" h="73660">
                <a:moveTo>
                  <a:pt x="73450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422968" y="3734688"/>
            <a:ext cx="73025" cy="73660"/>
          </a:xfrm>
          <a:custGeom>
            <a:avLst/>
            <a:gdLst/>
            <a:ahLst/>
            <a:cxnLst/>
            <a:rect l="l" t="t" r="r" b="b"/>
            <a:pathLst>
              <a:path w="73025" h="73660">
                <a:moveTo>
                  <a:pt x="72955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637652" y="3774335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90" h="34289">
                <a:moveTo>
                  <a:pt x="33985" y="0"/>
                </a:moveTo>
                <a:lnTo>
                  <a:pt x="0" y="3398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659664" y="3783342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24982" y="0"/>
                </a:moveTo>
                <a:lnTo>
                  <a:pt x="0" y="249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615624" y="3753491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55135" y="0"/>
                </a:moveTo>
                <a:lnTo>
                  <a:pt x="0" y="5483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595194" y="3739591"/>
            <a:ext cx="68580" cy="69215"/>
          </a:xfrm>
          <a:custGeom>
            <a:avLst/>
            <a:gdLst/>
            <a:ahLst/>
            <a:cxnLst/>
            <a:rect l="l" t="t" r="r" b="b"/>
            <a:pathLst>
              <a:path w="68579" h="69214">
                <a:moveTo>
                  <a:pt x="68233" y="0"/>
                </a:moveTo>
                <a:lnTo>
                  <a:pt x="0" y="6873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572389" y="3734688"/>
            <a:ext cx="74295" cy="73660"/>
          </a:xfrm>
          <a:custGeom>
            <a:avLst/>
            <a:gdLst/>
            <a:ahLst/>
            <a:cxnLst/>
            <a:rect l="l" t="t" r="r" b="b"/>
            <a:pathLst>
              <a:path w="74295" h="73660">
                <a:moveTo>
                  <a:pt x="73878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552207" y="373468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59" h="73660">
                <a:moveTo>
                  <a:pt x="73031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531090" y="373468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59" h="73660">
                <a:moveTo>
                  <a:pt x="73176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510343" y="3734688"/>
            <a:ext cx="73025" cy="73660"/>
          </a:xfrm>
          <a:custGeom>
            <a:avLst/>
            <a:gdLst/>
            <a:ahLst/>
            <a:cxnLst/>
            <a:rect l="l" t="t" r="r" b="b"/>
            <a:pathLst>
              <a:path w="73025" h="73660">
                <a:moveTo>
                  <a:pt x="72879" y="0"/>
                </a:moveTo>
                <a:lnTo>
                  <a:pt x="0" y="736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724633" y="3807202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121" y="0"/>
                </a:moveTo>
                <a:lnTo>
                  <a:pt x="0" y="112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03261" y="379618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136" y="0"/>
                </a:moveTo>
                <a:lnTo>
                  <a:pt x="0" y="1213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681228" y="378583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22482" y="0"/>
                </a:moveTo>
                <a:lnTo>
                  <a:pt x="0" y="2248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684647" y="3779203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4139" y="0"/>
                </a:moveTo>
                <a:lnTo>
                  <a:pt x="0" y="413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538447" y="3727853"/>
            <a:ext cx="6985" cy="6985"/>
          </a:xfrm>
          <a:custGeom>
            <a:avLst/>
            <a:gdLst/>
            <a:ahLst/>
            <a:cxnLst/>
            <a:rect l="l" t="t" r="r" b="b"/>
            <a:pathLst>
              <a:path w="6984" h="6985">
                <a:moveTo>
                  <a:pt x="6793" y="0"/>
                </a:moveTo>
                <a:lnTo>
                  <a:pt x="0" y="68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560139" y="3720869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3752" y="0"/>
                </a:moveTo>
                <a:lnTo>
                  <a:pt x="0" y="1381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516258" y="3732023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2658" y="0"/>
                </a:moveTo>
                <a:lnTo>
                  <a:pt x="0" y="266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495924" y="3733973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709" y="0"/>
                </a:moveTo>
                <a:lnTo>
                  <a:pt x="0" y="71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646267" y="3731945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2752" y="0"/>
                </a:moveTo>
                <a:lnTo>
                  <a:pt x="0" y="274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625239" y="372710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7517" y="0"/>
                </a:moveTo>
                <a:lnTo>
                  <a:pt x="0" y="757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604266" y="3716333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5" h="18414">
                <a:moveTo>
                  <a:pt x="18241" y="0"/>
                </a:moveTo>
                <a:lnTo>
                  <a:pt x="0" y="1835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583222" y="3712914"/>
            <a:ext cx="21590" cy="22225"/>
          </a:xfrm>
          <a:custGeom>
            <a:avLst/>
            <a:gdLst/>
            <a:ahLst/>
            <a:cxnLst/>
            <a:rect l="l" t="t" r="r" b="b"/>
            <a:pathLst>
              <a:path w="21590" h="22225">
                <a:moveTo>
                  <a:pt x="21550" y="0"/>
                </a:moveTo>
                <a:lnTo>
                  <a:pt x="0" y="2177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649020" y="3731681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5">
                <a:moveTo>
                  <a:pt x="265" y="0"/>
                </a:moveTo>
                <a:lnTo>
                  <a:pt x="0" y="26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250554" y="3904246"/>
            <a:ext cx="22860" cy="23495"/>
          </a:xfrm>
          <a:custGeom>
            <a:avLst/>
            <a:gdLst/>
            <a:ahLst/>
            <a:cxnLst/>
            <a:rect l="l" t="t" r="r" b="b"/>
            <a:pathLst>
              <a:path w="22860" h="23495">
                <a:moveTo>
                  <a:pt x="22771" y="0"/>
                </a:moveTo>
                <a:lnTo>
                  <a:pt x="0" y="229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282364" y="3904246"/>
            <a:ext cx="27940" cy="29209"/>
          </a:xfrm>
          <a:custGeom>
            <a:avLst/>
            <a:gdLst/>
            <a:ahLst/>
            <a:cxnLst/>
            <a:rect l="l" t="t" r="r" b="b"/>
            <a:pathLst>
              <a:path w="27939" h="29210">
                <a:moveTo>
                  <a:pt x="27689" y="0"/>
                </a:moveTo>
                <a:lnTo>
                  <a:pt x="0" y="2891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266194" y="3904246"/>
            <a:ext cx="27305" cy="28575"/>
          </a:xfrm>
          <a:custGeom>
            <a:avLst/>
            <a:gdLst/>
            <a:ahLst/>
            <a:cxnLst/>
            <a:rect l="l" t="t" r="r" b="b"/>
            <a:pathLst>
              <a:path w="27304" h="28575">
                <a:moveTo>
                  <a:pt x="27054" y="0"/>
                </a:moveTo>
                <a:lnTo>
                  <a:pt x="0" y="2825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242296" y="3904246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9848" y="0"/>
                </a:moveTo>
                <a:lnTo>
                  <a:pt x="0" y="994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182040" y="3808323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3732" y="0"/>
                </a:moveTo>
                <a:lnTo>
                  <a:pt x="0" y="1373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185146" y="3808323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32637" y="0"/>
                </a:moveTo>
                <a:lnTo>
                  <a:pt x="0" y="3263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181464" y="379988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359" y="0"/>
                </a:moveTo>
                <a:lnTo>
                  <a:pt x="0" y="135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273325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5109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310053" y="3808323"/>
            <a:ext cx="92075" cy="96520"/>
          </a:xfrm>
          <a:custGeom>
            <a:avLst/>
            <a:gdLst/>
            <a:ahLst/>
            <a:cxnLst/>
            <a:rect l="l" t="t" r="r" b="b"/>
            <a:pathLst>
              <a:path w="92075" h="96520">
                <a:moveTo>
                  <a:pt x="91845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293248" y="3808323"/>
            <a:ext cx="92075" cy="96520"/>
          </a:xfrm>
          <a:custGeom>
            <a:avLst/>
            <a:gdLst/>
            <a:ahLst/>
            <a:cxnLst/>
            <a:rect l="l" t="t" r="r" b="b"/>
            <a:pathLst>
              <a:path w="92075" h="96520">
                <a:moveTo>
                  <a:pt x="91845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252145" y="3808323"/>
            <a:ext cx="95250" cy="96520"/>
          </a:xfrm>
          <a:custGeom>
            <a:avLst/>
            <a:gdLst/>
            <a:ahLst/>
            <a:cxnLst/>
            <a:rect l="l" t="t" r="r" b="b"/>
            <a:pathLst>
              <a:path w="95250" h="96520">
                <a:moveTo>
                  <a:pt x="95013" y="0"/>
                </a:moveTo>
                <a:lnTo>
                  <a:pt x="0" y="959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234968" y="3808323"/>
            <a:ext cx="92075" cy="91440"/>
          </a:xfrm>
          <a:custGeom>
            <a:avLst/>
            <a:gdLst/>
            <a:ahLst/>
            <a:cxnLst/>
            <a:rect l="l" t="t" r="r" b="b"/>
            <a:pathLst>
              <a:path w="92075" h="91439">
                <a:moveTo>
                  <a:pt x="91699" y="0"/>
                </a:moveTo>
                <a:lnTo>
                  <a:pt x="0" y="9118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223258" y="3808323"/>
            <a:ext cx="82550" cy="81915"/>
          </a:xfrm>
          <a:custGeom>
            <a:avLst/>
            <a:gdLst/>
            <a:ahLst/>
            <a:cxnLst/>
            <a:rect l="l" t="t" r="r" b="b"/>
            <a:pathLst>
              <a:path w="82550" h="81914">
                <a:moveTo>
                  <a:pt x="82492" y="0"/>
                </a:moveTo>
                <a:lnTo>
                  <a:pt x="0" y="8150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209365" y="3808323"/>
            <a:ext cx="76200" cy="73660"/>
          </a:xfrm>
          <a:custGeom>
            <a:avLst/>
            <a:gdLst/>
            <a:ahLst/>
            <a:cxnLst/>
            <a:rect l="l" t="t" r="r" b="b"/>
            <a:pathLst>
              <a:path w="76200" h="73660">
                <a:moveTo>
                  <a:pt x="76066" y="0"/>
                </a:moveTo>
                <a:lnTo>
                  <a:pt x="0" y="7340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195363" y="3808323"/>
            <a:ext cx="66040" cy="66040"/>
          </a:xfrm>
          <a:custGeom>
            <a:avLst/>
            <a:gdLst/>
            <a:ahLst/>
            <a:cxnLst/>
            <a:rect l="l" t="t" r="r" b="b"/>
            <a:pathLst>
              <a:path w="66039" h="66039">
                <a:moveTo>
                  <a:pt x="66020" y="0"/>
                </a:moveTo>
                <a:lnTo>
                  <a:pt x="0" y="6603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189639" y="3808323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49715" y="0"/>
                </a:moveTo>
                <a:lnTo>
                  <a:pt x="0" y="497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195772" y="3721442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76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217784" y="3721442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80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198522" y="3721442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4" h="62864">
                <a:moveTo>
                  <a:pt x="62740" y="0"/>
                </a:moveTo>
                <a:lnTo>
                  <a:pt x="0" y="6274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187980" y="372144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5">
                <a:moveTo>
                  <a:pt x="51261" y="0"/>
                </a:moveTo>
                <a:lnTo>
                  <a:pt x="0" y="5126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178262" y="3721442"/>
            <a:ext cx="40005" cy="40005"/>
          </a:xfrm>
          <a:custGeom>
            <a:avLst/>
            <a:gdLst/>
            <a:ahLst/>
            <a:cxnLst/>
            <a:rect l="l" t="t" r="r" b="b"/>
            <a:pathLst>
              <a:path w="40004" h="40004">
                <a:moveTo>
                  <a:pt x="39592" y="0"/>
                </a:moveTo>
                <a:lnTo>
                  <a:pt x="0" y="3958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171658" y="3721442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24216" y="0"/>
                </a:moveTo>
                <a:lnTo>
                  <a:pt x="0" y="2421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368435" y="3721442"/>
            <a:ext cx="86360" cy="86995"/>
          </a:xfrm>
          <a:custGeom>
            <a:avLst/>
            <a:gdLst/>
            <a:ahLst/>
            <a:cxnLst/>
            <a:rect l="l" t="t" r="r" b="b"/>
            <a:pathLst>
              <a:path w="86360" h="86995">
                <a:moveTo>
                  <a:pt x="86143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401899" y="3725070"/>
            <a:ext cx="80010" cy="83820"/>
          </a:xfrm>
          <a:custGeom>
            <a:avLst/>
            <a:gdLst/>
            <a:ahLst/>
            <a:cxnLst/>
            <a:rect l="l" t="t" r="r" b="b"/>
            <a:pathLst>
              <a:path w="80010" h="83820">
                <a:moveTo>
                  <a:pt x="79714" y="0"/>
                </a:moveTo>
                <a:lnTo>
                  <a:pt x="0" y="8325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385094" y="3722245"/>
            <a:ext cx="82550" cy="86360"/>
          </a:xfrm>
          <a:custGeom>
            <a:avLst/>
            <a:gdLst/>
            <a:ahLst/>
            <a:cxnLst/>
            <a:rect l="l" t="t" r="r" b="b"/>
            <a:pathLst>
              <a:path w="82550" h="86360">
                <a:moveTo>
                  <a:pt x="82419" y="0"/>
                </a:moveTo>
                <a:lnTo>
                  <a:pt x="0" y="8607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347158" y="3721442"/>
            <a:ext cx="86360" cy="86995"/>
          </a:xfrm>
          <a:custGeom>
            <a:avLst/>
            <a:gdLst/>
            <a:ahLst/>
            <a:cxnLst/>
            <a:rect l="l" t="t" r="r" b="b"/>
            <a:pathLst>
              <a:path w="86360" h="86995">
                <a:moveTo>
                  <a:pt x="86056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326667" y="3721442"/>
            <a:ext cx="87630" cy="86995"/>
          </a:xfrm>
          <a:custGeom>
            <a:avLst/>
            <a:gdLst/>
            <a:ahLst/>
            <a:cxnLst/>
            <a:rect l="l" t="t" r="r" b="b"/>
            <a:pathLst>
              <a:path w="87629" h="86995">
                <a:moveTo>
                  <a:pt x="87370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305751" y="3721442"/>
            <a:ext cx="88265" cy="86995"/>
          </a:xfrm>
          <a:custGeom>
            <a:avLst/>
            <a:gdLst/>
            <a:ahLst/>
            <a:cxnLst/>
            <a:rect l="l" t="t" r="r" b="b"/>
            <a:pathLst>
              <a:path w="88264" h="86995">
                <a:moveTo>
                  <a:pt x="87930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6285431" y="3721442"/>
            <a:ext cx="90170" cy="86995"/>
          </a:xfrm>
          <a:custGeom>
            <a:avLst/>
            <a:gdLst/>
            <a:ahLst/>
            <a:cxnLst/>
            <a:rect l="l" t="t" r="r" b="b"/>
            <a:pathLst>
              <a:path w="90170" h="86995">
                <a:moveTo>
                  <a:pt x="90030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261383" y="3721442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64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239354" y="3721442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70" y="0"/>
                </a:moveTo>
                <a:lnTo>
                  <a:pt x="0" y="868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282648" y="3662348"/>
            <a:ext cx="59690" cy="59690"/>
          </a:xfrm>
          <a:custGeom>
            <a:avLst/>
            <a:gdLst/>
            <a:ahLst/>
            <a:cxnLst/>
            <a:rect l="l" t="t" r="r" b="b"/>
            <a:pathLst>
              <a:path w="59689" h="59689">
                <a:moveTo>
                  <a:pt x="59091" y="0"/>
                </a:moveTo>
                <a:lnTo>
                  <a:pt x="0" y="5909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304665" y="3667234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54207" y="0"/>
                </a:moveTo>
                <a:lnTo>
                  <a:pt x="0" y="5420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261263" y="3657984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63454" y="0"/>
                </a:moveTo>
                <a:lnTo>
                  <a:pt x="0" y="6345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239242" y="36537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675" y="0"/>
                </a:moveTo>
                <a:lnTo>
                  <a:pt x="0" y="6767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217854" y="3649923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71527" y="0"/>
                </a:moveTo>
                <a:lnTo>
                  <a:pt x="0" y="7151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195875" y="3646423"/>
            <a:ext cx="75565" cy="75565"/>
          </a:xfrm>
          <a:custGeom>
            <a:avLst/>
            <a:gdLst/>
            <a:ahLst/>
            <a:cxnLst/>
            <a:rect l="l" t="t" r="r" b="b"/>
            <a:pathLst>
              <a:path w="75564" h="75564">
                <a:moveTo>
                  <a:pt x="75013" y="0"/>
                </a:moveTo>
                <a:lnTo>
                  <a:pt x="0" y="7501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208237" y="3643993"/>
            <a:ext cx="43815" cy="43815"/>
          </a:xfrm>
          <a:custGeom>
            <a:avLst/>
            <a:gdLst/>
            <a:ahLst/>
            <a:cxnLst/>
            <a:rect l="l" t="t" r="r" b="b"/>
            <a:pathLst>
              <a:path w="43814" h="43814">
                <a:moveTo>
                  <a:pt x="43680" y="0"/>
                </a:moveTo>
                <a:lnTo>
                  <a:pt x="0" y="4367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185641" y="3701763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502" y="0"/>
                </a:moveTo>
                <a:lnTo>
                  <a:pt x="0" y="8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206884" y="3643720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5">
                <a:moveTo>
                  <a:pt x="23327" y="0"/>
                </a:moveTo>
                <a:lnTo>
                  <a:pt x="0" y="2333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454578" y="3719337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39">
                <a:moveTo>
                  <a:pt x="2086" y="0"/>
                </a:moveTo>
                <a:lnTo>
                  <a:pt x="0" y="210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433214" y="371020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128" y="0"/>
                </a:moveTo>
                <a:lnTo>
                  <a:pt x="0" y="1123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414038" y="3700529"/>
            <a:ext cx="21590" cy="20955"/>
          </a:xfrm>
          <a:custGeom>
            <a:avLst/>
            <a:gdLst/>
            <a:ahLst/>
            <a:cxnLst/>
            <a:rect l="l" t="t" r="r" b="b"/>
            <a:pathLst>
              <a:path w="21589" h="20954">
                <a:moveTo>
                  <a:pt x="21031" y="0"/>
                </a:moveTo>
                <a:lnTo>
                  <a:pt x="0" y="2091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393681" y="3690999"/>
            <a:ext cx="31115" cy="30480"/>
          </a:xfrm>
          <a:custGeom>
            <a:avLst/>
            <a:gdLst/>
            <a:ahLst/>
            <a:cxnLst/>
            <a:rect l="l" t="t" r="r" b="b"/>
            <a:pathLst>
              <a:path w="31114" h="30479">
                <a:moveTo>
                  <a:pt x="30810" y="0"/>
                </a:moveTo>
                <a:lnTo>
                  <a:pt x="0" y="3044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375461" y="3684919"/>
            <a:ext cx="38100" cy="36830"/>
          </a:xfrm>
          <a:custGeom>
            <a:avLst/>
            <a:gdLst/>
            <a:ahLst/>
            <a:cxnLst/>
            <a:rect l="l" t="t" r="r" b="b"/>
            <a:pathLst>
              <a:path w="38100" h="36829">
                <a:moveTo>
                  <a:pt x="37847" y="0"/>
                </a:moveTo>
                <a:lnTo>
                  <a:pt x="0" y="3652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348247" y="3677640"/>
            <a:ext cx="43815" cy="43815"/>
          </a:xfrm>
          <a:custGeom>
            <a:avLst/>
            <a:gdLst/>
            <a:ahLst/>
            <a:cxnLst/>
            <a:rect l="l" t="t" r="r" b="b"/>
            <a:pathLst>
              <a:path w="43814" h="43814">
                <a:moveTo>
                  <a:pt x="43794" y="0"/>
                </a:moveTo>
                <a:lnTo>
                  <a:pt x="0" y="438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326224" y="3672141"/>
            <a:ext cx="49530" cy="49530"/>
          </a:xfrm>
          <a:custGeom>
            <a:avLst/>
            <a:gdLst/>
            <a:ahLst/>
            <a:cxnLst/>
            <a:rect l="l" t="t" r="r" b="b"/>
            <a:pathLst>
              <a:path w="49529" h="49529">
                <a:moveTo>
                  <a:pt x="49294" y="0"/>
                </a:moveTo>
                <a:lnTo>
                  <a:pt x="0" y="4930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207920" y="384696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427" y="0"/>
                </a:moveTo>
                <a:lnTo>
                  <a:pt x="0" y="1250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220131" y="3846969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21686" y="0"/>
                </a:moveTo>
                <a:lnTo>
                  <a:pt x="0" y="2179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192048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437" y="0"/>
                </a:moveTo>
                <a:lnTo>
                  <a:pt x="0" y="545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176909" y="3846969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16" y="0"/>
                </a:moveTo>
                <a:lnTo>
                  <a:pt x="0" y="153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386334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714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408333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715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363627" y="3846969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5746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344752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673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320661" y="3846969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5733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301878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668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280521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679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247440" y="384696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8481" y="0"/>
                </a:moveTo>
                <a:lnTo>
                  <a:pt x="0" y="1867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451949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713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429918" y="3846969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714" y="0"/>
                </a:moveTo>
                <a:lnTo>
                  <a:pt x="0" y="571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372806" y="3852684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3528" y="0"/>
                </a:moveTo>
                <a:lnTo>
                  <a:pt x="0" y="1352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404256" y="3852684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4076" y="0"/>
                </a:moveTo>
                <a:lnTo>
                  <a:pt x="0" y="407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345548" y="3852684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8078" y="0"/>
                </a:moveTo>
                <a:lnTo>
                  <a:pt x="0" y="1797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327389" y="3852684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79">
                <a:moveTo>
                  <a:pt x="17362" y="0"/>
                </a:moveTo>
                <a:lnTo>
                  <a:pt x="0" y="1748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305637" y="3852684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5024" y="0"/>
                </a:moveTo>
                <a:lnTo>
                  <a:pt x="0" y="1497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293274" y="3852684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603" y="0"/>
                </a:moveTo>
                <a:lnTo>
                  <a:pt x="0" y="867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279086" y="385268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434" y="0"/>
                </a:moveTo>
                <a:lnTo>
                  <a:pt x="0" y="144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447991" y="3852684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3958" y="0"/>
                </a:moveTo>
                <a:lnTo>
                  <a:pt x="0" y="395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425959" y="3852684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3958" y="0"/>
                </a:moveTo>
                <a:lnTo>
                  <a:pt x="0" y="395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436908" y="385664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82" y="0"/>
                </a:moveTo>
                <a:lnTo>
                  <a:pt x="0" y="1108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5419434" y="3856643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6525" y="0"/>
                </a:moveTo>
                <a:lnTo>
                  <a:pt x="0" y="652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5220347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234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5241818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279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197486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370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5178427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112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5392048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464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414048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468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369373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679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350425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187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326395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594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307546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151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286200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226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265921" y="3808503"/>
            <a:ext cx="38100" cy="38735"/>
          </a:xfrm>
          <a:custGeom>
            <a:avLst/>
            <a:gdLst/>
            <a:ahLst/>
            <a:cxnLst/>
            <a:rect l="l" t="t" r="r" b="b"/>
            <a:pathLst>
              <a:path w="38100" h="38735">
                <a:moveTo>
                  <a:pt x="38072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457663" y="3821950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25014" y="0"/>
                </a:moveTo>
                <a:lnTo>
                  <a:pt x="0" y="2501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435632" y="3808503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38462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375260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323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258582" y="3691382"/>
            <a:ext cx="116839" cy="117475"/>
          </a:xfrm>
          <a:custGeom>
            <a:avLst/>
            <a:gdLst/>
            <a:ahLst/>
            <a:cxnLst/>
            <a:rect l="l" t="t" r="r" b="b"/>
            <a:pathLst>
              <a:path w="116839" h="117475">
                <a:moveTo>
                  <a:pt x="116413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396913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358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280097" y="3691382"/>
            <a:ext cx="116839" cy="117475"/>
          </a:xfrm>
          <a:custGeom>
            <a:avLst/>
            <a:gdLst/>
            <a:ahLst/>
            <a:cxnLst/>
            <a:rect l="l" t="t" r="r" b="b"/>
            <a:pathLst>
              <a:path w="116839" h="117475">
                <a:moveTo>
                  <a:pt x="116550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352951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428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235857" y="3691382"/>
            <a:ext cx="116839" cy="117475"/>
          </a:xfrm>
          <a:custGeom>
            <a:avLst/>
            <a:gdLst/>
            <a:ahLst/>
            <a:cxnLst/>
            <a:rect l="l" t="t" r="r" b="b"/>
            <a:pathLst>
              <a:path w="116839" h="117475">
                <a:moveTo>
                  <a:pt x="116828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332844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230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216539" y="3691382"/>
            <a:ext cx="116205" cy="117475"/>
          </a:xfrm>
          <a:custGeom>
            <a:avLst/>
            <a:gdLst/>
            <a:ahLst/>
            <a:cxnLst/>
            <a:rect l="l" t="t" r="r" b="b"/>
            <a:pathLst>
              <a:path w="116204" h="117475">
                <a:moveTo>
                  <a:pt x="116041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547895" y="367485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6255" y="0"/>
                </a:moveTo>
                <a:lnTo>
                  <a:pt x="0" y="1625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430513" y="3691382"/>
            <a:ext cx="117475" cy="117475"/>
          </a:xfrm>
          <a:custGeom>
            <a:avLst/>
            <a:gdLst/>
            <a:ahLst/>
            <a:cxnLst/>
            <a:rect l="l" t="t" r="r" b="b"/>
            <a:pathLst>
              <a:path w="117475" h="117475">
                <a:moveTo>
                  <a:pt x="117114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452517" y="3691942"/>
            <a:ext cx="116839" cy="116839"/>
          </a:xfrm>
          <a:custGeom>
            <a:avLst/>
            <a:gdLst/>
            <a:ahLst/>
            <a:cxnLst/>
            <a:rect l="l" t="t" r="r" b="b"/>
            <a:pathLst>
              <a:path w="116839" h="116839">
                <a:moveTo>
                  <a:pt x="116567" y="0"/>
                </a:moveTo>
                <a:lnTo>
                  <a:pt x="0" y="11656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526089" y="3662318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8956" y="0"/>
                </a:moveTo>
                <a:lnTo>
                  <a:pt x="0" y="2879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408052" y="3691382"/>
            <a:ext cx="118110" cy="117475"/>
          </a:xfrm>
          <a:custGeom>
            <a:avLst/>
            <a:gdLst/>
            <a:ahLst/>
            <a:cxnLst/>
            <a:rect l="l" t="t" r="r" b="b"/>
            <a:pathLst>
              <a:path w="118110" h="117475">
                <a:moveTo>
                  <a:pt x="117768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505148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287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388613" y="3691382"/>
            <a:ext cx="116839" cy="117475"/>
          </a:xfrm>
          <a:custGeom>
            <a:avLst/>
            <a:gdLst/>
            <a:ahLst/>
            <a:cxnLst/>
            <a:rect l="l" t="t" r="r" b="b"/>
            <a:pathLst>
              <a:path w="116839" h="117475">
                <a:moveTo>
                  <a:pt x="116270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482766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599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364989" y="3691382"/>
            <a:ext cx="118110" cy="117475"/>
          </a:xfrm>
          <a:custGeom>
            <a:avLst/>
            <a:gdLst/>
            <a:ahLst/>
            <a:cxnLst/>
            <a:rect l="l" t="t" r="r" b="b"/>
            <a:pathLst>
              <a:path w="118110" h="117475">
                <a:moveTo>
                  <a:pt x="117508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462124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260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345698" y="3691382"/>
            <a:ext cx="116205" cy="117475"/>
          </a:xfrm>
          <a:custGeom>
            <a:avLst/>
            <a:gdLst/>
            <a:ahLst/>
            <a:cxnLst/>
            <a:rect l="l" t="t" r="r" b="b"/>
            <a:pathLst>
              <a:path w="116204" h="117475">
                <a:moveTo>
                  <a:pt x="116161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441080" y="3661613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317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324426" y="3691382"/>
            <a:ext cx="116839" cy="117475"/>
          </a:xfrm>
          <a:custGeom>
            <a:avLst/>
            <a:gdLst/>
            <a:ahLst/>
            <a:cxnLst/>
            <a:rect l="l" t="t" r="r" b="b"/>
            <a:pathLst>
              <a:path w="116839" h="117475">
                <a:moveTo>
                  <a:pt x="116388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5420178" y="3661613"/>
            <a:ext cx="29209" cy="29845"/>
          </a:xfrm>
          <a:custGeom>
            <a:avLst/>
            <a:gdLst/>
            <a:ahLst/>
            <a:cxnLst/>
            <a:rect l="l" t="t" r="r" b="b"/>
            <a:pathLst>
              <a:path w="29210" h="29845">
                <a:moveTo>
                  <a:pt x="29199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5303994" y="3691382"/>
            <a:ext cx="116205" cy="117475"/>
          </a:xfrm>
          <a:custGeom>
            <a:avLst/>
            <a:gdLst/>
            <a:ahLst/>
            <a:cxnLst/>
            <a:rect l="l" t="t" r="r" b="b"/>
            <a:pathLst>
              <a:path w="116204" h="117475">
                <a:moveTo>
                  <a:pt x="115920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552514" y="3742161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9938" y="0"/>
                </a:moveTo>
                <a:lnTo>
                  <a:pt x="0" y="993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474094" y="3716778"/>
            <a:ext cx="92075" cy="92075"/>
          </a:xfrm>
          <a:custGeom>
            <a:avLst/>
            <a:gdLst/>
            <a:ahLst/>
            <a:cxnLst/>
            <a:rect l="l" t="t" r="r" b="b"/>
            <a:pathLst>
              <a:path w="92075" h="92075">
                <a:moveTo>
                  <a:pt x="91714" y="0"/>
                </a:moveTo>
                <a:lnTo>
                  <a:pt x="0" y="9172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552095" y="3752100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418" y="0"/>
                </a:moveTo>
                <a:lnTo>
                  <a:pt x="0" y="41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404584" y="3628936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32479" y="0"/>
                </a:moveTo>
                <a:lnTo>
                  <a:pt x="0" y="3267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426271" y="3628936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32517" y="0"/>
                </a:moveTo>
                <a:lnTo>
                  <a:pt x="0" y="3267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382380" y="3627967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4">
                <a:moveTo>
                  <a:pt x="33562" y="0"/>
                </a:moveTo>
                <a:lnTo>
                  <a:pt x="0" y="3364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362074" y="3617350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43854" y="0"/>
                </a:moveTo>
                <a:lnTo>
                  <a:pt x="0" y="4426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534436" y="3653310"/>
            <a:ext cx="8255" cy="8890"/>
          </a:xfrm>
          <a:custGeom>
            <a:avLst/>
            <a:gdLst/>
            <a:ahLst/>
            <a:cxnLst/>
            <a:rect l="l" t="t" r="r" b="b"/>
            <a:pathLst>
              <a:path w="8254" h="8889">
                <a:moveTo>
                  <a:pt x="8242" y="0"/>
                </a:moveTo>
                <a:lnTo>
                  <a:pt x="0" y="83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512366" y="3646404"/>
            <a:ext cx="15875" cy="15240"/>
          </a:xfrm>
          <a:custGeom>
            <a:avLst/>
            <a:gdLst/>
            <a:ahLst/>
            <a:cxnLst/>
            <a:rect l="l" t="t" r="r" b="b"/>
            <a:pathLst>
              <a:path w="15875" h="15239">
                <a:moveTo>
                  <a:pt x="15259" y="0"/>
                </a:moveTo>
                <a:lnTo>
                  <a:pt x="0" y="1520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5491385" y="3641229"/>
            <a:ext cx="20320" cy="20955"/>
          </a:xfrm>
          <a:custGeom>
            <a:avLst/>
            <a:gdLst/>
            <a:ahLst/>
            <a:cxnLst/>
            <a:rect l="l" t="t" r="r" b="b"/>
            <a:pathLst>
              <a:path w="20320" h="20954">
                <a:moveTo>
                  <a:pt x="20217" y="0"/>
                </a:moveTo>
                <a:lnTo>
                  <a:pt x="0" y="2038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470398" y="363663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24825" y="0"/>
                </a:moveTo>
                <a:lnTo>
                  <a:pt x="0" y="2498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449377" y="3631992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317" y="0"/>
                </a:moveTo>
                <a:lnTo>
                  <a:pt x="0" y="2962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5437064" y="3623372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5529" y="0"/>
                </a:moveTo>
                <a:lnTo>
                  <a:pt x="0" y="556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458789" y="3626985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39">
                <a:moveTo>
                  <a:pt x="1941" y="0"/>
                </a:moveTo>
                <a:lnTo>
                  <a:pt x="0" y="195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5161141" y="3846969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69" y="0"/>
                </a:moveTo>
                <a:lnTo>
                  <a:pt x="0" y="7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127009" y="3808502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34935" y="0"/>
                </a:moveTo>
                <a:lnTo>
                  <a:pt x="0" y="3523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161211" y="3808502"/>
            <a:ext cx="36830" cy="38735"/>
          </a:xfrm>
          <a:custGeom>
            <a:avLst/>
            <a:gdLst/>
            <a:ahLst/>
            <a:cxnLst/>
            <a:rect l="l" t="t" r="r" b="b"/>
            <a:pathLst>
              <a:path w="36829" h="38735">
                <a:moveTo>
                  <a:pt x="36831" y="0"/>
                </a:moveTo>
                <a:lnTo>
                  <a:pt x="0" y="3846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144024" y="3808502"/>
            <a:ext cx="37465" cy="39370"/>
          </a:xfrm>
          <a:custGeom>
            <a:avLst/>
            <a:gdLst/>
            <a:ahLst/>
            <a:cxnLst/>
            <a:rect l="l" t="t" r="r" b="b"/>
            <a:pathLst>
              <a:path w="37464" h="39370">
                <a:moveTo>
                  <a:pt x="37213" y="0"/>
                </a:moveTo>
                <a:lnTo>
                  <a:pt x="0" y="3886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113156" y="380850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7588" y="0"/>
                </a:moveTo>
                <a:lnTo>
                  <a:pt x="0" y="2785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105236" y="380850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3860" y="0"/>
                </a:moveTo>
                <a:lnTo>
                  <a:pt x="0" y="1378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093526" y="3808502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4155" y="0"/>
                </a:moveTo>
                <a:lnTo>
                  <a:pt x="0" y="410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106023" y="3613136"/>
            <a:ext cx="78105" cy="78105"/>
          </a:xfrm>
          <a:custGeom>
            <a:avLst/>
            <a:gdLst/>
            <a:ahLst/>
            <a:cxnLst/>
            <a:rect l="l" t="t" r="r" b="b"/>
            <a:pathLst>
              <a:path w="78104" h="78104">
                <a:moveTo>
                  <a:pt x="77973" y="0"/>
                </a:moveTo>
                <a:lnTo>
                  <a:pt x="0" y="7797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040171" y="3691381"/>
            <a:ext cx="66040" cy="66040"/>
          </a:xfrm>
          <a:custGeom>
            <a:avLst/>
            <a:gdLst/>
            <a:ahLst/>
            <a:cxnLst/>
            <a:rect l="l" t="t" r="r" b="b"/>
            <a:pathLst>
              <a:path w="66039" h="66039">
                <a:moveTo>
                  <a:pt x="65585" y="0"/>
                </a:moveTo>
                <a:lnTo>
                  <a:pt x="0" y="6558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128025" y="3622357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4" h="69214">
                <a:moveTo>
                  <a:pt x="68757" y="0"/>
                </a:moveTo>
                <a:lnTo>
                  <a:pt x="0" y="68757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5036774" y="3691381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90984" y="0"/>
                </a:moveTo>
                <a:lnTo>
                  <a:pt x="0" y="9098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084634" y="3625238"/>
            <a:ext cx="66040" cy="66040"/>
          </a:xfrm>
          <a:custGeom>
            <a:avLst/>
            <a:gdLst/>
            <a:ahLst/>
            <a:cxnLst/>
            <a:rect l="l" t="t" r="r" b="b"/>
            <a:pathLst>
              <a:path w="66039" h="66039">
                <a:moveTo>
                  <a:pt x="65869" y="0"/>
                </a:moveTo>
                <a:lnTo>
                  <a:pt x="0" y="6587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041964" y="3691381"/>
            <a:ext cx="42545" cy="42545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42403" y="0"/>
                </a:moveTo>
                <a:lnTo>
                  <a:pt x="0" y="4240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077437" y="3644204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32080" y="0"/>
                </a:moveTo>
                <a:lnTo>
                  <a:pt x="0" y="3208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062494" y="3691115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113" y="0"/>
                </a:moveTo>
                <a:lnTo>
                  <a:pt x="0" y="11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5043819" y="3691381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8521" y="0"/>
                </a:moveTo>
                <a:lnTo>
                  <a:pt x="0" y="18521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278336" y="3661612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251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161944" y="3691381"/>
            <a:ext cx="116205" cy="117475"/>
          </a:xfrm>
          <a:custGeom>
            <a:avLst/>
            <a:gdLst/>
            <a:ahLst/>
            <a:cxnLst/>
            <a:rect l="l" t="t" r="r" b="b"/>
            <a:pathLst>
              <a:path w="116204" h="117475">
                <a:moveTo>
                  <a:pt x="116127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310440" y="3661612"/>
            <a:ext cx="28575" cy="29845"/>
          </a:xfrm>
          <a:custGeom>
            <a:avLst/>
            <a:gdLst/>
            <a:ahLst/>
            <a:cxnLst/>
            <a:rect l="l" t="t" r="r" b="b"/>
            <a:pathLst>
              <a:path w="28575" h="29845">
                <a:moveTo>
                  <a:pt x="28248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198042" y="3691381"/>
            <a:ext cx="112395" cy="117475"/>
          </a:xfrm>
          <a:custGeom>
            <a:avLst/>
            <a:gdLst/>
            <a:ahLst/>
            <a:cxnLst/>
            <a:rect l="l" t="t" r="r" b="b"/>
            <a:pathLst>
              <a:path w="112395" h="117475">
                <a:moveTo>
                  <a:pt x="112142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293635" y="3661612"/>
            <a:ext cx="28575" cy="29845"/>
          </a:xfrm>
          <a:custGeom>
            <a:avLst/>
            <a:gdLst/>
            <a:ahLst/>
            <a:cxnLst/>
            <a:rect l="l" t="t" r="r" b="b"/>
            <a:pathLst>
              <a:path w="28575" h="29845">
                <a:moveTo>
                  <a:pt x="28248" y="0"/>
                </a:moveTo>
                <a:lnTo>
                  <a:pt x="0" y="2950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5181237" y="3691381"/>
            <a:ext cx="112395" cy="117475"/>
          </a:xfrm>
          <a:custGeom>
            <a:avLst/>
            <a:gdLst/>
            <a:ahLst/>
            <a:cxnLst/>
            <a:rect l="l" t="t" r="r" b="b"/>
            <a:pathLst>
              <a:path w="112395" h="117475">
                <a:moveTo>
                  <a:pt x="112142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5257019" y="3654105"/>
            <a:ext cx="36830" cy="37465"/>
          </a:xfrm>
          <a:custGeom>
            <a:avLst/>
            <a:gdLst/>
            <a:ahLst/>
            <a:cxnLst/>
            <a:rect l="l" t="t" r="r" b="b"/>
            <a:pathLst>
              <a:path w="36829" h="37464">
                <a:moveTo>
                  <a:pt x="36658" y="0"/>
                </a:moveTo>
                <a:lnTo>
                  <a:pt x="0" y="3700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5140745" y="3691381"/>
            <a:ext cx="116205" cy="117475"/>
          </a:xfrm>
          <a:custGeom>
            <a:avLst/>
            <a:gdLst/>
            <a:ahLst/>
            <a:cxnLst/>
            <a:rect l="l" t="t" r="r" b="b"/>
            <a:pathLst>
              <a:path w="116204" h="117475">
                <a:moveTo>
                  <a:pt x="116009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237139" y="3646124"/>
            <a:ext cx="45720" cy="45085"/>
          </a:xfrm>
          <a:custGeom>
            <a:avLst/>
            <a:gdLst/>
            <a:ahLst/>
            <a:cxnLst/>
            <a:rect l="l" t="t" r="r" b="b"/>
            <a:pathLst>
              <a:path w="45720" h="45085">
                <a:moveTo>
                  <a:pt x="45241" y="0"/>
                </a:moveTo>
                <a:lnTo>
                  <a:pt x="0" y="4499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119096" y="3691381"/>
            <a:ext cx="118110" cy="117475"/>
          </a:xfrm>
          <a:custGeom>
            <a:avLst/>
            <a:gdLst/>
            <a:ahLst/>
            <a:cxnLst/>
            <a:rect l="l" t="t" r="r" b="b"/>
            <a:pathLst>
              <a:path w="118110" h="117475">
                <a:moveTo>
                  <a:pt x="117774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5216480" y="3638999"/>
            <a:ext cx="53340" cy="52705"/>
          </a:xfrm>
          <a:custGeom>
            <a:avLst/>
            <a:gdLst/>
            <a:ahLst/>
            <a:cxnLst/>
            <a:rect l="l" t="t" r="r" b="b"/>
            <a:pathLst>
              <a:path w="53339" h="52704">
                <a:moveTo>
                  <a:pt x="52741" y="0"/>
                </a:moveTo>
                <a:lnTo>
                  <a:pt x="0" y="52115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5097681" y="3691381"/>
            <a:ext cx="118745" cy="117475"/>
          </a:xfrm>
          <a:custGeom>
            <a:avLst/>
            <a:gdLst/>
            <a:ahLst/>
            <a:cxnLst/>
            <a:rect l="l" t="t" r="r" b="b"/>
            <a:pathLst>
              <a:path w="118745" h="117475">
                <a:moveTo>
                  <a:pt x="118528" y="0"/>
                </a:moveTo>
                <a:lnTo>
                  <a:pt x="0" y="11712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5197121" y="3634684"/>
            <a:ext cx="59055" cy="56515"/>
          </a:xfrm>
          <a:custGeom>
            <a:avLst/>
            <a:gdLst/>
            <a:ahLst/>
            <a:cxnLst/>
            <a:rect l="l" t="t" r="r" b="b"/>
            <a:pathLst>
              <a:path w="59054" h="56514">
                <a:moveTo>
                  <a:pt x="58475" y="0"/>
                </a:moveTo>
                <a:lnTo>
                  <a:pt x="0" y="5643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5079620" y="3691381"/>
            <a:ext cx="117475" cy="113664"/>
          </a:xfrm>
          <a:custGeom>
            <a:avLst/>
            <a:gdLst/>
            <a:ahLst/>
            <a:cxnLst/>
            <a:rect l="l" t="t" r="r" b="b"/>
            <a:pathLst>
              <a:path w="117475" h="113664">
                <a:moveTo>
                  <a:pt x="117225" y="0"/>
                </a:moveTo>
                <a:lnTo>
                  <a:pt x="0" y="11312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171623" y="3630821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60285" y="0"/>
                </a:moveTo>
                <a:lnTo>
                  <a:pt x="0" y="60293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064075" y="3691381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107281" y="0"/>
                </a:moveTo>
                <a:lnTo>
                  <a:pt x="0" y="107294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149590" y="3629602"/>
            <a:ext cx="61594" cy="61594"/>
          </a:xfrm>
          <a:custGeom>
            <a:avLst/>
            <a:gdLst/>
            <a:ahLst/>
            <a:cxnLst/>
            <a:rect l="l" t="t" r="r" b="b"/>
            <a:pathLst>
              <a:path w="61595" h="61595">
                <a:moveTo>
                  <a:pt x="61505" y="0"/>
                </a:moveTo>
                <a:lnTo>
                  <a:pt x="0" y="6151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045419" y="3691381"/>
            <a:ext cx="104139" cy="104139"/>
          </a:xfrm>
          <a:custGeom>
            <a:avLst/>
            <a:gdLst/>
            <a:ahLst/>
            <a:cxnLst/>
            <a:rect l="l" t="t" r="r" b="b"/>
            <a:pathLst>
              <a:path w="104139" h="104139">
                <a:moveTo>
                  <a:pt x="103904" y="0"/>
                </a:moveTo>
                <a:lnTo>
                  <a:pt x="0" y="103916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307588" y="3657503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4074" y="0"/>
                </a:moveTo>
                <a:lnTo>
                  <a:pt x="0" y="4109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5338689" y="3631774"/>
            <a:ext cx="28575" cy="29845"/>
          </a:xfrm>
          <a:custGeom>
            <a:avLst/>
            <a:gdLst/>
            <a:ahLst/>
            <a:cxnLst/>
            <a:rect l="l" t="t" r="r" b="b"/>
            <a:pathLst>
              <a:path w="28575" h="29845">
                <a:moveTo>
                  <a:pt x="28570" y="0"/>
                </a:moveTo>
                <a:lnTo>
                  <a:pt x="0" y="29838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5321883" y="3645740"/>
            <a:ext cx="15240" cy="15875"/>
          </a:xfrm>
          <a:custGeom>
            <a:avLst/>
            <a:gdLst/>
            <a:ahLst/>
            <a:cxnLst/>
            <a:rect l="l" t="t" r="r" b="b"/>
            <a:pathLst>
              <a:path w="15239" h="15875">
                <a:moveTo>
                  <a:pt x="15197" y="0"/>
                </a:moveTo>
                <a:lnTo>
                  <a:pt x="0" y="15872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227641" y="3185568"/>
            <a:ext cx="269875" cy="228600"/>
          </a:xfrm>
          <a:custGeom>
            <a:avLst/>
            <a:gdLst/>
            <a:ahLst/>
            <a:cxnLst/>
            <a:rect l="l" t="t" r="r" b="b"/>
            <a:pathLst>
              <a:path w="269875" h="228600">
                <a:moveTo>
                  <a:pt x="253834" y="47904"/>
                </a:moveTo>
                <a:lnTo>
                  <a:pt x="266344" y="145148"/>
                </a:lnTo>
                <a:lnTo>
                  <a:pt x="269232" y="181784"/>
                </a:lnTo>
                <a:lnTo>
                  <a:pt x="269301" y="200923"/>
                </a:lnTo>
                <a:lnTo>
                  <a:pt x="265749" y="208799"/>
                </a:lnTo>
                <a:lnTo>
                  <a:pt x="217358" y="220483"/>
                </a:lnTo>
                <a:lnTo>
                  <a:pt x="178899" y="225963"/>
                </a:lnTo>
                <a:lnTo>
                  <a:pt x="135140" y="228092"/>
                </a:lnTo>
                <a:lnTo>
                  <a:pt x="91213" y="224859"/>
                </a:lnTo>
                <a:lnTo>
                  <a:pt x="52176" y="218395"/>
                </a:lnTo>
                <a:lnTo>
                  <a:pt x="8940" y="208432"/>
                </a:lnTo>
                <a:lnTo>
                  <a:pt x="0" y="155879"/>
                </a:lnTo>
                <a:lnTo>
                  <a:pt x="3446" y="116064"/>
                </a:lnTo>
                <a:lnTo>
                  <a:pt x="9777" y="75301"/>
                </a:lnTo>
                <a:lnTo>
                  <a:pt x="18592" y="30746"/>
                </a:lnTo>
                <a:lnTo>
                  <a:pt x="49260" y="480"/>
                </a:lnTo>
                <a:lnTo>
                  <a:pt x="66497" y="0"/>
                </a:lnTo>
                <a:lnTo>
                  <a:pt x="98016" y="1117"/>
                </a:lnTo>
                <a:lnTo>
                  <a:pt x="138984" y="3575"/>
                </a:lnTo>
                <a:lnTo>
                  <a:pt x="174991" y="6032"/>
                </a:lnTo>
                <a:lnTo>
                  <a:pt x="191630" y="7150"/>
                </a:lnTo>
                <a:lnTo>
                  <a:pt x="230238" y="17868"/>
                </a:lnTo>
                <a:lnTo>
                  <a:pt x="249644" y="37282"/>
                </a:lnTo>
                <a:lnTo>
                  <a:pt x="253834" y="47904"/>
                </a:lnTo>
                <a:close/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5244087" y="3153024"/>
            <a:ext cx="239534" cy="8259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5251594" y="3309566"/>
            <a:ext cx="34290" cy="43180"/>
          </a:xfrm>
          <a:custGeom>
            <a:avLst/>
            <a:gdLst/>
            <a:ahLst/>
            <a:cxnLst/>
            <a:rect l="l" t="t" r="r" b="b"/>
            <a:pathLst>
              <a:path w="34289" h="43179">
                <a:moveTo>
                  <a:pt x="34150" y="42697"/>
                </a:moveTo>
                <a:lnTo>
                  <a:pt x="22422" y="31889"/>
                </a:lnTo>
                <a:lnTo>
                  <a:pt x="11393" y="17672"/>
                </a:lnTo>
                <a:lnTo>
                  <a:pt x="3205" y="5292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259354" y="3335487"/>
            <a:ext cx="20955" cy="23495"/>
          </a:xfrm>
          <a:custGeom>
            <a:avLst/>
            <a:gdLst/>
            <a:ahLst/>
            <a:cxnLst/>
            <a:rect l="l" t="t" r="r" b="b"/>
            <a:pathLst>
              <a:path w="20954" h="23495">
                <a:moveTo>
                  <a:pt x="20510" y="23469"/>
                </a:moveTo>
                <a:lnTo>
                  <a:pt x="14564" y="17455"/>
                </a:lnTo>
                <a:lnTo>
                  <a:pt x="9088" y="11630"/>
                </a:lnTo>
                <a:lnTo>
                  <a:pt x="4195" y="5856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253055" y="3342192"/>
            <a:ext cx="37465" cy="38100"/>
          </a:xfrm>
          <a:custGeom>
            <a:avLst/>
            <a:gdLst/>
            <a:ahLst/>
            <a:cxnLst/>
            <a:rect l="l" t="t" r="r" b="b"/>
            <a:pathLst>
              <a:path w="37464" h="38100">
                <a:moveTo>
                  <a:pt x="37160" y="38049"/>
                </a:moveTo>
                <a:lnTo>
                  <a:pt x="24967" y="27962"/>
                </a:lnTo>
                <a:lnTo>
                  <a:pt x="12903" y="15343"/>
                </a:lnTo>
                <a:lnTo>
                  <a:pt x="3677" y="4564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6263714" y="3185568"/>
            <a:ext cx="269875" cy="228600"/>
          </a:xfrm>
          <a:custGeom>
            <a:avLst/>
            <a:gdLst/>
            <a:ahLst/>
            <a:cxnLst/>
            <a:rect l="l" t="t" r="r" b="b"/>
            <a:pathLst>
              <a:path w="269875" h="228600">
                <a:moveTo>
                  <a:pt x="253834" y="47904"/>
                </a:moveTo>
                <a:lnTo>
                  <a:pt x="266344" y="145148"/>
                </a:lnTo>
                <a:lnTo>
                  <a:pt x="269232" y="181784"/>
                </a:lnTo>
                <a:lnTo>
                  <a:pt x="269301" y="200923"/>
                </a:lnTo>
                <a:lnTo>
                  <a:pt x="265749" y="208799"/>
                </a:lnTo>
                <a:lnTo>
                  <a:pt x="217358" y="220483"/>
                </a:lnTo>
                <a:lnTo>
                  <a:pt x="178899" y="225963"/>
                </a:lnTo>
                <a:lnTo>
                  <a:pt x="135140" y="228092"/>
                </a:lnTo>
                <a:lnTo>
                  <a:pt x="91213" y="224859"/>
                </a:lnTo>
                <a:lnTo>
                  <a:pt x="52176" y="218395"/>
                </a:lnTo>
                <a:lnTo>
                  <a:pt x="8940" y="208432"/>
                </a:lnTo>
                <a:lnTo>
                  <a:pt x="0" y="155879"/>
                </a:lnTo>
                <a:lnTo>
                  <a:pt x="3446" y="116064"/>
                </a:lnTo>
                <a:lnTo>
                  <a:pt x="9777" y="75301"/>
                </a:lnTo>
                <a:lnTo>
                  <a:pt x="18592" y="30746"/>
                </a:lnTo>
                <a:lnTo>
                  <a:pt x="49260" y="480"/>
                </a:lnTo>
                <a:lnTo>
                  <a:pt x="66497" y="0"/>
                </a:lnTo>
                <a:lnTo>
                  <a:pt x="98016" y="1117"/>
                </a:lnTo>
                <a:lnTo>
                  <a:pt x="138984" y="3575"/>
                </a:lnTo>
                <a:lnTo>
                  <a:pt x="174991" y="6032"/>
                </a:lnTo>
                <a:lnTo>
                  <a:pt x="191630" y="7150"/>
                </a:lnTo>
                <a:lnTo>
                  <a:pt x="230238" y="17868"/>
                </a:lnTo>
                <a:lnTo>
                  <a:pt x="249644" y="37282"/>
                </a:lnTo>
                <a:lnTo>
                  <a:pt x="253834" y="47904"/>
                </a:lnTo>
                <a:close/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6280161" y="3153024"/>
            <a:ext cx="239534" cy="8259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6287669" y="3309566"/>
            <a:ext cx="34290" cy="43180"/>
          </a:xfrm>
          <a:custGeom>
            <a:avLst/>
            <a:gdLst/>
            <a:ahLst/>
            <a:cxnLst/>
            <a:rect l="l" t="t" r="r" b="b"/>
            <a:pathLst>
              <a:path w="34289" h="43179">
                <a:moveTo>
                  <a:pt x="34150" y="42697"/>
                </a:moveTo>
                <a:lnTo>
                  <a:pt x="22422" y="31889"/>
                </a:lnTo>
                <a:lnTo>
                  <a:pt x="11393" y="17672"/>
                </a:lnTo>
                <a:lnTo>
                  <a:pt x="3205" y="5292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6295429" y="3335487"/>
            <a:ext cx="20955" cy="23495"/>
          </a:xfrm>
          <a:custGeom>
            <a:avLst/>
            <a:gdLst/>
            <a:ahLst/>
            <a:cxnLst/>
            <a:rect l="l" t="t" r="r" b="b"/>
            <a:pathLst>
              <a:path w="20954" h="23495">
                <a:moveTo>
                  <a:pt x="20510" y="23469"/>
                </a:moveTo>
                <a:lnTo>
                  <a:pt x="14564" y="17455"/>
                </a:lnTo>
                <a:lnTo>
                  <a:pt x="9088" y="11630"/>
                </a:lnTo>
                <a:lnTo>
                  <a:pt x="4195" y="5856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6289130" y="3342192"/>
            <a:ext cx="37465" cy="38100"/>
          </a:xfrm>
          <a:custGeom>
            <a:avLst/>
            <a:gdLst/>
            <a:ahLst/>
            <a:cxnLst/>
            <a:rect l="l" t="t" r="r" b="b"/>
            <a:pathLst>
              <a:path w="37464" h="38100">
                <a:moveTo>
                  <a:pt x="37160" y="38049"/>
                </a:moveTo>
                <a:lnTo>
                  <a:pt x="24967" y="27962"/>
                </a:lnTo>
                <a:lnTo>
                  <a:pt x="12903" y="15343"/>
                </a:lnTo>
                <a:lnTo>
                  <a:pt x="3677" y="4564"/>
                </a:lnTo>
                <a:lnTo>
                  <a:pt x="0" y="0"/>
                </a:lnTo>
              </a:path>
            </a:pathLst>
          </a:custGeom>
          <a:ln w="3175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827520" y="3811270"/>
            <a:ext cx="127114" cy="73126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4802449" y="3811270"/>
            <a:ext cx="127114" cy="73126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217415" y="1647570"/>
            <a:ext cx="152704" cy="1527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5389710" y="1647570"/>
            <a:ext cx="152704" cy="1527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4942332" y="3232404"/>
            <a:ext cx="152704" cy="1527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939028" y="3232404"/>
            <a:ext cx="152704" cy="1527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576569" y="1647570"/>
            <a:ext cx="152704" cy="1527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4159936" y="4893001"/>
            <a:ext cx="2032602" cy="90161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6272924" y="4956732"/>
            <a:ext cx="1016815" cy="837883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4212247" y="5620118"/>
            <a:ext cx="2846070" cy="174625"/>
          </a:xfrm>
          <a:custGeom>
            <a:avLst/>
            <a:gdLst/>
            <a:ahLst/>
            <a:cxnLst/>
            <a:rect l="l" t="t" r="r" b="b"/>
            <a:pathLst>
              <a:path w="2846070" h="174625">
                <a:moveTo>
                  <a:pt x="2845625" y="174498"/>
                </a:moveTo>
                <a:lnTo>
                  <a:pt x="0" y="174498"/>
                </a:lnTo>
                <a:lnTo>
                  <a:pt x="0" y="0"/>
                </a:lnTo>
                <a:lnTo>
                  <a:pt x="2845625" y="0"/>
                </a:lnTo>
                <a:lnTo>
                  <a:pt x="2845625" y="1744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6673618" y="5241959"/>
            <a:ext cx="227776" cy="17152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4205626" y="6370391"/>
            <a:ext cx="988814" cy="725129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5239716" y="6405181"/>
            <a:ext cx="769922" cy="737764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6323740" y="6323974"/>
            <a:ext cx="968104" cy="938178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6181344" y="6164193"/>
            <a:ext cx="0" cy="1102995"/>
          </a:xfrm>
          <a:custGeom>
            <a:avLst/>
            <a:gdLst/>
            <a:ahLst/>
            <a:cxnLst/>
            <a:rect l="l" t="t" r="r" b="b"/>
            <a:pathLst>
              <a:path h="1102995">
                <a:moveTo>
                  <a:pt x="0" y="1102664"/>
                </a:moveTo>
                <a:lnTo>
                  <a:pt x="0" y="0"/>
                </a:lnTo>
              </a:path>
            </a:pathLst>
          </a:custGeom>
          <a:ln w="12700">
            <a:solidFill>
              <a:srgbClr val="005DAA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6181344" y="73055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5DA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6181344" y="61448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5DA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917921" y="7666636"/>
            <a:ext cx="1299819" cy="89978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4326483" y="7542494"/>
            <a:ext cx="1394370" cy="114353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3" name="object 3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164285"/>
              </p:ext>
            </p:extLst>
          </p:nvPr>
        </p:nvGraphicFramePr>
        <p:xfrm>
          <a:off x="285756" y="285750"/>
          <a:ext cx="7168515" cy="9486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6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6998">
                <a:tc>
                  <a:txBody>
                    <a:bodyPr/>
                    <a:lstStyle/>
                    <a:p>
                      <a:pPr marL="81915" marR="262255">
                        <a:lnSpc>
                          <a:spcPts val="1800"/>
                        </a:lnSpc>
                        <a:spcBef>
                          <a:spcPts val="605"/>
                        </a:spcBef>
                      </a:pPr>
                      <a:r>
                        <a:rPr sz="160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HOW</a:t>
                      </a:r>
                      <a:r>
                        <a:rPr sz="1600" b="1" spc="-31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3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TO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SAFELY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REMOVE</a:t>
                      </a:r>
                      <a:r>
                        <a:rPr sz="1600" b="1" spc="-70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lang="en-US" sz="1600" b="1" spc="-70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or DOFF</a:t>
                      </a:r>
                    </a:p>
                    <a:p>
                      <a:pPr marL="81915" marR="262255">
                        <a:lnSpc>
                          <a:spcPts val="1800"/>
                        </a:lnSpc>
                        <a:spcBef>
                          <a:spcPts val="60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PERSONAL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PROTECTIVE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EQUIPMENT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(PPE)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</a:txBody>
                  <a:tcPr marL="0" marR="0" marT="76835" marB="0">
                    <a:solidFill>
                      <a:srgbClr val="005D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4485">
                <a:tc>
                  <a:txBody>
                    <a:bodyPr/>
                    <a:lstStyle/>
                    <a:p>
                      <a:pPr marL="81915" marR="120014">
                        <a:lnSpc>
                          <a:spcPts val="1300"/>
                        </a:lnSpc>
                        <a:spcBef>
                          <a:spcPts val="605"/>
                        </a:spcBef>
                      </a:pPr>
                      <a:r>
                        <a:rPr sz="1100" b="1" spc="-3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Remove </a:t>
                      </a:r>
                      <a:r>
                        <a:rPr sz="1100" b="1" spc="2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all </a:t>
                      </a:r>
                      <a:r>
                        <a:rPr sz="1100" b="1" spc="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PPE </a:t>
                      </a:r>
                      <a:r>
                        <a:rPr sz="1100" b="1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before </a:t>
                      </a:r>
                      <a:r>
                        <a:rPr sz="1100" b="1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exiting </a:t>
                      </a:r>
                      <a:r>
                        <a:rPr sz="1100" b="1" spc="-4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b="1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patient </a:t>
                      </a:r>
                      <a:r>
                        <a:rPr sz="1100" b="1" spc="-5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room </a:t>
                      </a:r>
                      <a:r>
                        <a:rPr sz="110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except </a:t>
                      </a:r>
                      <a:r>
                        <a:rPr sz="1100" spc="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respirator, if </a:t>
                      </a:r>
                      <a:r>
                        <a:rPr sz="1100" spc="-2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worn. </a:t>
                      </a:r>
                      <a:r>
                        <a:rPr sz="11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Remove </a:t>
                      </a:r>
                      <a:r>
                        <a:rPr sz="11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1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respirator </a:t>
                      </a:r>
                      <a:r>
                        <a:rPr sz="1100" b="1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after  </a:t>
                      </a:r>
                      <a:r>
                        <a:rPr sz="110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leaving </a:t>
                      </a:r>
                      <a:r>
                        <a:rPr sz="11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2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patient </a:t>
                      </a:r>
                      <a:r>
                        <a:rPr sz="1100" spc="-4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room </a:t>
                      </a:r>
                      <a:r>
                        <a:rPr sz="1100" spc="-1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spc="1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closing </a:t>
                      </a:r>
                      <a:r>
                        <a:rPr sz="11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4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door. </a:t>
                      </a:r>
                      <a:r>
                        <a:rPr sz="11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Remove </a:t>
                      </a:r>
                      <a:r>
                        <a:rPr sz="1100" spc="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PPE </a:t>
                      </a:r>
                      <a:r>
                        <a:rPr sz="11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1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1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100" spc="16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sequence: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tabLst>
                          <a:tab pos="3949065" algn="l"/>
                          <a:tab pos="5124450" algn="l"/>
                          <a:tab pos="6311265" algn="l"/>
                        </a:tabLst>
                      </a:pPr>
                      <a:r>
                        <a:rPr sz="2050" b="1" spc="-8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1. </a:t>
                      </a:r>
                      <a:r>
                        <a:rPr sz="2050" b="1" spc="2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GOWN</a:t>
                      </a:r>
                      <a:r>
                        <a:rPr sz="2050" b="1" spc="-35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205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AND</a:t>
                      </a:r>
                      <a:r>
                        <a:rPr sz="2050" b="1" spc="-6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2050" b="1" spc="-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GLOVES</a:t>
                      </a:r>
                      <a:endParaRPr lang="en-US" sz="2050" b="1" spc="-5" dirty="0">
                        <a:solidFill>
                          <a:srgbClr val="005DAA"/>
                        </a:solidFill>
                        <a:latin typeface="Lucida Sans"/>
                        <a:cs typeface="Lucida Sans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tabLst>
                          <a:tab pos="3949065" algn="l"/>
                          <a:tab pos="5124450" algn="l"/>
                          <a:tab pos="6311265" algn="l"/>
                        </a:tabLst>
                      </a:pPr>
                      <a:r>
                        <a:rPr sz="1350" b="1" baseline="339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	</a:t>
                      </a:r>
                      <a:r>
                        <a:rPr sz="1350" b="1" spc="67" baseline="339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B	</a:t>
                      </a:r>
                      <a:r>
                        <a:rPr sz="1350" b="1" spc="-44" baseline="339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C</a:t>
                      </a:r>
                      <a:endParaRPr sz="1350" baseline="33950" dirty="0">
                        <a:latin typeface="Lucida Sans"/>
                        <a:cs typeface="Lucida Sans"/>
                      </a:endParaRPr>
                    </a:p>
                    <a:p>
                      <a:pPr marL="253365" marR="4212590" indent="-142240">
                        <a:lnSpc>
                          <a:spcPts val="1100"/>
                        </a:lnSpc>
                        <a:spcBef>
                          <a:spcPts val="37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</a:t>
                      </a:r>
                      <a:r>
                        <a:rPr sz="1500" spc="-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front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sleeves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outside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gloves </a:t>
                      </a:r>
                      <a:r>
                        <a:rPr sz="15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contaminated!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253365" marR="3796029" indent="-142240">
                        <a:lnSpc>
                          <a:spcPts val="1100"/>
                        </a:lnSpc>
                        <a:spcBef>
                          <a:spcPts val="234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lang="en-US" sz="15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Untie the gown ties, then g</a:t>
                      </a:r>
                      <a:r>
                        <a:rPr sz="15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rasp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lang="en-US"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front of the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pull </a:t>
                      </a:r>
                      <a:r>
                        <a:rPr sz="1500" spc="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away </a:t>
                      </a:r>
                      <a:r>
                        <a:rPr sz="1500" spc="-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from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, touching </a:t>
                      </a:r>
                      <a:r>
                        <a:rPr lang="en-US"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only the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outside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with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gloved 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hands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253365" indent="-142875">
                        <a:lnSpc>
                          <a:spcPts val="1150"/>
                        </a:lnSpc>
                        <a:spcBef>
                          <a:spcPts val="11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While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removing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gown,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roll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</a:t>
                      </a:r>
                      <a:endParaRPr lang="en-US" sz="1500" spc="-5" dirty="0">
                        <a:solidFill>
                          <a:srgbClr val="005DAA"/>
                        </a:solidFill>
                        <a:latin typeface="Calibri"/>
                        <a:cs typeface="Calibri"/>
                      </a:endParaRPr>
                    </a:p>
                    <a:p>
                      <a:pPr marL="110490" indent="0">
                        <a:lnSpc>
                          <a:spcPts val="1150"/>
                        </a:lnSpc>
                        <a:spcBef>
                          <a:spcPts val="110"/>
                        </a:spcBef>
                        <a:buNone/>
                        <a:tabLst>
                          <a:tab pos="254000" algn="l"/>
                        </a:tabLst>
                      </a:pPr>
                      <a:r>
                        <a:rPr lang="en-US"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  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inside-out</a:t>
                      </a:r>
                      <a:r>
                        <a:rPr sz="1500" spc="1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lang="en-US"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bundle	</a:t>
                      </a:r>
                      <a:r>
                        <a:rPr sz="1500" b="1" spc="-82" baseline="15432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D	</a:t>
                      </a:r>
                      <a:r>
                        <a:rPr sz="1500" b="1" spc="30" baseline="15432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E</a:t>
                      </a:r>
                      <a:endParaRPr sz="1500" baseline="15432" dirty="0">
                        <a:latin typeface="Lucida Sans"/>
                        <a:cs typeface="Lucida Sans"/>
                      </a:endParaRPr>
                    </a:p>
                    <a:p>
                      <a:pPr marL="253365" marR="3761104" indent="-142240">
                        <a:lnSpc>
                          <a:spcPts val="1100"/>
                        </a:lnSpc>
                        <a:spcBef>
                          <a:spcPts val="254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lang="en-US"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eel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off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gloves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at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same </a:t>
                      </a:r>
                      <a:r>
                        <a:rPr sz="1500" spc="-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time,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only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touching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inside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the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gloves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with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bare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hands. </a:t>
                      </a:r>
                      <a:r>
                        <a:rPr lang="en-US" sz="1500" spc="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Discard</a:t>
                      </a:r>
                      <a:r>
                        <a:rPr sz="1500" spc="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gloves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into </a:t>
                      </a:r>
                      <a:r>
                        <a:rPr sz="150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waste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container</a:t>
                      </a:r>
                      <a:r>
                        <a:rPr lang="en-US"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.</a:t>
                      </a:r>
                    </a:p>
                    <a:p>
                      <a:pPr marL="253365" marR="3761104" indent="-142240">
                        <a:lnSpc>
                          <a:spcPts val="1100"/>
                        </a:lnSpc>
                        <a:spcBef>
                          <a:spcPts val="254"/>
                        </a:spcBef>
                        <a:buChar char="•"/>
                        <a:tabLst>
                          <a:tab pos="254000" algn="l"/>
                        </a:tabLst>
                      </a:pPr>
                      <a:endParaRPr lang="en-US" sz="1800" b="1" spc="-10" dirty="0">
                        <a:solidFill>
                          <a:srgbClr val="005DAA"/>
                        </a:solidFill>
                        <a:latin typeface="Calibri"/>
                        <a:cs typeface="Calibri"/>
                      </a:endParaRPr>
                    </a:p>
                    <a:p>
                      <a:pPr marL="111125" marR="3761104" indent="0">
                        <a:lnSpc>
                          <a:spcPts val="1100"/>
                        </a:lnSpc>
                        <a:spcBef>
                          <a:spcPts val="254"/>
                        </a:spcBef>
                        <a:buNone/>
                        <a:tabLst>
                          <a:tab pos="254000" algn="l"/>
                        </a:tabLst>
                      </a:pPr>
                      <a:r>
                        <a:rPr lang="en-US" sz="1800" b="1" spc="-10" dirty="0">
                          <a:solidFill>
                            <a:srgbClr val="005DAA"/>
                          </a:solidFill>
                          <a:latin typeface="Lucida Sans" panose="020B0602030504020204" pitchFamily="34" charset="0"/>
                          <a:cs typeface="Calibri"/>
                        </a:rPr>
                        <a:t>2. Perform HAND HYGIENE</a:t>
                      </a:r>
                    </a:p>
                    <a:p>
                      <a:pPr marL="111125" marR="3761104" indent="0">
                        <a:lnSpc>
                          <a:spcPts val="1100"/>
                        </a:lnSpc>
                        <a:spcBef>
                          <a:spcPts val="254"/>
                        </a:spcBef>
                        <a:buNone/>
                        <a:tabLst>
                          <a:tab pos="254000" algn="l"/>
                        </a:tabLst>
                      </a:pPr>
                      <a:endParaRPr lang="en-US" sz="2050" spc="-10" dirty="0">
                        <a:solidFill>
                          <a:srgbClr val="005DAA"/>
                        </a:solidFill>
                        <a:latin typeface="Lucida Sans" panose="020B0602030504020204" pitchFamily="34" charset="0"/>
                        <a:cs typeface="Calibri"/>
                      </a:endParaRPr>
                    </a:p>
                    <a:p>
                      <a:pPr marL="111125" marR="3761104" indent="0">
                        <a:lnSpc>
                          <a:spcPts val="1100"/>
                        </a:lnSpc>
                        <a:spcBef>
                          <a:spcPts val="254"/>
                        </a:spcBef>
                        <a:buNone/>
                        <a:tabLst>
                          <a:tab pos="254000" algn="l"/>
                        </a:tabLst>
                      </a:pPr>
                      <a:endParaRPr lang="en-US" sz="2050" spc="-10" dirty="0">
                        <a:solidFill>
                          <a:srgbClr val="005DAA"/>
                        </a:solidFill>
                        <a:latin typeface="Lucida Sans" panose="020B0602030504020204" pitchFamily="34" charset="0"/>
                        <a:cs typeface="Calibri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18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3</a:t>
                      </a:r>
                      <a:r>
                        <a:rPr sz="18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. </a:t>
                      </a:r>
                      <a:r>
                        <a:rPr sz="1800" b="1" spc="2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GOGGLES </a:t>
                      </a:r>
                      <a:r>
                        <a:rPr sz="1800" b="1" spc="-5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OR </a:t>
                      </a:r>
                      <a:r>
                        <a:rPr sz="1800" b="1" spc="-6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FACE</a:t>
                      </a:r>
                      <a:r>
                        <a:rPr sz="1800" b="1" spc="-6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SHIELD</a:t>
                      </a:r>
                      <a:endParaRPr sz="1800" b="1" dirty="0">
                        <a:latin typeface="Lucida Sans"/>
                        <a:cs typeface="Lucida Sans"/>
                      </a:endParaRPr>
                    </a:p>
                    <a:p>
                      <a:pPr marL="253365" indent="-142875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lang="en-US" sz="14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Outs</a:t>
                      </a:r>
                      <a:r>
                        <a:rPr sz="14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ide </a:t>
                      </a:r>
                      <a:r>
                        <a:rPr sz="14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goggles </a:t>
                      </a:r>
                      <a:r>
                        <a:rPr sz="14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face </a:t>
                      </a:r>
                      <a:r>
                        <a:rPr sz="14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shield </a:t>
                      </a:r>
                      <a:r>
                        <a:rPr sz="14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lang="en-US" sz="14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contaminated!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53365" marR="3380104" indent="-142240">
                        <a:lnSpc>
                          <a:spcPts val="1100"/>
                        </a:lnSpc>
                        <a:spcBef>
                          <a:spcPts val="235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4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Remove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goggles </a:t>
                      </a:r>
                      <a:r>
                        <a:rPr sz="14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face </a:t>
                      </a:r>
                      <a:r>
                        <a:rPr sz="14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shield </a:t>
                      </a:r>
                      <a:r>
                        <a:rPr sz="1400" spc="-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from </a:t>
                      </a:r>
                      <a:r>
                        <a:rPr sz="14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back </a:t>
                      </a:r>
                      <a:r>
                        <a:rPr sz="14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by </a:t>
                      </a:r>
                      <a:r>
                        <a:rPr sz="14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lifting </a:t>
                      </a:r>
                      <a:r>
                        <a:rPr sz="14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head </a:t>
                      </a:r>
                      <a:r>
                        <a:rPr sz="14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band </a:t>
                      </a:r>
                      <a:r>
                        <a:rPr sz="14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 </a:t>
                      </a:r>
                      <a:r>
                        <a:rPr sz="14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without </a:t>
                      </a:r>
                      <a:r>
                        <a:rPr sz="14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touching </a:t>
                      </a:r>
                      <a:r>
                        <a:rPr sz="14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400" spc="-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front </a:t>
                      </a:r>
                      <a:r>
                        <a:rPr sz="14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the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goggles </a:t>
                      </a:r>
                      <a:r>
                        <a:rPr sz="14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4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face</a:t>
                      </a:r>
                      <a:r>
                        <a:rPr sz="1400" spc="1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shield</a:t>
                      </a:r>
                      <a:endParaRPr lang="en-US" sz="1400" spc="-5" dirty="0">
                        <a:solidFill>
                          <a:srgbClr val="005DAA"/>
                        </a:solidFill>
                        <a:latin typeface="Calibri"/>
                        <a:cs typeface="Calibri"/>
                      </a:endParaRPr>
                    </a:p>
                    <a:p>
                      <a:pPr marL="253365" marR="3380104" indent="-142240">
                        <a:lnSpc>
                          <a:spcPts val="1100"/>
                        </a:lnSpc>
                        <a:spcBef>
                          <a:spcPts val="235"/>
                        </a:spcBef>
                        <a:buChar char="•"/>
                        <a:tabLst>
                          <a:tab pos="254000" algn="l"/>
                        </a:tabLst>
                      </a:pPr>
                      <a:endParaRPr lang="en-US" sz="1400" b="1" spc="-10" dirty="0">
                        <a:solidFill>
                          <a:srgbClr val="005DAA"/>
                        </a:solidFill>
                        <a:latin typeface="+mn-lt"/>
                        <a:cs typeface="Calibri"/>
                      </a:endParaRPr>
                    </a:p>
                    <a:p>
                      <a:pPr marL="111125" marR="3761104" indent="0">
                        <a:lnSpc>
                          <a:spcPts val="1100"/>
                        </a:lnSpc>
                        <a:spcBef>
                          <a:spcPts val="254"/>
                        </a:spcBef>
                        <a:buNone/>
                        <a:tabLst>
                          <a:tab pos="254000" algn="l"/>
                        </a:tabLst>
                      </a:pPr>
                      <a:r>
                        <a:rPr lang="en-US" sz="1800" b="1" spc="-10" dirty="0">
                          <a:solidFill>
                            <a:srgbClr val="005DAA"/>
                          </a:solidFill>
                          <a:latin typeface="Lucida Sans" panose="020B0602030504020204" pitchFamily="34" charset="0"/>
                          <a:cs typeface="Calibri"/>
                        </a:rPr>
                        <a:t>4. Perform HAND HYGIENE</a:t>
                      </a:r>
                    </a:p>
                    <a:p>
                      <a:pPr marL="111125" marR="3380104" indent="0">
                        <a:lnSpc>
                          <a:spcPts val="1100"/>
                        </a:lnSpc>
                        <a:spcBef>
                          <a:spcPts val="235"/>
                        </a:spcBef>
                        <a:buNone/>
                        <a:tabLst>
                          <a:tab pos="254000" algn="l"/>
                        </a:tabLst>
                      </a:pP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lang="en-US" sz="18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5. </a:t>
                      </a:r>
                      <a:r>
                        <a:rPr lang="en-US" sz="1800" b="1" spc="-4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EXIT ROOM &amp; CLOSE DOOR</a:t>
                      </a:r>
                      <a:endParaRPr lang="en-US" sz="1800" b="1" spc="-40" dirty="0">
                        <a:solidFill>
                          <a:srgbClr val="005DAA"/>
                        </a:solidFill>
                        <a:latin typeface="Lucida Sans"/>
                        <a:cs typeface="Lucida Sans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lang="en-US" sz="18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6</a:t>
                      </a:r>
                      <a:r>
                        <a:rPr sz="18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. </a:t>
                      </a:r>
                      <a:r>
                        <a:rPr sz="1800" b="1" spc="2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MASK </a:t>
                      </a:r>
                      <a:r>
                        <a:rPr sz="1800" b="1" spc="-5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OR</a:t>
                      </a:r>
                      <a:r>
                        <a:rPr sz="1800" b="1" spc="-4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RESPIRATOR</a:t>
                      </a:r>
                      <a:endParaRPr sz="1800" dirty="0">
                        <a:latin typeface="Lucida Sans"/>
                        <a:cs typeface="Lucida Sans"/>
                      </a:endParaRPr>
                    </a:p>
                    <a:p>
                      <a:pPr marL="253365" indent="-142875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05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Front of </a:t>
                      </a:r>
                      <a:r>
                        <a:rPr sz="105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mask/respirator </a:t>
                      </a:r>
                      <a:r>
                        <a:rPr sz="105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105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contaminated </a:t>
                      </a:r>
                      <a:r>
                        <a:rPr sz="1050" spc="9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— </a:t>
                      </a:r>
                      <a:r>
                        <a:rPr sz="105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DO </a:t>
                      </a:r>
                      <a:r>
                        <a:rPr sz="105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50" spc="-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TOUCH!</a:t>
                      </a:r>
                      <a:endParaRPr lang="en-US" sz="1050" spc="-10" dirty="0">
                        <a:solidFill>
                          <a:srgbClr val="005DAA"/>
                        </a:solidFill>
                        <a:latin typeface="Calibri"/>
                        <a:cs typeface="Calibri"/>
                      </a:endParaRPr>
                    </a:p>
                    <a:p>
                      <a:pPr marL="253365" indent="-142875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lang="en-US" sz="105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Grasp the bottom strap and pull over head without touching the mask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253365" marR="3441065" indent="-142240">
                        <a:lnSpc>
                          <a:spcPts val="1100"/>
                        </a:lnSpc>
                        <a:spcBef>
                          <a:spcPts val="234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050" spc="-4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50" spc="-45" dirty="0">
                          <a:solidFill>
                            <a:srgbClr val="005DAA"/>
                          </a:solidFill>
                          <a:latin typeface="Curlz MT"/>
                          <a:cs typeface="Curlz MT"/>
                        </a:rPr>
                        <a:t>r</a:t>
                      </a:r>
                      <a:r>
                        <a:rPr sz="1050" spc="-45" dirty="0">
                          <a:solidFill>
                            <a:srgbClr val="005DAA"/>
                          </a:solidFill>
                          <a:latin typeface="Palatino Linotype"/>
                          <a:cs typeface="Palatino Linotype"/>
                        </a:rPr>
                        <a:t>asp </a:t>
                      </a:r>
                      <a:r>
                        <a:rPr lang="en-US" sz="105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 top strap</a:t>
                      </a:r>
                      <a:r>
                        <a:rPr sz="105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05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pull away from face completely. 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253365" indent="-142875">
                        <a:lnSpc>
                          <a:spcPct val="100000"/>
                        </a:lnSpc>
                        <a:spcBef>
                          <a:spcPts val="110"/>
                        </a:spcBef>
                        <a:buChar char="•"/>
                        <a:tabLst>
                          <a:tab pos="254000" algn="l"/>
                        </a:tabLst>
                      </a:pPr>
                      <a:r>
                        <a:rPr sz="1050" spc="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Discard </a:t>
                      </a:r>
                      <a:r>
                        <a:rPr sz="105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05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05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waste</a:t>
                      </a:r>
                      <a:r>
                        <a:rPr sz="1050" spc="-6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container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lang="en-US" sz="16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7</a:t>
                      </a:r>
                      <a:r>
                        <a:rPr sz="16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. </a:t>
                      </a:r>
                      <a:r>
                        <a:rPr sz="1600" b="1" spc="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WASH </a:t>
                      </a:r>
                      <a:r>
                        <a:rPr sz="1600" b="1" spc="-1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HANDS </a:t>
                      </a:r>
                      <a:r>
                        <a:rPr sz="1600" b="1" spc="-5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OR </a:t>
                      </a:r>
                      <a:r>
                        <a:rPr sz="1600" b="1" spc="7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USE</a:t>
                      </a:r>
                      <a:r>
                        <a:rPr sz="1600" b="1" spc="-21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AN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  <a:p>
                      <a:pPr marL="310515" marR="1592580">
                        <a:lnSpc>
                          <a:spcPct val="100000"/>
                        </a:lnSpc>
                        <a:tabLst>
                          <a:tab pos="5292090" algn="l"/>
                        </a:tabLst>
                      </a:pP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ALCOHO</a:t>
                      </a:r>
                      <a:r>
                        <a:rPr sz="1600" b="1" spc="-19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L</a:t>
                      </a: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-B</a:t>
                      </a:r>
                      <a:r>
                        <a:rPr sz="1600" b="1" spc="-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</a:t>
                      </a: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SED</a:t>
                      </a:r>
                      <a:r>
                        <a:rPr sz="1600" b="1" spc="-6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HAND</a:t>
                      </a:r>
                      <a:r>
                        <a:rPr sz="1600" b="1" spc="-6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SANITIZER	</a:t>
                      </a:r>
                      <a:r>
                        <a:rPr sz="2400" b="1" baseline="-33333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6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IMMEDIATELY </a:t>
                      </a:r>
                      <a:r>
                        <a:rPr sz="160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AFTER</a:t>
                      </a:r>
                      <a:r>
                        <a:rPr sz="1600" b="1" spc="-19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REMOVING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  <a:p>
                      <a:pPr marL="310515">
                        <a:lnSpc>
                          <a:spcPct val="100000"/>
                        </a:lnSpc>
                      </a:pPr>
                      <a:r>
                        <a:rPr sz="1600" b="1" spc="-3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ALL</a:t>
                      </a:r>
                      <a:r>
                        <a:rPr sz="1600" b="1" spc="-7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PPE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</a:txBody>
                  <a:tcPr marL="0" marR="0" marT="76835" marB="0">
                    <a:lnL w="38100">
                      <a:solidFill>
                        <a:srgbClr val="005DAA"/>
                      </a:solidFill>
                      <a:prstDash val="solid"/>
                    </a:lnL>
                    <a:lnR w="38100">
                      <a:solidFill>
                        <a:srgbClr val="005DA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416">
                <a:tc>
                  <a:txBody>
                    <a:bodyPr/>
                    <a:lstStyle/>
                    <a:p>
                      <a:pPr marL="81915" marR="1723389">
                        <a:lnSpc>
                          <a:spcPts val="1800"/>
                        </a:lnSpc>
                        <a:spcBef>
                          <a:spcPts val="1019"/>
                        </a:spcBef>
                      </a:pPr>
                      <a:endParaRPr sz="1600" dirty="0">
                        <a:latin typeface="Lucida Sans"/>
                        <a:cs typeface="Lucida Sans"/>
                      </a:endParaRPr>
                    </a:p>
                  </a:txBody>
                  <a:tcPr marL="0" marR="0" marT="129539" marB="0">
                    <a:lnL w="38100">
                      <a:solidFill>
                        <a:srgbClr val="005DAA"/>
                      </a:solidFill>
                      <a:prstDash val="solid"/>
                    </a:lnL>
                    <a:lnR w="38100">
                      <a:solidFill>
                        <a:srgbClr val="005DA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4" name="object 344"/>
          <p:cNvSpPr/>
          <p:nvPr/>
        </p:nvSpPr>
        <p:spPr>
          <a:xfrm>
            <a:off x="6119378" y="8958165"/>
            <a:ext cx="1258976" cy="713549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6" name="image2.jpeg">
            <a:extLst>
              <a:ext uri="{FF2B5EF4-FFF2-40B4-BE49-F238E27FC236}">
                <a16:creationId xmlns:a16="http://schemas.microsoft.com/office/drawing/2014/main" id="{C936A821-77A7-442B-AE8E-987B59628EDD}"/>
              </a:ext>
            </a:extLst>
          </p:cNvPr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652916" y="8383106"/>
            <a:ext cx="457200" cy="452156"/>
          </a:xfrm>
          <a:prstGeom prst="rect">
            <a:avLst/>
          </a:prstGeom>
        </p:spPr>
      </p:pic>
      <p:pic>
        <p:nvPicPr>
          <p:cNvPr id="347" name="image2.jpeg">
            <a:extLst>
              <a:ext uri="{FF2B5EF4-FFF2-40B4-BE49-F238E27FC236}">
                <a16:creationId xmlns:a16="http://schemas.microsoft.com/office/drawing/2014/main" id="{B9F248A3-013E-47AD-8A8B-C669BE7B54B9}"/>
              </a:ext>
            </a:extLst>
          </p:cNvPr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873536" y="3859669"/>
            <a:ext cx="632415" cy="548356"/>
          </a:xfrm>
          <a:prstGeom prst="rect">
            <a:avLst/>
          </a:prstGeom>
        </p:spPr>
      </p:pic>
      <p:pic>
        <p:nvPicPr>
          <p:cNvPr id="348" name="image2.jpeg">
            <a:extLst>
              <a:ext uri="{FF2B5EF4-FFF2-40B4-BE49-F238E27FC236}">
                <a16:creationId xmlns:a16="http://schemas.microsoft.com/office/drawing/2014/main" id="{95638197-1FB6-40E7-B6B9-63494463C5C0}"/>
              </a:ext>
            </a:extLst>
          </p:cNvPr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612465" y="5486400"/>
            <a:ext cx="616635" cy="506043"/>
          </a:xfrm>
          <a:prstGeom prst="rect">
            <a:avLst/>
          </a:prstGeom>
        </p:spPr>
      </p:pic>
      <p:sp>
        <p:nvSpPr>
          <p:cNvPr id="349" name="object 1628">
            <a:extLst>
              <a:ext uri="{FF2B5EF4-FFF2-40B4-BE49-F238E27FC236}">
                <a16:creationId xmlns:a16="http://schemas.microsoft.com/office/drawing/2014/main" id="{F4658379-408B-4EA8-91B4-3CFBFDB77BC3}"/>
              </a:ext>
            </a:extLst>
          </p:cNvPr>
          <p:cNvSpPr txBox="1">
            <a:spLocks/>
          </p:cNvSpPr>
          <p:nvPr/>
        </p:nvSpPr>
        <p:spPr>
          <a:xfrm>
            <a:off x="5587104" y="9835766"/>
            <a:ext cx="1946069" cy="129523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500" b="0" i="0" kern="120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0"/>
              </a:spcBef>
            </a:pPr>
            <a:r>
              <a:rPr lang="en-US" sz="800" spc="-5"/>
              <a:t>Adapted from CDC protocol March, 2020</a:t>
            </a:r>
            <a:endParaRPr lang="en-US" sz="800" spc="-5" dirty="0"/>
          </a:p>
        </p:txBody>
      </p:sp>
      <p:pic>
        <p:nvPicPr>
          <p:cNvPr id="350" name="Picture 349">
            <a:extLst>
              <a:ext uri="{FF2B5EF4-FFF2-40B4-BE49-F238E27FC236}">
                <a16:creationId xmlns:a16="http://schemas.microsoft.com/office/drawing/2014/main" id="{D49568A0-8188-4D2C-9BAA-0B4666A69DFC}"/>
              </a:ext>
            </a:extLst>
          </p:cNvPr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171748"/>
            <a:ext cx="1962486" cy="5818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59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Curlz MT</vt:lpstr>
      <vt:lpstr>Lucida Sans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Bosworth, Susan</dc:creator>
  <cp:lastModifiedBy>Bosworth, Susan</cp:lastModifiedBy>
  <cp:revision>13</cp:revision>
  <cp:lastPrinted>2020-03-03T16:53:35Z</cp:lastPrinted>
  <dcterms:created xsi:type="dcterms:W3CDTF">2020-03-03T15:14:54Z</dcterms:created>
  <dcterms:modified xsi:type="dcterms:W3CDTF">2020-03-04T14:28:48Z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2014-10-16T00:00:00Z</vt:filetime>
  </property>
  <property fmtid="{D5CDD505-2E9C-101B-9397-08002B2CF9AE}" pid="3" name="Creator">
    <vt:lpwstr>Adobe InDesign CS5.5 (7.5.3)</vt:lpwstr>
  </property>
  <property fmtid="{D5CDD505-2E9C-101B-9397-08002B2CF9AE}" pid="4" name="LastSaved">
    <vt:filetime>2020-03-03T00:00:00Z</vt:filetime>
  </property>
</Properties>
</file>