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72" r:id="rId4"/>
    <p:sldId id="273" r:id="rId5"/>
    <p:sldId id="274" r:id="rId6"/>
    <p:sldId id="271" r:id="rId7"/>
    <p:sldId id="258" r:id="rId8"/>
    <p:sldId id="257" r:id="rId9"/>
    <p:sldId id="259" r:id="rId10"/>
    <p:sldId id="261" r:id="rId11"/>
    <p:sldId id="262" r:id="rId12"/>
    <p:sldId id="275" r:id="rId13"/>
    <p:sldId id="263" r:id="rId14"/>
    <p:sldId id="264" r:id="rId15"/>
    <p:sldId id="266" r:id="rId16"/>
    <p:sldId id="265" r:id="rId17"/>
    <p:sldId id="267" r:id="rId18"/>
    <p:sldId id="269" r:id="rId19"/>
    <p:sldId id="27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8B79D5-95C8-4110-9605-4F3BB7D8C2ED}" v="3" dt="2025-03-24T15:58:34.0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ng, Lisa M" userId="7cbcf6d4-8dac-418a-993a-2ea3e6c57797" providerId="ADAL" clId="{A58B79D5-95C8-4110-9605-4F3BB7D8C2ED}"/>
    <pc:docChg chg="undo custSel addSld delSld modSld sldOrd">
      <pc:chgData name="King, Lisa M" userId="7cbcf6d4-8dac-418a-993a-2ea3e6c57797" providerId="ADAL" clId="{A58B79D5-95C8-4110-9605-4F3BB7D8C2ED}" dt="2025-03-24T15:58:34.014" v="1136"/>
      <pc:docMkLst>
        <pc:docMk/>
      </pc:docMkLst>
      <pc:sldChg chg="modSp mod">
        <pc:chgData name="King, Lisa M" userId="7cbcf6d4-8dac-418a-993a-2ea3e6c57797" providerId="ADAL" clId="{A58B79D5-95C8-4110-9605-4F3BB7D8C2ED}" dt="2025-03-18T19:37:18.984" v="880" actId="20577"/>
        <pc:sldMkLst>
          <pc:docMk/>
          <pc:sldMk cId="257157893" sldId="260"/>
        </pc:sldMkLst>
        <pc:spChg chg="mod">
          <ac:chgData name="King, Lisa M" userId="7cbcf6d4-8dac-418a-993a-2ea3e6c57797" providerId="ADAL" clId="{A58B79D5-95C8-4110-9605-4F3BB7D8C2ED}" dt="2025-03-18T19:37:18.984" v="880" actId="20577"/>
          <ac:spMkLst>
            <pc:docMk/>
            <pc:sldMk cId="257157893" sldId="260"/>
            <ac:spMk id="3" creationId="{63913490-5401-DF28-AFA9-D17F41EABF15}"/>
          </ac:spMkLst>
        </pc:spChg>
      </pc:sldChg>
      <pc:sldChg chg="addSp modSp mod">
        <pc:chgData name="King, Lisa M" userId="7cbcf6d4-8dac-418a-993a-2ea3e6c57797" providerId="ADAL" clId="{A58B79D5-95C8-4110-9605-4F3BB7D8C2ED}" dt="2025-03-24T15:58:34.014" v="1136"/>
        <pc:sldMkLst>
          <pc:docMk/>
          <pc:sldMk cId="2917714577" sldId="262"/>
        </pc:sldMkLst>
        <pc:spChg chg="mod">
          <ac:chgData name="King, Lisa M" userId="7cbcf6d4-8dac-418a-993a-2ea3e6c57797" providerId="ADAL" clId="{A58B79D5-95C8-4110-9605-4F3BB7D8C2ED}" dt="2025-03-24T15:58:25.645" v="1134" actId="1076"/>
          <ac:spMkLst>
            <pc:docMk/>
            <pc:sldMk cId="2917714577" sldId="262"/>
            <ac:spMk id="3" creationId="{2437BC2B-C651-D749-0E03-8B051428DFD0}"/>
          </ac:spMkLst>
        </pc:spChg>
        <pc:spChg chg="add mod">
          <ac:chgData name="King, Lisa M" userId="7cbcf6d4-8dac-418a-993a-2ea3e6c57797" providerId="ADAL" clId="{A58B79D5-95C8-4110-9605-4F3BB7D8C2ED}" dt="2025-03-24T15:58:34.014" v="1136"/>
          <ac:spMkLst>
            <pc:docMk/>
            <pc:sldMk cId="2917714577" sldId="262"/>
            <ac:spMk id="4" creationId="{55B87AA3-B33A-64B5-9EC5-437AFB42918C}"/>
          </ac:spMkLst>
        </pc:spChg>
      </pc:sldChg>
      <pc:sldChg chg="addSp delSp modSp mod">
        <pc:chgData name="King, Lisa M" userId="7cbcf6d4-8dac-418a-993a-2ea3e6c57797" providerId="ADAL" clId="{A58B79D5-95C8-4110-9605-4F3BB7D8C2ED}" dt="2025-03-18T19:08:58.692" v="15" actId="255"/>
        <pc:sldMkLst>
          <pc:docMk/>
          <pc:sldMk cId="848768958" sldId="263"/>
        </pc:sldMkLst>
        <pc:spChg chg="mod">
          <ac:chgData name="King, Lisa M" userId="7cbcf6d4-8dac-418a-993a-2ea3e6c57797" providerId="ADAL" clId="{A58B79D5-95C8-4110-9605-4F3BB7D8C2ED}" dt="2025-03-18T19:08:58.692" v="15" actId="255"/>
          <ac:spMkLst>
            <pc:docMk/>
            <pc:sldMk cId="848768958" sldId="263"/>
            <ac:spMk id="3" creationId="{351A3E3B-82DD-791A-9DD9-6809511352D4}"/>
          </ac:spMkLst>
        </pc:spChg>
        <pc:spChg chg="add">
          <ac:chgData name="King, Lisa M" userId="7cbcf6d4-8dac-418a-993a-2ea3e6c57797" providerId="ADAL" clId="{A58B79D5-95C8-4110-9605-4F3BB7D8C2ED}" dt="2025-03-18T19:08:32" v="9" actId="26606"/>
          <ac:spMkLst>
            <pc:docMk/>
            <pc:sldMk cId="848768958" sldId="263"/>
            <ac:spMk id="17" creationId="{C9A36457-A5F4-4103-A443-02581C09185B}"/>
          </ac:spMkLst>
        </pc:spChg>
        <pc:spChg chg="add">
          <ac:chgData name="King, Lisa M" userId="7cbcf6d4-8dac-418a-993a-2ea3e6c57797" providerId="ADAL" clId="{A58B79D5-95C8-4110-9605-4F3BB7D8C2ED}" dt="2025-03-18T19:08:32" v="9" actId="26606"/>
          <ac:spMkLst>
            <pc:docMk/>
            <pc:sldMk cId="848768958" sldId="263"/>
            <ac:spMk id="19" creationId="{DC5FB7E8-B636-40FA-BE8D-48145C0F5C57}"/>
          </ac:spMkLst>
        </pc:spChg>
        <pc:spChg chg="add">
          <ac:chgData name="King, Lisa M" userId="7cbcf6d4-8dac-418a-993a-2ea3e6c57797" providerId="ADAL" clId="{A58B79D5-95C8-4110-9605-4F3BB7D8C2ED}" dt="2025-03-18T19:08:32" v="9" actId="26606"/>
          <ac:spMkLst>
            <pc:docMk/>
            <pc:sldMk cId="848768958" sldId="263"/>
            <ac:spMk id="21" creationId="{142DCE2C-2863-46FA-9BE7-24365A24D9BA}"/>
          </ac:spMkLst>
        </pc:spChg>
      </pc:sldChg>
      <pc:sldChg chg="modSp mod">
        <pc:chgData name="King, Lisa M" userId="7cbcf6d4-8dac-418a-993a-2ea3e6c57797" providerId="ADAL" clId="{A58B79D5-95C8-4110-9605-4F3BB7D8C2ED}" dt="2025-03-18T19:29:31.760" v="800" actId="27636"/>
        <pc:sldMkLst>
          <pc:docMk/>
          <pc:sldMk cId="1712575570" sldId="264"/>
        </pc:sldMkLst>
        <pc:spChg chg="mod">
          <ac:chgData name="King, Lisa M" userId="7cbcf6d4-8dac-418a-993a-2ea3e6c57797" providerId="ADAL" clId="{A58B79D5-95C8-4110-9605-4F3BB7D8C2ED}" dt="2025-03-18T19:29:31.760" v="800" actId="27636"/>
          <ac:spMkLst>
            <pc:docMk/>
            <pc:sldMk cId="1712575570" sldId="264"/>
            <ac:spMk id="3" creationId="{FE3E14BF-FC43-463B-C4F8-AA9B4D1D45F7}"/>
          </ac:spMkLst>
        </pc:spChg>
      </pc:sldChg>
      <pc:sldChg chg="modSp mod">
        <pc:chgData name="King, Lisa M" userId="7cbcf6d4-8dac-418a-993a-2ea3e6c57797" providerId="ADAL" clId="{A58B79D5-95C8-4110-9605-4F3BB7D8C2ED}" dt="2025-03-19T12:59:54.848" v="915" actId="113"/>
        <pc:sldMkLst>
          <pc:docMk/>
          <pc:sldMk cId="2747908419" sldId="266"/>
        </pc:sldMkLst>
        <pc:spChg chg="mod">
          <ac:chgData name="King, Lisa M" userId="7cbcf6d4-8dac-418a-993a-2ea3e6c57797" providerId="ADAL" clId="{A58B79D5-95C8-4110-9605-4F3BB7D8C2ED}" dt="2025-03-19T12:59:54.848" v="915" actId="113"/>
          <ac:spMkLst>
            <pc:docMk/>
            <pc:sldMk cId="2747908419" sldId="266"/>
            <ac:spMk id="3" creationId="{20C374EF-9C12-FD0D-307E-8570CAFFFB3B}"/>
          </ac:spMkLst>
        </pc:spChg>
      </pc:sldChg>
      <pc:sldChg chg="modSp mod">
        <pc:chgData name="King, Lisa M" userId="7cbcf6d4-8dac-418a-993a-2ea3e6c57797" providerId="ADAL" clId="{A58B79D5-95C8-4110-9605-4F3BB7D8C2ED}" dt="2025-03-18T19:29:52.045" v="801" actId="255"/>
        <pc:sldMkLst>
          <pc:docMk/>
          <pc:sldMk cId="2936221468" sldId="267"/>
        </pc:sldMkLst>
        <pc:spChg chg="mod">
          <ac:chgData name="King, Lisa M" userId="7cbcf6d4-8dac-418a-993a-2ea3e6c57797" providerId="ADAL" clId="{A58B79D5-95C8-4110-9605-4F3BB7D8C2ED}" dt="2025-03-18T19:29:52.045" v="801" actId="255"/>
          <ac:spMkLst>
            <pc:docMk/>
            <pc:sldMk cId="2936221468" sldId="267"/>
            <ac:spMk id="3" creationId="{DECEDC76-44FC-D5D7-72FB-1DFAFDC0353E}"/>
          </ac:spMkLst>
        </pc:spChg>
      </pc:sldChg>
      <pc:sldChg chg="addSp delSp modSp del mod">
        <pc:chgData name="King, Lisa M" userId="7cbcf6d4-8dac-418a-993a-2ea3e6c57797" providerId="ADAL" clId="{A58B79D5-95C8-4110-9605-4F3BB7D8C2ED}" dt="2025-03-18T19:20:17.372" v="516" actId="2696"/>
        <pc:sldMkLst>
          <pc:docMk/>
          <pc:sldMk cId="1677178883" sldId="268"/>
        </pc:sldMkLst>
      </pc:sldChg>
      <pc:sldChg chg="addSp delSp modSp new mod setBg">
        <pc:chgData name="King, Lisa M" userId="7cbcf6d4-8dac-418a-993a-2ea3e6c57797" providerId="ADAL" clId="{A58B79D5-95C8-4110-9605-4F3BB7D8C2ED}" dt="2025-03-18T19:24:53.538" v="714" actId="5793"/>
        <pc:sldMkLst>
          <pc:docMk/>
          <pc:sldMk cId="3383507140" sldId="269"/>
        </pc:sldMkLst>
        <pc:spChg chg="add mod">
          <ac:chgData name="King, Lisa M" userId="7cbcf6d4-8dac-418a-993a-2ea3e6c57797" providerId="ADAL" clId="{A58B79D5-95C8-4110-9605-4F3BB7D8C2ED}" dt="2025-03-18T19:24:53.538" v="714" actId="5793"/>
          <ac:spMkLst>
            <pc:docMk/>
            <pc:sldMk cId="3383507140" sldId="269"/>
            <ac:spMk id="3" creationId="{ED6FF6FD-DAE1-28B2-C33B-73BC4578583B}"/>
          </ac:spMkLst>
        </pc:spChg>
        <pc:spChg chg="add">
          <ac:chgData name="King, Lisa M" userId="7cbcf6d4-8dac-418a-993a-2ea3e6c57797" providerId="ADAL" clId="{A58B79D5-95C8-4110-9605-4F3BB7D8C2ED}" dt="2025-03-18T19:23:05.239" v="643" actId="26606"/>
          <ac:spMkLst>
            <pc:docMk/>
            <pc:sldMk cId="3383507140" sldId="269"/>
            <ac:spMk id="7" creationId="{6128F3BD-7564-4310-B528-888E64F87576}"/>
          </ac:spMkLst>
        </pc:spChg>
        <pc:spChg chg="add">
          <ac:chgData name="King, Lisa M" userId="7cbcf6d4-8dac-418a-993a-2ea3e6c57797" providerId="ADAL" clId="{A58B79D5-95C8-4110-9605-4F3BB7D8C2ED}" dt="2025-03-18T19:23:05.239" v="643" actId="26606"/>
          <ac:spMkLst>
            <pc:docMk/>
            <pc:sldMk cId="3383507140" sldId="269"/>
            <ac:spMk id="9" creationId="{82AA3C4E-019E-440F-87AB-67EFA9BE6C81}"/>
          </ac:spMkLst>
        </pc:spChg>
      </pc:sldChg>
      <pc:sldChg chg="addSp modSp new mod setBg">
        <pc:chgData name="King, Lisa M" userId="7cbcf6d4-8dac-418a-993a-2ea3e6c57797" providerId="ADAL" clId="{A58B79D5-95C8-4110-9605-4F3BB7D8C2ED}" dt="2025-03-18T19:26:16.171" v="797" actId="5793"/>
        <pc:sldMkLst>
          <pc:docMk/>
          <pc:sldMk cId="837713311" sldId="270"/>
        </pc:sldMkLst>
        <pc:spChg chg="add mod">
          <ac:chgData name="King, Lisa M" userId="7cbcf6d4-8dac-418a-993a-2ea3e6c57797" providerId="ADAL" clId="{A58B79D5-95C8-4110-9605-4F3BB7D8C2ED}" dt="2025-03-18T19:26:16.171" v="797" actId="5793"/>
          <ac:spMkLst>
            <pc:docMk/>
            <pc:sldMk cId="837713311" sldId="270"/>
            <ac:spMk id="3" creationId="{1D29D847-8276-EAF1-7DCC-FB8B4144D331}"/>
          </ac:spMkLst>
        </pc:spChg>
        <pc:spChg chg="add">
          <ac:chgData name="King, Lisa M" userId="7cbcf6d4-8dac-418a-993a-2ea3e6c57797" providerId="ADAL" clId="{A58B79D5-95C8-4110-9605-4F3BB7D8C2ED}" dt="2025-03-18T19:25:02.824" v="715" actId="26606"/>
          <ac:spMkLst>
            <pc:docMk/>
            <pc:sldMk cId="837713311" sldId="270"/>
            <ac:spMk id="8" creationId="{6128F3BD-7564-4310-B528-888E64F87576}"/>
          </ac:spMkLst>
        </pc:spChg>
        <pc:spChg chg="add">
          <ac:chgData name="King, Lisa M" userId="7cbcf6d4-8dac-418a-993a-2ea3e6c57797" providerId="ADAL" clId="{A58B79D5-95C8-4110-9605-4F3BB7D8C2ED}" dt="2025-03-18T19:25:02.824" v="715" actId="26606"/>
          <ac:spMkLst>
            <pc:docMk/>
            <pc:sldMk cId="837713311" sldId="270"/>
            <ac:spMk id="10" creationId="{82AA3C4E-019E-440F-87AB-67EFA9BE6C81}"/>
          </ac:spMkLst>
        </pc:spChg>
      </pc:sldChg>
      <pc:sldChg chg="addSp modSp new mod setBg">
        <pc:chgData name="King, Lisa M" userId="7cbcf6d4-8dac-418a-993a-2ea3e6c57797" providerId="ADAL" clId="{A58B79D5-95C8-4110-9605-4F3BB7D8C2ED}" dt="2025-03-19T13:02:42.974" v="998"/>
        <pc:sldMkLst>
          <pc:docMk/>
          <pc:sldMk cId="2017494028" sldId="271"/>
        </pc:sldMkLst>
        <pc:spChg chg="mod">
          <ac:chgData name="King, Lisa M" userId="7cbcf6d4-8dac-418a-993a-2ea3e6c57797" providerId="ADAL" clId="{A58B79D5-95C8-4110-9605-4F3BB7D8C2ED}" dt="2025-03-19T13:02:23.496" v="994" actId="20577"/>
          <ac:spMkLst>
            <pc:docMk/>
            <pc:sldMk cId="2017494028" sldId="271"/>
            <ac:spMk id="2" creationId="{58DB03E1-A3F8-6C82-FDA4-7AC51CDEBCAB}"/>
          </ac:spMkLst>
        </pc:spChg>
        <pc:spChg chg="mod">
          <ac:chgData name="King, Lisa M" userId="7cbcf6d4-8dac-418a-993a-2ea3e6c57797" providerId="ADAL" clId="{A58B79D5-95C8-4110-9605-4F3BB7D8C2ED}" dt="2025-03-19T13:02:42.974" v="998"/>
          <ac:spMkLst>
            <pc:docMk/>
            <pc:sldMk cId="2017494028" sldId="271"/>
            <ac:spMk id="3" creationId="{F5D0FB2F-9CF2-C523-F58B-CBD80483BD23}"/>
          </ac:spMkLst>
        </pc:spChg>
        <pc:spChg chg="add">
          <ac:chgData name="King, Lisa M" userId="7cbcf6d4-8dac-418a-993a-2ea3e6c57797" providerId="ADAL" clId="{A58B79D5-95C8-4110-9605-4F3BB7D8C2ED}" dt="2025-03-19T13:02:12.207" v="961" actId="26606"/>
          <ac:spMkLst>
            <pc:docMk/>
            <pc:sldMk cId="2017494028" sldId="271"/>
            <ac:spMk id="8" creationId="{C9A36457-A5F4-4103-A443-02581C09185B}"/>
          </ac:spMkLst>
        </pc:spChg>
        <pc:spChg chg="add">
          <ac:chgData name="King, Lisa M" userId="7cbcf6d4-8dac-418a-993a-2ea3e6c57797" providerId="ADAL" clId="{A58B79D5-95C8-4110-9605-4F3BB7D8C2ED}" dt="2025-03-19T13:02:12.207" v="961" actId="26606"/>
          <ac:spMkLst>
            <pc:docMk/>
            <pc:sldMk cId="2017494028" sldId="271"/>
            <ac:spMk id="10" creationId="{DC5FB7E8-B636-40FA-BE8D-48145C0F5C57}"/>
          </ac:spMkLst>
        </pc:spChg>
        <pc:spChg chg="add">
          <ac:chgData name="King, Lisa M" userId="7cbcf6d4-8dac-418a-993a-2ea3e6c57797" providerId="ADAL" clId="{A58B79D5-95C8-4110-9605-4F3BB7D8C2ED}" dt="2025-03-19T13:02:12.207" v="961" actId="26606"/>
          <ac:spMkLst>
            <pc:docMk/>
            <pc:sldMk cId="2017494028" sldId="271"/>
            <ac:spMk id="12" creationId="{142DCE2C-2863-46FA-9BE7-24365A24D9BA}"/>
          </ac:spMkLst>
        </pc:spChg>
      </pc:sldChg>
      <pc:sldChg chg="new del ord">
        <pc:chgData name="King, Lisa M" userId="7cbcf6d4-8dac-418a-993a-2ea3e6c57797" providerId="ADAL" clId="{A58B79D5-95C8-4110-9605-4F3BB7D8C2ED}" dt="2025-03-19T13:01:38.897" v="919" actId="2696"/>
        <pc:sldMkLst>
          <pc:docMk/>
          <pc:sldMk cId="3965425101" sldId="271"/>
        </pc:sldMkLst>
      </pc:sldChg>
      <pc:sldChg chg="modSp add mod">
        <pc:chgData name="King, Lisa M" userId="7cbcf6d4-8dac-418a-993a-2ea3e6c57797" providerId="ADAL" clId="{A58B79D5-95C8-4110-9605-4F3BB7D8C2ED}" dt="2025-03-19T13:44:02.229" v="1133" actId="20577"/>
        <pc:sldMkLst>
          <pc:docMk/>
          <pc:sldMk cId="1130039293" sldId="272"/>
        </pc:sldMkLst>
        <pc:spChg chg="mod">
          <ac:chgData name="King, Lisa M" userId="7cbcf6d4-8dac-418a-993a-2ea3e6c57797" providerId="ADAL" clId="{A58B79D5-95C8-4110-9605-4F3BB7D8C2ED}" dt="2025-03-19T13:44:02.229" v="1133" actId="20577"/>
          <ac:spMkLst>
            <pc:docMk/>
            <pc:sldMk cId="1130039293" sldId="272"/>
            <ac:spMk id="3" creationId="{216A955A-DC74-306D-8BFC-1F7402F3E28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512FA-5780-E350-3A39-52A1459E39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55491EE-25B6-53DA-850D-07E6DC82D2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B2CE93-787C-3F72-BB95-90BB4E6B98F7}"/>
              </a:ext>
            </a:extLst>
          </p:cNvPr>
          <p:cNvSpPr>
            <a:spLocks noGrp="1"/>
          </p:cNvSpPr>
          <p:nvPr>
            <p:ph type="dt" sz="half" idx="10"/>
          </p:nvPr>
        </p:nvSpPr>
        <p:spPr/>
        <p:txBody>
          <a:bodyPr/>
          <a:lstStyle/>
          <a:p>
            <a:fld id="{9E3EC270-55A1-48C0-8DCB-A4AB83682552}" type="datetimeFigureOut">
              <a:rPr lang="en-US" smtClean="0"/>
              <a:t>4/28/2025</a:t>
            </a:fld>
            <a:endParaRPr lang="en-US"/>
          </a:p>
        </p:txBody>
      </p:sp>
      <p:sp>
        <p:nvSpPr>
          <p:cNvPr id="5" name="Footer Placeholder 4">
            <a:extLst>
              <a:ext uri="{FF2B5EF4-FFF2-40B4-BE49-F238E27FC236}">
                <a16:creationId xmlns:a16="http://schemas.microsoft.com/office/drawing/2014/main" id="{A1006D22-A886-58E2-1BAC-CF079CBB28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376A5F-08DB-F118-74F8-8BC9D18FDD6C}"/>
              </a:ext>
            </a:extLst>
          </p:cNvPr>
          <p:cNvSpPr>
            <a:spLocks noGrp="1"/>
          </p:cNvSpPr>
          <p:nvPr>
            <p:ph type="sldNum" sz="quarter" idx="12"/>
          </p:nvPr>
        </p:nvSpPr>
        <p:spPr/>
        <p:txBody>
          <a:bodyPr/>
          <a:lstStyle/>
          <a:p>
            <a:fld id="{62DB9F1F-C47E-4F40-99E3-7D34021878D0}" type="slidenum">
              <a:rPr lang="en-US" smtClean="0"/>
              <a:t>‹#›</a:t>
            </a:fld>
            <a:endParaRPr lang="en-US"/>
          </a:p>
        </p:txBody>
      </p:sp>
    </p:spTree>
    <p:extLst>
      <p:ext uri="{BB962C8B-B14F-4D97-AF65-F5344CB8AC3E}">
        <p14:creationId xmlns:p14="http://schemas.microsoft.com/office/powerpoint/2010/main" val="792599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B9341-CFA7-BDB2-E967-D8949385FC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9588E0-A333-EAF0-6D55-849E125DD6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DD6D8E-2D97-2580-B4AB-C6F3F3422B32}"/>
              </a:ext>
            </a:extLst>
          </p:cNvPr>
          <p:cNvSpPr>
            <a:spLocks noGrp="1"/>
          </p:cNvSpPr>
          <p:nvPr>
            <p:ph type="dt" sz="half" idx="10"/>
          </p:nvPr>
        </p:nvSpPr>
        <p:spPr/>
        <p:txBody>
          <a:bodyPr/>
          <a:lstStyle/>
          <a:p>
            <a:fld id="{9E3EC270-55A1-48C0-8DCB-A4AB83682552}" type="datetimeFigureOut">
              <a:rPr lang="en-US" smtClean="0"/>
              <a:t>4/28/2025</a:t>
            </a:fld>
            <a:endParaRPr lang="en-US"/>
          </a:p>
        </p:txBody>
      </p:sp>
      <p:sp>
        <p:nvSpPr>
          <p:cNvPr id="5" name="Footer Placeholder 4">
            <a:extLst>
              <a:ext uri="{FF2B5EF4-FFF2-40B4-BE49-F238E27FC236}">
                <a16:creationId xmlns:a16="http://schemas.microsoft.com/office/drawing/2014/main" id="{CEE704C5-7B9D-3377-CAA2-A47517FF6B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AD064D-2FAE-DF65-DFD6-071046341D77}"/>
              </a:ext>
            </a:extLst>
          </p:cNvPr>
          <p:cNvSpPr>
            <a:spLocks noGrp="1"/>
          </p:cNvSpPr>
          <p:nvPr>
            <p:ph type="sldNum" sz="quarter" idx="12"/>
          </p:nvPr>
        </p:nvSpPr>
        <p:spPr/>
        <p:txBody>
          <a:bodyPr/>
          <a:lstStyle/>
          <a:p>
            <a:fld id="{62DB9F1F-C47E-4F40-99E3-7D34021878D0}" type="slidenum">
              <a:rPr lang="en-US" smtClean="0"/>
              <a:t>‹#›</a:t>
            </a:fld>
            <a:endParaRPr lang="en-US"/>
          </a:p>
        </p:txBody>
      </p:sp>
    </p:spTree>
    <p:extLst>
      <p:ext uri="{BB962C8B-B14F-4D97-AF65-F5344CB8AC3E}">
        <p14:creationId xmlns:p14="http://schemas.microsoft.com/office/powerpoint/2010/main" val="2672998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D98741-AEE6-02D8-A3B8-1BBB9DB0114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56CCA23-CF9C-256C-3400-003B13BF28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CC2831-EA5B-AD8B-8D5D-D4CDC13BD6F0}"/>
              </a:ext>
            </a:extLst>
          </p:cNvPr>
          <p:cNvSpPr>
            <a:spLocks noGrp="1"/>
          </p:cNvSpPr>
          <p:nvPr>
            <p:ph type="dt" sz="half" idx="10"/>
          </p:nvPr>
        </p:nvSpPr>
        <p:spPr/>
        <p:txBody>
          <a:bodyPr/>
          <a:lstStyle/>
          <a:p>
            <a:fld id="{9E3EC270-55A1-48C0-8DCB-A4AB83682552}" type="datetimeFigureOut">
              <a:rPr lang="en-US" smtClean="0"/>
              <a:t>4/28/2025</a:t>
            </a:fld>
            <a:endParaRPr lang="en-US"/>
          </a:p>
        </p:txBody>
      </p:sp>
      <p:sp>
        <p:nvSpPr>
          <p:cNvPr id="5" name="Footer Placeholder 4">
            <a:extLst>
              <a:ext uri="{FF2B5EF4-FFF2-40B4-BE49-F238E27FC236}">
                <a16:creationId xmlns:a16="http://schemas.microsoft.com/office/drawing/2014/main" id="{1A88459E-CF29-273C-9A4A-098F7248EF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5A5A1B-F203-98DE-5E21-F588A3CF478D}"/>
              </a:ext>
            </a:extLst>
          </p:cNvPr>
          <p:cNvSpPr>
            <a:spLocks noGrp="1"/>
          </p:cNvSpPr>
          <p:nvPr>
            <p:ph type="sldNum" sz="quarter" idx="12"/>
          </p:nvPr>
        </p:nvSpPr>
        <p:spPr/>
        <p:txBody>
          <a:bodyPr/>
          <a:lstStyle/>
          <a:p>
            <a:fld id="{62DB9F1F-C47E-4F40-99E3-7D34021878D0}" type="slidenum">
              <a:rPr lang="en-US" smtClean="0"/>
              <a:t>‹#›</a:t>
            </a:fld>
            <a:endParaRPr lang="en-US"/>
          </a:p>
        </p:txBody>
      </p:sp>
    </p:spTree>
    <p:extLst>
      <p:ext uri="{BB962C8B-B14F-4D97-AF65-F5344CB8AC3E}">
        <p14:creationId xmlns:p14="http://schemas.microsoft.com/office/powerpoint/2010/main" val="4050909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0526B-321F-5D66-FB7F-CB61CF837E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34EC80-568F-19C8-ABE0-53C5A05CED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B30E5A-8B96-CCBA-2DED-45836BD118C9}"/>
              </a:ext>
            </a:extLst>
          </p:cNvPr>
          <p:cNvSpPr>
            <a:spLocks noGrp="1"/>
          </p:cNvSpPr>
          <p:nvPr>
            <p:ph type="dt" sz="half" idx="10"/>
          </p:nvPr>
        </p:nvSpPr>
        <p:spPr/>
        <p:txBody>
          <a:bodyPr/>
          <a:lstStyle/>
          <a:p>
            <a:fld id="{9E3EC270-55A1-48C0-8DCB-A4AB83682552}" type="datetimeFigureOut">
              <a:rPr lang="en-US" smtClean="0"/>
              <a:t>4/28/2025</a:t>
            </a:fld>
            <a:endParaRPr lang="en-US"/>
          </a:p>
        </p:txBody>
      </p:sp>
      <p:sp>
        <p:nvSpPr>
          <p:cNvPr id="5" name="Footer Placeholder 4">
            <a:extLst>
              <a:ext uri="{FF2B5EF4-FFF2-40B4-BE49-F238E27FC236}">
                <a16:creationId xmlns:a16="http://schemas.microsoft.com/office/drawing/2014/main" id="{1B5636B4-3CF9-DF9E-69DF-87FE2DC114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37C610-E950-80CA-6ACB-85088748EB85}"/>
              </a:ext>
            </a:extLst>
          </p:cNvPr>
          <p:cNvSpPr>
            <a:spLocks noGrp="1"/>
          </p:cNvSpPr>
          <p:nvPr>
            <p:ph type="sldNum" sz="quarter" idx="12"/>
          </p:nvPr>
        </p:nvSpPr>
        <p:spPr/>
        <p:txBody>
          <a:bodyPr/>
          <a:lstStyle/>
          <a:p>
            <a:fld id="{62DB9F1F-C47E-4F40-99E3-7D34021878D0}" type="slidenum">
              <a:rPr lang="en-US" smtClean="0"/>
              <a:t>‹#›</a:t>
            </a:fld>
            <a:endParaRPr lang="en-US"/>
          </a:p>
        </p:txBody>
      </p:sp>
    </p:spTree>
    <p:extLst>
      <p:ext uri="{BB962C8B-B14F-4D97-AF65-F5344CB8AC3E}">
        <p14:creationId xmlns:p14="http://schemas.microsoft.com/office/powerpoint/2010/main" val="1217383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F82E1-6D72-1055-15FF-48CA2BB9F1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7DEE80C-5C21-A71A-3005-7992D9BBE24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199029-0C62-5238-663A-DDEEB8286126}"/>
              </a:ext>
            </a:extLst>
          </p:cNvPr>
          <p:cNvSpPr>
            <a:spLocks noGrp="1"/>
          </p:cNvSpPr>
          <p:nvPr>
            <p:ph type="dt" sz="half" idx="10"/>
          </p:nvPr>
        </p:nvSpPr>
        <p:spPr/>
        <p:txBody>
          <a:bodyPr/>
          <a:lstStyle/>
          <a:p>
            <a:fld id="{9E3EC270-55A1-48C0-8DCB-A4AB83682552}" type="datetimeFigureOut">
              <a:rPr lang="en-US" smtClean="0"/>
              <a:t>4/28/2025</a:t>
            </a:fld>
            <a:endParaRPr lang="en-US"/>
          </a:p>
        </p:txBody>
      </p:sp>
      <p:sp>
        <p:nvSpPr>
          <p:cNvPr id="5" name="Footer Placeholder 4">
            <a:extLst>
              <a:ext uri="{FF2B5EF4-FFF2-40B4-BE49-F238E27FC236}">
                <a16:creationId xmlns:a16="http://schemas.microsoft.com/office/drawing/2014/main" id="{2BF95F2A-7891-A2FC-B33E-AE20D61E6F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2C8657-2454-A68C-BF19-FBDA063DAC2E}"/>
              </a:ext>
            </a:extLst>
          </p:cNvPr>
          <p:cNvSpPr>
            <a:spLocks noGrp="1"/>
          </p:cNvSpPr>
          <p:nvPr>
            <p:ph type="sldNum" sz="quarter" idx="12"/>
          </p:nvPr>
        </p:nvSpPr>
        <p:spPr/>
        <p:txBody>
          <a:bodyPr/>
          <a:lstStyle/>
          <a:p>
            <a:fld id="{62DB9F1F-C47E-4F40-99E3-7D34021878D0}" type="slidenum">
              <a:rPr lang="en-US" smtClean="0"/>
              <a:t>‹#›</a:t>
            </a:fld>
            <a:endParaRPr lang="en-US"/>
          </a:p>
        </p:txBody>
      </p:sp>
    </p:spTree>
    <p:extLst>
      <p:ext uri="{BB962C8B-B14F-4D97-AF65-F5344CB8AC3E}">
        <p14:creationId xmlns:p14="http://schemas.microsoft.com/office/powerpoint/2010/main" val="2370425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C5A30-F15C-7332-BD45-EDAA7AA5FE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177BBC-DF35-A823-9A5E-8905862EF0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D250A5-36F1-0198-7FD1-C0F6D3779D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6594E3-BF12-EECB-2F6F-FC9B0FBE4A99}"/>
              </a:ext>
            </a:extLst>
          </p:cNvPr>
          <p:cNvSpPr>
            <a:spLocks noGrp="1"/>
          </p:cNvSpPr>
          <p:nvPr>
            <p:ph type="dt" sz="half" idx="10"/>
          </p:nvPr>
        </p:nvSpPr>
        <p:spPr/>
        <p:txBody>
          <a:bodyPr/>
          <a:lstStyle/>
          <a:p>
            <a:fld id="{9E3EC270-55A1-48C0-8DCB-A4AB83682552}" type="datetimeFigureOut">
              <a:rPr lang="en-US" smtClean="0"/>
              <a:t>4/28/2025</a:t>
            </a:fld>
            <a:endParaRPr lang="en-US"/>
          </a:p>
        </p:txBody>
      </p:sp>
      <p:sp>
        <p:nvSpPr>
          <p:cNvPr id="6" name="Footer Placeholder 5">
            <a:extLst>
              <a:ext uri="{FF2B5EF4-FFF2-40B4-BE49-F238E27FC236}">
                <a16:creationId xmlns:a16="http://schemas.microsoft.com/office/drawing/2014/main" id="{B8CE2FBC-DDC8-2C4E-4DF3-16B8F1AA05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779D4E-FD83-6552-6A78-A697665DEC29}"/>
              </a:ext>
            </a:extLst>
          </p:cNvPr>
          <p:cNvSpPr>
            <a:spLocks noGrp="1"/>
          </p:cNvSpPr>
          <p:nvPr>
            <p:ph type="sldNum" sz="quarter" idx="12"/>
          </p:nvPr>
        </p:nvSpPr>
        <p:spPr/>
        <p:txBody>
          <a:bodyPr/>
          <a:lstStyle/>
          <a:p>
            <a:fld id="{62DB9F1F-C47E-4F40-99E3-7D34021878D0}" type="slidenum">
              <a:rPr lang="en-US" smtClean="0"/>
              <a:t>‹#›</a:t>
            </a:fld>
            <a:endParaRPr lang="en-US"/>
          </a:p>
        </p:txBody>
      </p:sp>
    </p:spTree>
    <p:extLst>
      <p:ext uri="{BB962C8B-B14F-4D97-AF65-F5344CB8AC3E}">
        <p14:creationId xmlns:p14="http://schemas.microsoft.com/office/powerpoint/2010/main" val="1776309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D7872-DBCD-2CDE-27BE-31ED3D5697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14CF35-0612-F9DA-6092-9CE428DFFF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3AB9AA1-2C2E-CF6C-191B-5E6BF9D644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B14933-744E-DB23-57A4-01DDC3F7C1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9C2594-F3DC-A718-0E8E-B533905981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11727E-CE30-C10C-C6FE-537F7B8DEAAE}"/>
              </a:ext>
            </a:extLst>
          </p:cNvPr>
          <p:cNvSpPr>
            <a:spLocks noGrp="1"/>
          </p:cNvSpPr>
          <p:nvPr>
            <p:ph type="dt" sz="half" idx="10"/>
          </p:nvPr>
        </p:nvSpPr>
        <p:spPr/>
        <p:txBody>
          <a:bodyPr/>
          <a:lstStyle/>
          <a:p>
            <a:fld id="{9E3EC270-55A1-48C0-8DCB-A4AB83682552}" type="datetimeFigureOut">
              <a:rPr lang="en-US" smtClean="0"/>
              <a:t>4/28/2025</a:t>
            </a:fld>
            <a:endParaRPr lang="en-US"/>
          </a:p>
        </p:txBody>
      </p:sp>
      <p:sp>
        <p:nvSpPr>
          <p:cNvPr id="8" name="Footer Placeholder 7">
            <a:extLst>
              <a:ext uri="{FF2B5EF4-FFF2-40B4-BE49-F238E27FC236}">
                <a16:creationId xmlns:a16="http://schemas.microsoft.com/office/drawing/2014/main" id="{60826928-C89A-4E9F-47E3-A5F3EFD1F53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8DC9B7-21F9-8911-FB9E-31A5278FDEEC}"/>
              </a:ext>
            </a:extLst>
          </p:cNvPr>
          <p:cNvSpPr>
            <a:spLocks noGrp="1"/>
          </p:cNvSpPr>
          <p:nvPr>
            <p:ph type="sldNum" sz="quarter" idx="12"/>
          </p:nvPr>
        </p:nvSpPr>
        <p:spPr/>
        <p:txBody>
          <a:bodyPr/>
          <a:lstStyle/>
          <a:p>
            <a:fld id="{62DB9F1F-C47E-4F40-99E3-7D34021878D0}" type="slidenum">
              <a:rPr lang="en-US" smtClean="0"/>
              <a:t>‹#›</a:t>
            </a:fld>
            <a:endParaRPr lang="en-US"/>
          </a:p>
        </p:txBody>
      </p:sp>
    </p:spTree>
    <p:extLst>
      <p:ext uri="{BB962C8B-B14F-4D97-AF65-F5344CB8AC3E}">
        <p14:creationId xmlns:p14="http://schemas.microsoft.com/office/powerpoint/2010/main" val="2285022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E87F-6670-5341-4BA9-844F262DE99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0DC3DF-4309-E95D-1FD3-A27B1C456A1A}"/>
              </a:ext>
            </a:extLst>
          </p:cNvPr>
          <p:cNvSpPr>
            <a:spLocks noGrp="1"/>
          </p:cNvSpPr>
          <p:nvPr>
            <p:ph type="dt" sz="half" idx="10"/>
          </p:nvPr>
        </p:nvSpPr>
        <p:spPr/>
        <p:txBody>
          <a:bodyPr/>
          <a:lstStyle/>
          <a:p>
            <a:fld id="{9E3EC270-55A1-48C0-8DCB-A4AB83682552}" type="datetimeFigureOut">
              <a:rPr lang="en-US" smtClean="0"/>
              <a:t>4/28/2025</a:t>
            </a:fld>
            <a:endParaRPr lang="en-US"/>
          </a:p>
        </p:txBody>
      </p:sp>
      <p:sp>
        <p:nvSpPr>
          <p:cNvPr id="4" name="Footer Placeholder 3">
            <a:extLst>
              <a:ext uri="{FF2B5EF4-FFF2-40B4-BE49-F238E27FC236}">
                <a16:creationId xmlns:a16="http://schemas.microsoft.com/office/drawing/2014/main" id="{EA220DC8-1008-F689-D770-176BE07310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6364CA-FA17-6420-6EDB-7BE555F1A7E8}"/>
              </a:ext>
            </a:extLst>
          </p:cNvPr>
          <p:cNvSpPr>
            <a:spLocks noGrp="1"/>
          </p:cNvSpPr>
          <p:nvPr>
            <p:ph type="sldNum" sz="quarter" idx="12"/>
          </p:nvPr>
        </p:nvSpPr>
        <p:spPr/>
        <p:txBody>
          <a:bodyPr/>
          <a:lstStyle/>
          <a:p>
            <a:fld id="{62DB9F1F-C47E-4F40-99E3-7D34021878D0}" type="slidenum">
              <a:rPr lang="en-US" smtClean="0"/>
              <a:t>‹#›</a:t>
            </a:fld>
            <a:endParaRPr lang="en-US"/>
          </a:p>
        </p:txBody>
      </p:sp>
    </p:spTree>
    <p:extLst>
      <p:ext uri="{BB962C8B-B14F-4D97-AF65-F5344CB8AC3E}">
        <p14:creationId xmlns:p14="http://schemas.microsoft.com/office/powerpoint/2010/main" val="2825677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7B6B85-BA74-F77A-EC75-D98BDAAE09AC}"/>
              </a:ext>
            </a:extLst>
          </p:cNvPr>
          <p:cNvSpPr>
            <a:spLocks noGrp="1"/>
          </p:cNvSpPr>
          <p:nvPr>
            <p:ph type="dt" sz="half" idx="10"/>
          </p:nvPr>
        </p:nvSpPr>
        <p:spPr/>
        <p:txBody>
          <a:bodyPr/>
          <a:lstStyle/>
          <a:p>
            <a:fld id="{9E3EC270-55A1-48C0-8DCB-A4AB83682552}" type="datetimeFigureOut">
              <a:rPr lang="en-US" smtClean="0"/>
              <a:t>4/28/2025</a:t>
            </a:fld>
            <a:endParaRPr lang="en-US"/>
          </a:p>
        </p:txBody>
      </p:sp>
      <p:sp>
        <p:nvSpPr>
          <p:cNvPr id="3" name="Footer Placeholder 2">
            <a:extLst>
              <a:ext uri="{FF2B5EF4-FFF2-40B4-BE49-F238E27FC236}">
                <a16:creationId xmlns:a16="http://schemas.microsoft.com/office/drawing/2014/main" id="{3995FAC6-CE24-8F2E-D6B4-BC47EC61C0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3AA0419-9DFB-D24C-D6E4-829B89AA4A20}"/>
              </a:ext>
            </a:extLst>
          </p:cNvPr>
          <p:cNvSpPr>
            <a:spLocks noGrp="1"/>
          </p:cNvSpPr>
          <p:nvPr>
            <p:ph type="sldNum" sz="quarter" idx="12"/>
          </p:nvPr>
        </p:nvSpPr>
        <p:spPr/>
        <p:txBody>
          <a:bodyPr/>
          <a:lstStyle/>
          <a:p>
            <a:fld id="{62DB9F1F-C47E-4F40-99E3-7D34021878D0}" type="slidenum">
              <a:rPr lang="en-US" smtClean="0"/>
              <a:t>‹#›</a:t>
            </a:fld>
            <a:endParaRPr lang="en-US"/>
          </a:p>
        </p:txBody>
      </p:sp>
    </p:spTree>
    <p:extLst>
      <p:ext uri="{BB962C8B-B14F-4D97-AF65-F5344CB8AC3E}">
        <p14:creationId xmlns:p14="http://schemas.microsoft.com/office/powerpoint/2010/main" val="1261417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5C9DC-5FAD-0AB3-A2E7-49E3576234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D21EE3-D337-9122-CE91-B46D253FBD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FEF6CD-7132-4AE5-B132-9A0E945B1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0ACD61-1639-71AD-8EFC-F9AA28F379F5}"/>
              </a:ext>
            </a:extLst>
          </p:cNvPr>
          <p:cNvSpPr>
            <a:spLocks noGrp="1"/>
          </p:cNvSpPr>
          <p:nvPr>
            <p:ph type="dt" sz="half" idx="10"/>
          </p:nvPr>
        </p:nvSpPr>
        <p:spPr/>
        <p:txBody>
          <a:bodyPr/>
          <a:lstStyle/>
          <a:p>
            <a:fld id="{9E3EC270-55A1-48C0-8DCB-A4AB83682552}" type="datetimeFigureOut">
              <a:rPr lang="en-US" smtClean="0"/>
              <a:t>4/28/2025</a:t>
            </a:fld>
            <a:endParaRPr lang="en-US"/>
          </a:p>
        </p:txBody>
      </p:sp>
      <p:sp>
        <p:nvSpPr>
          <p:cNvPr id="6" name="Footer Placeholder 5">
            <a:extLst>
              <a:ext uri="{FF2B5EF4-FFF2-40B4-BE49-F238E27FC236}">
                <a16:creationId xmlns:a16="http://schemas.microsoft.com/office/drawing/2014/main" id="{E19A1664-90B5-0976-6930-C4677874C6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5876DC-4D00-8EA4-269F-33985D208EA3}"/>
              </a:ext>
            </a:extLst>
          </p:cNvPr>
          <p:cNvSpPr>
            <a:spLocks noGrp="1"/>
          </p:cNvSpPr>
          <p:nvPr>
            <p:ph type="sldNum" sz="quarter" idx="12"/>
          </p:nvPr>
        </p:nvSpPr>
        <p:spPr/>
        <p:txBody>
          <a:bodyPr/>
          <a:lstStyle/>
          <a:p>
            <a:fld id="{62DB9F1F-C47E-4F40-99E3-7D34021878D0}" type="slidenum">
              <a:rPr lang="en-US" smtClean="0"/>
              <a:t>‹#›</a:t>
            </a:fld>
            <a:endParaRPr lang="en-US"/>
          </a:p>
        </p:txBody>
      </p:sp>
    </p:spTree>
    <p:extLst>
      <p:ext uri="{BB962C8B-B14F-4D97-AF65-F5344CB8AC3E}">
        <p14:creationId xmlns:p14="http://schemas.microsoft.com/office/powerpoint/2010/main" val="795689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F6ED2-E23F-707F-EBD8-A28B44B055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517D8B4-2A7B-47AD-A351-C422C2EBEB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450A7F-DF33-CDFA-87E4-80F8B620E9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99B0F1-1647-3BD0-4978-2E9E617ED19F}"/>
              </a:ext>
            </a:extLst>
          </p:cNvPr>
          <p:cNvSpPr>
            <a:spLocks noGrp="1"/>
          </p:cNvSpPr>
          <p:nvPr>
            <p:ph type="dt" sz="half" idx="10"/>
          </p:nvPr>
        </p:nvSpPr>
        <p:spPr/>
        <p:txBody>
          <a:bodyPr/>
          <a:lstStyle/>
          <a:p>
            <a:fld id="{9E3EC270-55A1-48C0-8DCB-A4AB83682552}" type="datetimeFigureOut">
              <a:rPr lang="en-US" smtClean="0"/>
              <a:t>4/28/2025</a:t>
            </a:fld>
            <a:endParaRPr lang="en-US"/>
          </a:p>
        </p:txBody>
      </p:sp>
      <p:sp>
        <p:nvSpPr>
          <p:cNvPr id="6" name="Footer Placeholder 5">
            <a:extLst>
              <a:ext uri="{FF2B5EF4-FFF2-40B4-BE49-F238E27FC236}">
                <a16:creationId xmlns:a16="http://schemas.microsoft.com/office/drawing/2014/main" id="{935B8655-7359-C92B-5EC3-7C880944BF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72E57E-74B8-0DD0-F8AF-14707A557904}"/>
              </a:ext>
            </a:extLst>
          </p:cNvPr>
          <p:cNvSpPr>
            <a:spLocks noGrp="1"/>
          </p:cNvSpPr>
          <p:nvPr>
            <p:ph type="sldNum" sz="quarter" idx="12"/>
          </p:nvPr>
        </p:nvSpPr>
        <p:spPr/>
        <p:txBody>
          <a:bodyPr/>
          <a:lstStyle/>
          <a:p>
            <a:fld id="{62DB9F1F-C47E-4F40-99E3-7D34021878D0}" type="slidenum">
              <a:rPr lang="en-US" smtClean="0"/>
              <a:t>‹#›</a:t>
            </a:fld>
            <a:endParaRPr lang="en-US"/>
          </a:p>
        </p:txBody>
      </p:sp>
    </p:spTree>
    <p:extLst>
      <p:ext uri="{BB962C8B-B14F-4D97-AF65-F5344CB8AC3E}">
        <p14:creationId xmlns:p14="http://schemas.microsoft.com/office/powerpoint/2010/main" val="265868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DAA03C-FF03-7516-716A-5184BCCF44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70E2C1-1C07-FCF2-69E4-5B9CFC217C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2E8701-BEBB-7443-3D4A-2DEA70DE0C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E3EC270-55A1-48C0-8DCB-A4AB83682552}" type="datetimeFigureOut">
              <a:rPr lang="en-US" smtClean="0"/>
              <a:t>4/28/2025</a:t>
            </a:fld>
            <a:endParaRPr lang="en-US"/>
          </a:p>
        </p:txBody>
      </p:sp>
      <p:sp>
        <p:nvSpPr>
          <p:cNvPr id="5" name="Footer Placeholder 4">
            <a:extLst>
              <a:ext uri="{FF2B5EF4-FFF2-40B4-BE49-F238E27FC236}">
                <a16:creationId xmlns:a16="http://schemas.microsoft.com/office/drawing/2014/main" id="{747B076F-F540-29D3-B11B-DB10337E1E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77A2DA0-173C-10B5-4379-BFAF7F2F41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2DB9F1F-C47E-4F40-99E3-7D34021878D0}" type="slidenum">
              <a:rPr lang="en-US" smtClean="0"/>
              <a:t>‹#›</a:t>
            </a:fld>
            <a:endParaRPr lang="en-US"/>
          </a:p>
        </p:txBody>
      </p:sp>
    </p:spTree>
    <p:extLst>
      <p:ext uri="{BB962C8B-B14F-4D97-AF65-F5344CB8AC3E}">
        <p14:creationId xmlns:p14="http://schemas.microsoft.com/office/powerpoint/2010/main" val="3440415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Lisa.King-Rowan@vumc.org" TargetMode="External"/><Relationship Id="rId2" Type="http://schemas.openxmlformats.org/officeDocument/2006/relationships/hyperlink" Target="https://www.vumc.org/gme/visiting-residents"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gme.app.vumc.org/VisitingResidentManager/Admin/AppList?GridApps-page=5"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nam12.safelinks.protection.outlook.com/?url=https%3A%2F%2Fmyidentity.app.vumc.org%2Fvumcemployee%2F&amp;data=05%7C02%7Cadrian.henriquez%40vumc.org%7C678a5b9e238c49b97d5108dcbd53bed3%7Cef57503014244ed8b83c12c533d879ab%7C0%7C0%7C638593414598366572%7CUnknown%7CTWFpbGZsb3d8eyJWIjoiMC4wLjAwMDAiLCJQIjoiV2luMzIiLCJBTiI6Ik1haWwiLCJXVCI6Mn0%3D%7C0%7C%7C%7C&amp;sdata=asnlf%2BucB%2Br622TKYCDYCo9SJ6po%2F74SHGPlSn9KBPw%3D&amp;reserved=0"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maps.google.com/?saddr=Current+Location&amp;daddr=2105%20Edward%20Curd%20Lane,%20Suite%20100,%20Franklin,%20TN%2037067"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s://nam12.safelinks.protection.outlook.com/?url=http%3A%2F%2Fwww.vanderbilt.edu%2Fmap&amp;data=05%7C02%7Clisa.king-rowan%40vumc.org%7Cbf66d2d910c9409dac2808dd5d2e6739%7Cef57503014244ed8b83c12c533d879ab%7C0%7C0%7C638769176415275132%7CUnknown%7CTWFpbGZsb3d8eyJFbXB0eU1hcGkiOnRydWUsIlYiOiIwLjAuMDAwMCIsIlAiOiJXaW4zMiIsIkFOIjoiTWFpbCIsIldUIjoyfQ%3D%3D%7C0%7C%7C%7C&amp;sdata=5iWDo9MRwyfEk2dTaHOPDF9NSWxwicnffFcwSUyF9qw%3D&amp;reserved=0"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vumc.org/gme/visiting-resident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nppes.cms.hhs.gov/NPPES/StaticForward.do?forward=static.instructions" TargetMode="External"/><Relationship Id="rId2" Type="http://schemas.openxmlformats.org/officeDocument/2006/relationships/hyperlink" Target="https://gmeoffice.app.vumc.org/VisitingResidentAp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vumc.org/gme/sites/default/files/public_files/Health%20Screening%20Form%20%20Visiting%20Students_Observers%20updated%202022.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Lisa.King-Rowan@vumc.org" TargetMode="External"/><Relationship Id="rId2" Type="http://schemas.openxmlformats.org/officeDocument/2006/relationships/hyperlink" Target="https://www.vumc.org/gme/visiting-resident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vumc.org/gme/pcpd-documents-and-tool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704AEBA-A14B-7682-1652-C71310379BFE}"/>
              </a:ext>
            </a:extLst>
          </p:cNvPr>
          <p:cNvSpPr>
            <a:spLocks noGrp="1"/>
          </p:cNvSpPr>
          <p:nvPr>
            <p:ph type="ctrTitle"/>
          </p:nvPr>
        </p:nvSpPr>
        <p:spPr>
          <a:xfrm>
            <a:off x="1524003" y="1999615"/>
            <a:ext cx="9144000" cy="2764028"/>
          </a:xfrm>
        </p:spPr>
        <p:txBody>
          <a:bodyPr anchor="ctr">
            <a:normAutofit/>
          </a:bodyPr>
          <a:lstStyle/>
          <a:p>
            <a:r>
              <a:rPr lang="en-US" sz="6100"/>
              <a:t>Visiting Resident Process for Program Administrators	</a:t>
            </a:r>
          </a:p>
        </p:txBody>
      </p:sp>
      <p:sp>
        <p:nvSpPr>
          <p:cNvPr id="3" name="Subtitle 2">
            <a:extLst>
              <a:ext uri="{FF2B5EF4-FFF2-40B4-BE49-F238E27FC236}">
                <a16:creationId xmlns:a16="http://schemas.microsoft.com/office/drawing/2014/main" id="{9C3DA24D-811B-BEDB-3A66-1677DE241680}"/>
              </a:ext>
            </a:extLst>
          </p:cNvPr>
          <p:cNvSpPr>
            <a:spLocks noGrp="1"/>
          </p:cNvSpPr>
          <p:nvPr>
            <p:ph type="subTitle" idx="1"/>
          </p:nvPr>
        </p:nvSpPr>
        <p:spPr>
          <a:xfrm>
            <a:off x="1966912" y="5645150"/>
            <a:ext cx="8258176" cy="631825"/>
          </a:xfrm>
        </p:spPr>
        <p:txBody>
          <a:bodyPr anchor="ctr">
            <a:normAutofit/>
          </a:bodyPr>
          <a:lstStyle/>
          <a:p>
            <a:r>
              <a:rPr lang="en-US" sz="1500" dirty="0"/>
              <a:t>Program Administrator instructions</a:t>
            </a:r>
          </a:p>
          <a:p>
            <a:r>
              <a:rPr lang="en-US" sz="1500" dirty="0"/>
              <a:t>2025</a:t>
            </a:r>
          </a:p>
          <a:p>
            <a:endParaRPr lang="en-US" sz="1500" dirty="0"/>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4884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6644CC0-7BCD-26FD-79F5-9E0334053AC7}"/>
              </a:ext>
            </a:extLst>
          </p:cNvPr>
          <p:cNvSpPr>
            <a:spLocks noGrp="1"/>
          </p:cNvSpPr>
          <p:nvPr>
            <p:ph type="title"/>
          </p:nvPr>
        </p:nvSpPr>
        <p:spPr>
          <a:xfrm>
            <a:off x="1137034" y="609597"/>
            <a:ext cx="9392421" cy="1330841"/>
          </a:xfrm>
        </p:spPr>
        <p:txBody>
          <a:bodyPr>
            <a:normAutofit/>
          </a:bodyPr>
          <a:lstStyle/>
          <a:p>
            <a:r>
              <a:rPr lang="en-US" dirty="0"/>
              <a:t>Visiting Resident Process</a:t>
            </a:r>
          </a:p>
        </p:txBody>
      </p:sp>
      <p:sp>
        <p:nvSpPr>
          <p:cNvPr id="3" name="Content Placeholder 2">
            <a:extLst>
              <a:ext uri="{FF2B5EF4-FFF2-40B4-BE49-F238E27FC236}">
                <a16:creationId xmlns:a16="http://schemas.microsoft.com/office/drawing/2014/main" id="{E084994A-8211-E14A-885B-2AC7CB991612}"/>
              </a:ext>
            </a:extLst>
          </p:cNvPr>
          <p:cNvSpPr>
            <a:spLocks noGrp="1"/>
          </p:cNvSpPr>
          <p:nvPr>
            <p:ph idx="1"/>
          </p:nvPr>
        </p:nvSpPr>
        <p:spPr>
          <a:xfrm>
            <a:off x="1137034" y="2198362"/>
            <a:ext cx="4958966" cy="3917773"/>
          </a:xfrm>
        </p:spPr>
        <p:txBody>
          <a:bodyPr>
            <a:normAutofit/>
          </a:bodyPr>
          <a:lstStyle/>
          <a:p>
            <a:pPr marL="457200" lvl="1" indent="0">
              <a:buNone/>
            </a:pPr>
            <a:r>
              <a:rPr lang="en-US" sz="1700" dirty="0"/>
              <a:t>Collection of all required documents. List found here: </a:t>
            </a:r>
            <a:r>
              <a:rPr lang="en-US" sz="1700" dirty="0">
                <a:hlinkClick r:id="rId2"/>
              </a:rPr>
              <a:t>https://www.vumc.org/gme/visiting-residents</a:t>
            </a:r>
            <a:r>
              <a:rPr lang="en-US" sz="1700" dirty="0"/>
              <a:t>.  Forward documents to </a:t>
            </a:r>
            <a:r>
              <a:rPr lang="en-US" sz="1700" dirty="0">
                <a:hlinkClick r:id="rId3"/>
              </a:rPr>
              <a:t>Lisa.King-Rowan@vumc.org</a:t>
            </a:r>
            <a:r>
              <a:rPr lang="en-US" sz="1700" dirty="0"/>
              <a:t> for review. </a:t>
            </a:r>
          </a:p>
          <a:p>
            <a:pPr marL="457200" lvl="1" indent="0">
              <a:buNone/>
            </a:pPr>
            <a:endParaRPr lang="en-US" sz="1700" dirty="0"/>
          </a:p>
          <a:p>
            <a:pPr marL="457200" lvl="1" indent="0">
              <a:buNone/>
            </a:pPr>
            <a:r>
              <a:rPr lang="en-US" sz="1700" dirty="0"/>
              <a:t>Program administrator can monitor the status of missing documents by logging into the visiting resident website : </a:t>
            </a:r>
            <a:r>
              <a:rPr lang="en-US" sz="1700" dirty="0">
                <a:hlinkClick r:id="rId4"/>
              </a:rPr>
              <a:t>App List - Visiting Resident Manager</a:t>
            </a:r>
            <a:r>
              <a:rPr lang="en-US" sz="1700" dirty="0"/>
              <a:t>.   Click on the visiting resident name, scroll to the bottom of the application and you will see  the following section.  Any questions about status, please contact Lisa King Rowan.</a:t>
            </a:r>
          </a:p>
          <a:p>
            <a:pPr marL="457200" lvl="1" indent="0">
              <a:buNone/>
            </a:pPr>
            <a:endParaRPr lang="en-US" sz="1700" dirty="0"/>
          </a:p>
        </p:txBody>
      </p:sp>
      <p:pic>
        <p:nvPicPr>
          <p:cNvPr id="5" name="Picture 4" descr="A screenshot of a computer&#10;&#10;AI-generated content may be incorrect.">
            <a:extLst>
              <a:ext uri="{FF2B5EF4-FFF2-40B4-BE49-F238E27FC236}">
                <a16:creationId xmlns:a16="http://schemas.microsoft.com/office/drawing/2014/main" id="{6276366B-A810-164E-0A61-F4D295D1A1A4}"/>
              </a:ext>
            </a:extLst>
          </p:cNvPr>
          <p:cNvPicPr>
            <a:picLocks noChangeAspect="1"/>
          </p:cNvPicPr>
          <p:nvPr/>
        </p:nvPicPr>
        <p:blipFill>
          <a:blip r:embed="rId5"/>
          <a:stretch>
            <a:fillRect/>
          </a:stretch>
        </p:blipFill>
        <p:spPr>
          <a:xfrm>
            <a:off x="6719367" y="2327038"/>
            <a:ext cx="4788505" cy="3471666"/>
          </a:xfrm>
          <a:prstGeom prst="rect">
            <a:avLst/>
          </a:prstGeom>
        </p:spPr>
      </p:pic>
      <p:sp>
        <p:nvSpPr>
          <p:cNvPr id="23" name="Freeform: Shape 22">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34213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0EE83A3-C23D-7A45-6026-B8044174D7D1}"/>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2437BC2B-C651-D749-0E03-8B051428DFD0}"/>
              </a:ext>
            </a:extLst>
          </p:cNvPr>
          <p:cNvSpPr>
            <a:spLocks noGrp="1"/>
          </p:cNvSpPr>
          <p:nvPr>
            <p:ph idx="1"/>
          </p:nvPr>
        </p:nvSpPr>
        <p:spPr>
          <a:xfrm>
            <a:off x="2095146" y="2219184"/>
            <a:ext cx="8722455" cy="3827771"/>
          </a:xfrm>
        </p:spPr>
        <p:txBody>
          <a:bodyPr anchor="ctr">
            <a:normAutofit fontScale="62500" lnSpcReduction="20000"/>
          </a:bodyPr>
          <a:lstStyle/>
          <a:p>
            <a:pPr marL="0" indent="0">
              <a:buNone/>
            </a:pPr>
            <a:r>
              <a:rPr lang="en-US" sz="3100" b="1" dirty="0">
                <a:solidFill>
                  <a:schemeClr val="tx1">
                    <a:lumMod val="85000"/>
                    <a:lumOff val="15000"/>
                  </a:schemeClr>
                </a:solidFill>
              </a:rPr>
              <a:t>Workday Contingent worker submission by WD manager </a:t>
            </a:r>
            <a:r>
              <a:rPr lang="en-US" sz="3100" b="1" i="1" dirty="0">
                <a:solidFill>
                  <a:schemeClr val="tx1">
                    <a:lumMod val="85000"/>
                    <a:lumOff val="15000"/>
                  </a:schemeClr>
                </a:solidFill>
              </a:rPr>
              <a:t>which may not be the program administrator.</a:t>
            </a:r>
          </a:p>
          <a:p>
            <a:pPr marL="0" marR="0" indent="0">
              <a:buNone/>
            </a:pPr>
            <a:r>
              <a:rPr lang="en-US" sz="3100" dirty="0">
                <a:solidFill>
                  <a:schemeClr val="tx1">
                    <a:lumMod val="85000"/>
                    <a:lumOff val="15000"/>
                  </a:schemeClr>
                </a:solidFill>
                <a:effectLst/>
                <a:ea typeface="Aptos" panose="020B0004020202020204" pitchFamily="34" charset="0"/>
                <a:cs typeface="Aptos" panose="020B0004020202020204" pitchFamily="34" charset="0"/>
              </a:rPr>
              <a:t>Instructions to submit a request for contingent worker via Workday. Part 1</a:t>
            </a:r>
          </a:p>
          <a:p>
            <a:pPr marL="0" marR="0"/>
            <a:r>
              <a:rPr lang="en-US" sz="3100" dirty="0">
                <a:solidFill>
                  <a:schemeClr val="tx1">
                    <a:lumMod val="85000"/>
                    <a:lumOff val="15000"/>
                  </a:schemeClr>
                </a:solidFill>
                <a:effectLst/>
                <a:ea typeface="Aptos" panose="020B0004020202020204" pitchFamily="34" charset="0"/>
                <a:cs typeface="Aptos" panose="020B0004020202020204" pitchFamily="34" charset="0"/>
              </a:rPr>
              <a:t>Contingent Worker in Workday (part 1)</a:t>
            </a:r>
          </a:p>
          <a:p>
            <a:pPr marL="342900" marR="0" lvl="0" indent="-342900">
              <a:buFont typeface="Symbol" panose="05050102010706020507" pitchFamily="18" charset="2"/>
              <a:buChar char=""/>
            </a:pPr>
            <a:r>
              <a:rPr lang="en-US" sz="3100" dirty="0">
                <a:solidFill>
                  <a:schemeClr val="tx1">
                    <a:lumMod val="85000"/>
                    <a:lumOff val="15000"/>
                  </a:schemeClr>
                </a:solidFill>
                <a:effectLst/>
                <a:ea typeface="Times New Roman" panose="02020603050405020304" pitchFamily="18" charset="0"/>
                <a:cs typeface="Aptos" panose="020B0004020202020204" pitchFamily="34" charset="0"/>
              </a:rPr>
              <a:t>Search for create position</a:t>
            </a:r>
            <a:endParaRPr lang="en-US" sz="3100" dirty="0">
              <a:solidFill>
                <a:schemeClr val="tx1">
                  <a:lumMod val="85000"/>
                  <a:lumOff val="15000"/>
                </a:schemeClr>
              </a:solidFill>
              <a:effectLst/>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3100" dirty="0">
                <a:solidFill>
                  <a:schemeClr val="tx1">
                    <a:lumMod val="85000"/>
                    <a:lumOff val="15000"/>
                  </a:schemeClr>
                </a:solidFill>
                <a:effectLst/>
                <a:ea typeface="Times New Roman" panose="02020603050405020304" pitchFamily="18" charset="0"/>
                <a:cs typeface="Aptos" panose="020B0004020202020204" pitchFamily="34" charset="0"/>
              </a:rPr>
              <a:t>Choose a job posting title</a:t>
            </a:r>
            <a:endParaRPr lang="en-US" sz="3100" dirty="0">
              <a:solidFill>
                <a:schemeClr val="tx1">
                  <a:lumMod val="85000"/>
                  <a:lumOff val="15000"/>
                </a:schemeClr>
              </a:solidFill>
              <a:effectLst/>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3100" dirty="0">
                <a:solidFill>
                  <a:schemeClr val="tx1">
                    <a:lumMod val="85000"/>
                    <a:lumOff val="15000"/>
                  </a:schemeClr>
                </a:solidFill>
                <a:effectLst/>
                <a:ea typeface="Times New Roman" panose="02020603050405020304" pitchFamily="18" charset="0"/>
                <a:cs typeface="Aptos" panose="020B0004020202020204" pitchFamily="34" charset="0"/>
              </a:rPr>
              <a:t>Choose number of positions to create</a:t>
            </a:r>
            <a:endParaRPr lang="en-US" sz="3100" dirty="0">
              <a:solidFill>
                <a:schemeClr val="tx1">
                  <a:lumMod val="85000"/>
                  <a:lumOff val="15000"/>
                </a:schemeClr>
              </a:solidFill>
              <a:effectLst/>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3100" dirty="0">
                <a:solidFill>
                  <a:schemeClr val="tx1">
                    <a:lumMod val="85000"/>
                    <a:lumOff val="15000"/>
                  </a:schemeClr>
                </a:solidFill>
                <a:effectLst/>
                <a:ea typeface="Times New Roman" panose="02020603050405020304" pitchFamily="18" charset="0"/>
                <a:cs typeface="Aptos" panose="020B0004020202020204" pitchFamily="34" charset="0"/>
              </a:rPr>
              <a:t>Pick a past date for available date</a:t>
            </a:r>
            <a:endParaRPr lang="en-US" sz="3100" dirty="0">
              <a:solidFill>
                <a:schemeClr val="tx1">
                  <a:lumMod val="85000"/>
                  <a:lumOff val="15000"/>
                </a:schemeClr>
              </a:solidFill>
              <a:effectLst/>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3100" dirty="0">
                <a:solidFill>
                  <a:schemeClr val="tx1">
                    <a:lumMod val="85000"/>
                    <a:lumOff val="15000"/>
                  </a:schemeClr>
                </a:solidFill>
                <a:effectLst/>
                <a:ea typeface="Times New Roman" panose="02020603050405020304" pitchFamily="18" charset="0"/>
                <a:cs typeface="Aptos" panose="020B0004020202020204" pitchFamily="34" charset="0"/>
              </a:rPr>
              <a:t>Use the same date for earliest hire</a:t>
            </a:r>
            <a:endParaRPr lang="en-US" sz="3100" dirty="0">
              <a:solidFill>
                <a:schemeClr val="tx1">
                  <a:lumMod val="85000"/>
                  <a:lumOff val="15000"/>
                </a:schemeClr>
              </a:solidFill>
              <a:effectLst/>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3100" dirty="0">
                <a:solidFill>
                  <a:schemeClr val="tx1">
                    <a:lumMod val="85000"/>
                    <a:lumOff val="15000"/>
                  </a:schemeClr>
                </a:solidFill>
                <a:effectLst/>
                <a:ea typeface="Times New Roman" panose="02020603050405020304" pitchFamily="18" charset="0"/>
                <a:cs typeface="Aptos" panose="020B0004020202020204" pitchFamily="34" charset="0"/>
              </a:rPr>
              <a:t>Choose the job title – we use – 9143 Visiting Resident/Fellow. Use Visiting Resident or GME Visiting Resident as the position title, also. </a:t>
            </a:r>
            <a:endParaRPr lang="en-US" sz="3100" dirty="0">
              <a:solidFill>
                <a:schemeClr val="tx1">
                  <a:lumMod val="85000"/>
                  <a:lumOff val="15000"/>
                </a:schemeClr>
              </a:solidFill>
              <a:effectLst/>
              <a:ea typeface="Aptos" panose="020B0004020202020204" pitchFamily="34" charset="0"/>
              <a:cs typeface="Aptos" panose="020B0004020202020204" pitchFamily="34" charset="0"/>
            </a:endParaRPr>
          </a:p>
          <a:p>
            <a:pPr marL="0" indent="0">
              <a:buNone/>
            </a:pPr>
            <a:endParaRPr lang="en-US" sz="5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7714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6E8440-50B8-CF99-4C7E-DF9664DCB7B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548392B-6617-9D79-5C02-B9614FC94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FF85793-60DF-4F91-AE34-29909C2D9D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60450F2-07BB-E88D-4A5B-3685BA504F18}"/>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03C9AD24-576B-FCE7-D70F-9616E2F2D301}"/>
              </a:ext>
            </a:extLst>
          </p:cNvPr>
          <p:cNvSpPr>
            <a:spLocks noGrp="1"/>
          </p:cNvSpPr>
          <p:nvPr>
            <p:ph idx="1"/>
          </p:nvPr>
        </p:nvSpPr>
        <p:spPr>
          <a:xfrm>
            <a:off x="2095146" y="2219184"/>
            <a:ext cx="8722455" cy="3827771"/>
          </a:xfrm>
        </p:spPr>
        <p:txBody>
          <a:bodyPr anchor="ctr">
            <a:normAutofit fontScale="92500" lnSpcReduction="20000"/>
          </a:bodyPr>
          <a:lstStyle/>
          <a:p>
            <a:pPr marL="0" indent="0">
              <a:buNone/>
            </a:pPr>
            <a:r>
              <a:rPr lang="en-US" sz="2600" b="1" dirty="0">
                <a:solidFill>
                  <a:schemeClr val="tx1">
                    <a:lumMod val="85000"/>
                    <a:lumOff val="15000"/>
                  </a:schemeClr>
                </a:solidFill>
                <a:latin typeface="Aptos" panose="020B0004020202020204" pitchFamily="34" charset="0"/>
              </a:rPr>
              <a:t>Workday Contingent worker submission by WD manager </a:t>
            </a:r>
            <a:r>
              <a:rPr lang="en-US" sz="2600" b="1" i="1" dirty="0">
                <a:solidFill>
                  <a:schemeClr val="tx1">
                    <a:lumMod val="85000"/>
                    <a:lumOff val="15000"/>
                  </a:schemeClr>
                </a:solidFill>
                <a:latin typeface="Aptos" panose="020B0004020202020204" pitchFamily="34" charset="0"/>
              </a:rPr>
              <a:t>which may not be the program administrator.</a:t>
            </a:r>
          </a:p>
          <a:p>
            <a:pPr marL="342900" marR="0" lvl="0" indent="-342900">
              <a:buFont typeface="Symbol" panose="05050102010706020507" pitchFamily="18" charset="2"/>
              <a:buChar char=""/>
            </a:pPr>
            <a:r>
              <a:rPr lang="en-US" sz="26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Location (choose the building they will be in)</a:t>
            </a:r>
            <a:endParaRPr lang="en-US" sz="26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26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Time Type – full time</a:t>
            </a:r>
            <a:endParaRPr lang="en-US" sz="26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26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Worker Type – Contingent Worker</a:t>
            </a:r>
            <a:endParaRPr lang="en-US" sz="26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26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Worker Sub Type – visiting observer</a:t>
            </a:r>
            <a:endParaRPr lang="en-US" sz="26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26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Click Submit</a:t>
            </a:r>
            <a:endParaRPr lang="en-US" sz="26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26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Click Open</a:t>
            </a:r>
            <a:endParaRPr lang="en-US" sz="26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26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Click Submit</a:t>
            </a:r>
            <a:endParaRPr lang="en-US" sz="26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26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Wait for Approval from HR</a:t>
            </a:r>
            <a:endParaRPr lang="en-US" sz="26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sz="5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AD8C9DED-C4B5-D5B7-B0B5-6EC2C8C9E1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7168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DAB44FB-2AEF-DDDE-AD41-AF750EB3FD71}"/>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351A3E3B-82DD-791A-9DD9-6809511352D4}"/>
              </a:ext>
            </a:extLst>
          </p:cNvPr>
          <p:cNvSpPr>
            <a:spLocks noGrp="1"/>
          </p:cNvSpPr>
          <p:nvPr>
            <p:ph idx="1"/>
          </p:nvPr>
        </p:nvSpPr>
        <p:spPr>
          <a:xfrm>
            <a:off x="1957987" y="2143125"/>
            <a:ext cx="8605238" cy="3827771"/>
          </a:xfrm>
        </p:spPr>
        <p:txBody>
          <a:bodyPr anchor="ctr">
            <a:normAutofit fontScale="85000" lnSpcReduction="20000"/>
          </a:bodyPr>
          <a:lstStyle/>
          <a:p>
            <a:pPr marL="0" marR="0" indent="0">
              <a:buNone/>
            </a:pPr>
            <a:r>
              <a:rPr lang="en-US" sz="1200" b="1"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rPr>
              <a:t>Contingent Worker in Workday part </a:t>
            </a:r>
            <a:r>
              <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rPr>
              <a:t>2</a:t>
            </a: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Search for your own name and choose the one that says supervisory org</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Click on staffing</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Click dots in first column by position and choose hire and then contract contingent worker</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Search for person by email or name to make sure they are not already in the system – If you see the same name but just a different email, to please reach out to PEBC or Data Entry to confirm if it is the same person. </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If they are in the system, you choose their information</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If they aren’t in the system, click on Create New Pre-Hire</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Enter first and last name</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Click on Contact Info</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Add email be sure the email is correct or this will delay their </a:t>
            </a:r>
            <a:r>
              <a:rPr lang="en-US" sz="1200" dirty="0" err="1">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bg</a:t>
            </a: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 check.</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Email type: Home</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Click OK</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Enter start date and contract end date</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Click Submit</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Click open</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Symbol" panose="05050102010706020507" pitchFamily="18" charset="2"/>
              <a:buChar char=""/>
            </a:pPr>
            <a:r>
              <a:rPr lang="en-US" sz="1200" dirty="0">
                <a:solidFill>
                  <a:schemeClr val="tx1">
                    <a:lumMod val="85000"/>
                    <a:lumOff val="15000"/>
                  </a:schemeClr>
                </a:solidFill>
                <a:effectLst/>
                <a:latin typeface="Aptos" panose="020B0004020202020204" pitchFamily="34" charset="0"/>
                <a:ea typeface="Times New Roman" panose="02020603050405020304" pitchFamily="18" charset="0"/>
                <a:cs typeface="Aptos" panose="020B0004020202020204" pitchFamily="34" charset="0"/>
              </a:rPr>
              <a:t>Click submit</a:t>
            </a:r>
            <a:endParaRPr lang="en-US" sz="1200" dirty="0">
              <a:solidFill>
                <a:schemeClr val="tx1">
                  <a:lumMod val="85000"/>
                  <a:lumOff val="15000"/>
                </a:schemeClr>
              </a:solidFill>
              <a:effectLst/>
              <a:latin typeface="Aptos" panose="020B0004020202020204" pitchFamily="34" charset="0"/>
              <a:ea typeface="Aptos" panose="020B0004020202020204" pitchFamily="34" charset="0"/>
              <a:cs typeface="Aptos" panose="020B0004020202020204" pitchFamily="34" charset="0"/>
            </a:endParaRPr>
          </a:p>
          <a:p>
            <a:pPr marL="0" indent="0">
              <a:buNone/>
            </a:pPr>
            <a:endParaRPr lang="en-US" sz="500" dirty="0">
              <a:solidFill>
                <a:schemeClr val="tx1">
                  <a:lumMod val="85000"/>
                  <a:lumOff val="15000"/>
                </a:schemeClr>
              </a:solidFill>
            </a:endParaRPr>
          </a:p>
        </p:txBody>
      </p:sp>
      <p:sp>
        <p:nvSpPr>
          <p:cNvPr id="21" name="Freeform: Shape 20">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8768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BF18044-DDA9-C094-D7AA-FC07AD0C321F}"/>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FE3E14BF-FC43-463B-C4F8-AA9B4D1D45F7}"/>
              </a:ext>
            </a:extLst>
          </p:cNvPr>
          <p:cNvSpPr>
            <a:spLocks noGrp="1"/>
          </p:cNvSpPr>
          <p:nvPr>
            <p:ph idx="1"/>
          </p:nvPr>
        </p:nvSpPr>
        <p:spPr>
          <a:xfrm>
            <a:off x="1957987" y="2431765"/>
            <a:ext cx="8276026" cy="3320031"/>
          </a:xfrm>
        </p:spPr>
        <p:txBody>
          <a:bodyPr anchor="ctr">
            <a:normAutofit/>
          </a:bodyPr>
          <a:lstStyle/>
          <a:p>
            <a:pPr marL="0" indent="0">
              <a:buNone/>
            </a:pPr>
            <a:r>
              <a:rPr lang="en-US" sz="1500" dirty="0">
                <a:solidFill>
                  <a:schemeClr val="tx1">
                    <a:lumMod val="85000"/>
                    <a:lumOff val="15000"/>
                  </a:schemeClr>
                </a:solidFill>
              </a:rPr>
              <a:t>Contingent Worker submission:</a:t>
            </a:r>
          </a:p>
          <a:p>
            <a:pPr marL="0" indent="0">
              <a:buNone/>
            </a:pPr>
            <a:r>
              <a:rPr lang="en-US" sz="1500" dirty="0">
                <a:solidFill>
                  <a:schemeClr val="tx1">
                    <a:lumMod val="85000"/>
                    <a:lumOff val="15000"/>
                  </a:schemeClr>
                </a:solidFill>
              </a:rPr>
              <a:t>Once submitted, it is important to notify program approver to approve so not to delay process. </a:t>
            </a:r>
          </a:p>
          <a:p>
            <a:pPr marL="0" indent="0">
              <a:buNone/>
            </a:pPr>
            <a:r>
              <a:rPr lang="en-US" sz="1500" dirty="0">
                <a:solidFill>
                  <a:schemeClr val="tx1">
                    <a:lumMod val="85000"/>
                    <a:lumOff val="15000"/>
                  </a:schemeClr>
                </a:solidFill>
              </a:rPr>
              <a:t>Important required step: Monitor progress by following these instructions:</a:t>
            </a:r>
          </a:p>
          <a:p>
            <a:pPr marL="0" indent="0">
              <a:buNone/>
            </a:pPr>
            <a:r>
              <a:rPr lang="en-US" sz="1500" dirty="0">
                <a:solidFill>
                  <a:schemeClr val="tx1">
                    <a:lumMod val="85000"/>
                    <a:lumOff val="15000"/>
                  </a:schemeClr>
                </a:solidFill>
                <a:effectLst/>
                <a:ea typeface="Aptos" panose="020B0004020202020204" pitchFamily="34" charset="0"/>
                <a:cs typeface="Aptos" panose="020B0004020202020204" pitchFamily="34" charset="0"/>
              </a:rPr>
              <a:t>How to monitor status of a WD contingent worker request:  Type into the search bar of WD:  </a:t>
            </a:r>
            <a:r>
              <a:rPr lang="en-US" sz="1500" b="1" dirty="0">
                <a:solidFill>
                  <a:schemeClr val="tx1">
                    <a:lumMod val="85000"/>
                    <a:lumOff val="15000"/>
                  </a:schemeClr>
                </a:solidFill>
                <a:effectLst/>
                <a:ea typeface="Aptos" panose="020B0004020202020204" pitchFamily="34" charset="0"/>
                <a:cs typeface="Aptos" panose="020B0004020202020204" pitchFamily="34" charset="0"/>
              </a:rPr>
              <a:t>Contract Contingent Worker &amp; Direct Hire status</a:t>
            </a:r>
            <a:r>
              <a:rPr lang="en-US" sz="1500" dirty="0">
                <a:solidFill>
                  <a:schemeClr val="tx1">
                    <a:lumMod val="85000"/>
                    <a:lumOff val="15000"/>
                  </a:schemeClr>
                </a:solidFill>
                <a:effectLst/>
                <a:ea typeface="Aptos" panose="020B0004020202020204" pitchFamily="34" charset="0"/>
                <a:cs typeface="Aptos" panose="020B0004020202020204" pitchFamily="34" charset="0"/>
              </a:rPr>
              <a:t>. Search the manager name when prompted to select the appropriate sup orgs.  A status report will appear and show progress for the visiting resident in WD. </a:t>
            </a:r>
            <a:r>
              <a:rPr lang="en-US" sz="1500" i="1" dirty="0">
                <a:solidFill>
                  <a:schemeClr val="tx1">
                    <a:lumMod val="85000"/>
                    <a:lumOff val="15000"/>
                  </a:schemeClr>
                </a:solidFill>
                <a:effectLst/>
                <a:ea typeface="Aptos" panose="020B0004020202020204" pitchFamily="34" charset="0"/>
                <a:cs typeface="Aptos" panose="020B0004020202020204" pitchFamily="34" charset="0"/>
              </a:rPr>
              <a:t>It’s very important to not look at the hire process but utilize the Contract Contingent Worker &amp; Direct Hire status.</a:t>
            </a:r>
            <a:r>
              <a:rPr lang="en-US" sz="1500" dirty="0">
                <a:solidFill>
                  <a:schemeClr val="tx1">
                    <a:lumMod val="85000"/>
                    <a:lumOff val="15000"/>
                  </a:schemeClr>
                </a:solidFill>
                <a:effectLst/>
                <a:ea typeface="Aptos" panose="020B0004020202020204" pitchFamily="34" charset="0"/>
                <a:cs typeface="Aptos" panose="020B0004020202020204" pitchFamily="34" charset="0"/>
              </a:rPr>
              <a:t>  </a:t>
            </a:r>
          </a:p>
          <a:p>
            <a:pPr marL="0" indent="0">
              <a:buNone/>
            </a:pPr>
            <a:r>
              <a:rPr lang="en-US" sz="1500" dirty="0">
                <a:solidFill>
                  <a:schemeClr val="tx1">
                    <a:lumMod val="85000"/>
                    <a:lumOff val="15000"/>
                  </a:schemeClr>
                </a:solidFill>
              </a:rPr>
              <a:t>Email visiting resident to be on the lookout for background check consent from Sterling Talent and to complete in a timely basis.  Ask for confirmation that they have completed.</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2575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455469A-39C6-EABA-0F6C-5DFD1BE433CF}"/>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20C374EF-9C12-FD0D-307E-8570CAFFFB3B}"/>
              </a:ext>
            </a:extLst>
          </p:cNvPr>
          <p:cNvSpPr>
            <a:spLocks noGrp="1"/>
          </p:cNvSpPr>
          <p:nvPr>
            <p:ph idx="1"/>
          </p:nvPr>
        </p:nvSpPr>
        <p:spPr>
          <a:xfrm>
            <a:off x="1957987" y="2431765"/>
            <a:ext cx="8276026" cy="3320031"/>
          </a:xfrm>
        </p:spPr>
        <p:txBody>
          <a:bodyPr anchor="ctr">
            <a:normAutofit lnSpcReduction="10000"/>
          </a:bodyPr>
          <a:lstStyle/>
          <a:p>
            <a:pPr marL="0" indent="0">
              <a:buNone/>
            </a:pPr>
            <a:r>
              <a:rPr lang="en-US" sz="1400" b="1" dirty="0">
                <a:solidFill>
                  <a:schemeClr val="tx1">
                    <a:lumMod val="85000"/>
                    <a:lumOff val="15000"/>
                  </a:schemeClr>
                </a:solidFill>
              </a:rPr>
              <a:t>Crucial step:</a:t>
            </a:r>
          </a:p>
          <a:p>
            <a:pPr marL="0" indent="0">
              <a:buNone/>
            </a:pPr>
            <a:r>
              <a:rPr lang="en-US" sz="1400" dirty="0">
                <a:solidFill>
                  <a:schemeClr val="tx1">
                    <a:lumMod val="85000"/>
                    <a:lumOff val="15000"/>
                  </a:schemeClr>
                </a:solidFill>
              </a:rPr>
              <a:t>VUMC creation – it’s important the visiting resident claim/create their VUMC ID promptly after their background check has cleared.  The WD manager will receive an email notification of the </a:t>
            </a:r>
            <a:r>
              <a:rPr lang="en-US" sz="1400" dirty="0" err="1">
                <a:solidFill>
                  <a:schemeClr val="tx1">
                    <a:lumMod val="85000"/>
                    <a:lumOff val="15000"/>
                  </a:schemeClr>
                </a:solidFill>
              </a:rPr>
              <a:t>bg</a:t>
            </a:r>
            <a:r>
              <a:rPr lang="en-US" sz="1400" dirty="0">
                <a:solidFill>
                  <a:schemeClr val="tx1">
                    <a:lumMod val="85000"/>
                    <a:lumOff val="15000"/>
                  </a:schemeClr>
                </a:solidFill>
              </a:rPr>
              <a:t> check clearance.  </a:t>
            </a:r>
            <a:r>
              <a:rPr lang="en-US" sz="1400" b="1" dirty="0">
                <a:solidFill>
                  <a:schemeClr val="tx1">
                    <a:lumMod val="85000"/>
                    <a:lumOff val="15000"/>
                  </a:schemeClr>
                </a:solidFill>
              </a:rPr>
              <a:t>The GME office (Lisa King) needs to receive this VUMC ID </a:t>
            </a:r>
            <a:r>
              <a:rPr lang="en-US" sz="1400" dirty="0">
                <a:solidFill>
                  <a:schemeClr val="tx1">
                    <a:lumMod val="85000"/>
                    <a:lumOff val="15000"/>
                  </a:schemeClr>
                </a:solidFill>
              </a:rPr>
              <a:t>to be able to request epic training and ID badge. If the visiting resident does not receive the  VUMC ID Claim email, you can send these instructions:</a:t>
            </a:r>
          </a:p>
          <a:p>
            <a:pPr marL="0" indent="0">
              <a:buNone/>
            </a:pPr>
            <a:r>
              <a:rPr lang="en-US" sz="1400" b="1"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rPr>
              <a:t>Visiting Resident needs help claiming VUNETID</a:t>
            </a:r>
            <a:br>
              <a:rPr lang="en-US" sz="1400"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rPr>
            </a:br>
            <a:br>
              <a:rPr lang="en-US" sz="1400"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rPr>
            </a:br>
            <a:r>
              <a:rPr lang="en-US" sz="1400"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rPr>
              <a:t>If you have not gotten an email to claim your VUMCID </a:t>
            </a:r>
          </a:p>
          <a:p>
            <a:pPr marL="0" indent="0">
              <a:buNone/>
            </a:pPr>
            <a:r>
              <a:rPr lang="en-US" sz="1400" u="sng"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rPr>
              <a:t>Go here:  </a:t>
            </a:r>
            <a:r>
              <a:rPr lang="en-US" sz="1400" u="sng"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https://myidentity.app.vumc.org/vumcemployee/</a:t>
            </a:r>
            <a:r>
              <a:rPr lang="en-US" sz="1400"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rPr>
              <a:t> and make sure the last name is entered.</a:t>
            </a:r>
            <a:br>
              <a:rPr lang="en-US" sz="1400"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rPr>
            </a:br>
            <a:br>
              <a:rPr lang="en-US" sz="1400"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rPr>
            </a:br>
            <a:r>
              <a:rPr lang="en-US" sz="1400"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rPr>
              <a:t>Your second option is, to call the helpdesk at (615) – 343 – 4357 and press option 1 and let them know you have not gotten your email to claim your VUMCID.</a:t>
            </a:r>
            <a:br>
              <a:rPr lang="en-US" sz="1400"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rPr>
            </a:br>
            <a:br>
              <a:rPr lang="en-US" sz="1400" kern="100" dirty="0">
                <a:solidFill>
                  <a:schemeClr val="tx1">
                    <a:lumMod val="85000"/>
                    <a:lumOff val="15000"/>
                  </a:schemeClr>
                </a:solidFill>
                <a:effectLst/>
                <a:latin typeface="Aptos" panose="020B0004020202020204" pitchFamily="34" charset="0"/>
                <a:ea typeface="Aptos" panose="020B0004020202020204" pitchFamily="34" charset="0"/>
                <a:cs typeface="Times New Roman" panose="02020603050405020304" pitchFamily="18" charset="0"/>
              </a:rPr>
            </a:br>
            <a:endParaRPr lang="en-US" sz="14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47908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57C083D-88BD-6207-7826-4EE82894834C}"/>
              </a:ext>
            </a:extLst>
          </p:cNvPr>
          <p:cNvSpPr>
            <a:spLocks noGrp="1"/>
          </p:cNvSpPr>
          <p:nvPr>
            <p:ph type="title"/>
          </p:nvPr>
        </p:nvSpPr>
        <p:spPr>
          <a:xfrm>
            <a:off x="1137034" y="609597"/>
            <a:ext cx="9392421" cy="1330841"/>
          </a:xfrm>
        </p:spPr>
        <p:txBody>
          <a:bodyPr>
            <a:normAutofit/>
          </a:bodyPr>
          <a:lstStyle/>
          <a:p>
            <a:r>
              <a:rPr lang="en-US" dirty="0"/>
              <a:t>Visiting Resident Process</a:t>
            </a:r>
          </a:p>
        </p:txBody>
      </p:sp>
      <p:sp>
        <p:nvSpPr>
          <p:cNvPr id="3" name="Content Placeholder 2">
            <a:extLst>
              <a:ext uri="{FF2B5EF4-FFF2-40B4-BE49-F238E27FC236}">
                <a16:creationId xmlns:a16="http://schemas.microsoft.com/office/drawing/2014/main" id="{4A2AFB8A-3480-3260-0389-2A4E8046C6A1}"/>
              </a:ext>
            </a:extLst>
          </p:cNvPr>
          <p:cNvSpPr>
            <a:spLocks noGrp="1"/>
          </p:cNvSpPr>
          <p:nvPr>
            <p:ph idx="1"/>
          </p:nvPr>
        </p:nvSpPr>
        <p:spPr>
          <a:xfrm>
            <a:off x="1137034" y="2198362"/>
            <a:ext cx="4958966" cy="3917773"/>
          </a:xfrm>
        </p:spPr>
        <p:txBody>
          <a:bodyPr>
            <a:normAutofit/>
          </a:bodyPr>
          <a:lstStyle/>
          <a:p>
            <a:pPr marL="0" indent="0">
              <a:buNone/>
            </a:pPr>
            <a:r>
              <a:rPr lang="en-US" sz="2000" dirty="0"/>
              <a:t>VUMC creation- sample email below received by visiting resident.  </a:t>
            </a:r>
          </a:p>
          <a:p>
            <a:pPr marL="0" indent="0">
              <a:buNone/>
            </a:pPr>
            <a:endParaRPr lang="en-US" sz="2000"/>
          </a:p>
        </p:txBody>
      </p:sp>
      <p:pic>
        <p:nvPicPr>
          <p:cNvPr id="9" name="Picture 8">
            <a:extLst>
              <a:ext uri="{FF2B5EF4-FFF2-40B4-BE49-F238E27FC236}">
                <a16:creationId xmlns:a16="http://schemas.microsoft.com/office/drawing/2014/main" id="{025243F3-6F29-D633-3875-6A95296641F8}"/>
              </a:ext>
            </a:extLst>
          </p:cNvPr>
          <p:cNvPicPr>
            <a:picLocks noChangeAspect="1"/>
          </p:cNvPicPr>
          <p:nvPr/>
        </p:nvPicPr>
        <p:blipFill>
          <a:blip r:embed="rId2"/>
          <a:stretch>
            <a:fillRect/>
          </a:stretch>
        </p:blipFill>
        <p:spPr>
          <a:xfrm>
            <a:off x="6719367" y="2255211"/>
            <a:ext cx="4788505" cy="3615320"/>
          </a:xfrm>
          <a:prstGeom prst="rect">
            <a:avLst/>
          </a:prstGeom>
        </p:spPr>
      </p:pic>
      <p:sp>
        <p:nvSpPr>
          <p:cNvPr id="18" name="Freeform: Shape 17">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775995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FA01C29-9C3B-0EF4-D54D-CF9FF7F619FA}"/>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DECEDC76-44FC-D5D7-72FB-1DFAFDC0353E}"/>
              </a:ext>
            </a:extLst>
          </p:cNvPr>
          <p:cNvSpPr>
            <a:spLocks noGrp="1"/>
          </p:cNvSpPr>
          <p:nvPr>
            <p:ph idx="1"/>
          </p:nvPr>
        </p:nvSpPr>
        <p:spPr>
          <a:xfrm>
            <a:off x="1957987" y="2431765"/>
            <a:ext cx="8276026" cy="3320031"/>
          </a:xfrm>
        </p:spPr>
        <p:txBody>
          <a:bodyPr anchor="ctr">
            <a:normAutofit/>
          </a:bodyPr>
          <a:lstStyle/>
          <a:p>
            <a:pPr marL="0" indent="0">
              <a:buNone/>
            </a:pPr>
            <a:r>
              <a:rPr lang="en-US" sz="1800" dirty="0">
                <a:solidFill>
                  <a:schemeClr val="tx1">
                    <a:lumMod val="85000"/>
                    <a:lumOff val="15000"/>
                  </a:schemeClr>
                </a:solidFill>
              </a:rPr>
              <a:t>Badge request – once VUMC ID is sent to the GME office, Lisa King will send an email to visiting resident applicant to upload their photo via provided link.  The GME office will pick up badge and have waiting for first day of rotation.  Be sure to confirm with visiting resident that they have received a photo accepted email. </a:t>
            </a:r>
          </a:p>
          <a:p>
            <a:pPr marL="0" indent="0">
              <a:buNone/>
            </a:pPr>
            <a:r>
              <a:rPr lang="en-US" sz="1800" dirty="0">
                <a:solidFill>
                  <a:schemeClr val="tx1">
                    <a:lumMod val="85000"/>
                    <a:lumOff val="15000"/>
                  </a:schemeClr>
                </a:solidFill>
              </a:rPr>
              <a:t>Required step:  Send the visiting resident a welcome email (see template email on next slide) including important information such as schedule, badge, check in details, epic, maps of campus.</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6221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128F3BD-7564-4310-B528-888E64F87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D6FF6FD-DAE1-28B2-C33B-73BC4578583B}"/>
              </a:ext>
            </a:extLst>
          </p:cNvPr>
          <p:cNvSpPr txBox="1"/>
          <p:nvPr/>
        </p:nvSpPr>
        <p:spPr>
          <a:xfrm>
            <a:off x="1137035" y="223308"/>
            <a:ext cx="8548386" cy="4076394"/>
          </a:xfrm>
          <a:prstGeom prst="rect">
            <a:avLst/>
          </a:prstGeom>
        </p:spPr>
        <p:txBody>
          <a:bodyPr vert="horz" lIns="91440" tIns="45720" rIns="91440" bIns="45720" rtlCol="0">
            <a:noAutofit/>
          </a:bodyPr>
          <a:lstStyle/>
          <a:p>
            <a:pPr marR="0">
              <a:lnSpc>
                <a:spcPct val="90000"/>
              </a:lnSpc>
              <a:spcAft>
                <a:spcPts val="600"/>
              </a:spcAft>
            </a:pPr>
            <a:r>
              <a:rPr lang="en-US" sz="1500" dirty="0">
                <a:effectLst/>
              </a:rPr>
              <a:t>Dear Dr. (</a:t>
            </a:r>
            <a:r>
              <a:rPr lang="en-US" sz="1500" dirty="0">
                <a:effectLst/>
                <a:highlight>
                  <a:srgbClr val="FFFF00"/>
                </a:highlight>
              </a:rPr>
              <a:t>visiting resident name),</a:t>
            </a:r>
            <a:endParaRPr lang="en-US" sz="1500" dirty="0">
              <a:effectLst/>
            </a:endParaRPr>
          </a:p>
          <a:p>
            <a:pPr marL="0" marR="0" indent="-228600">
              <a:lnSpc>
                <a:spcPct val="90000"/>
              </a:lnSpc>
              <a:spcAft>
                <a:spcPts val="600"/>
              </a:spcAft>
              <a:buFont typeface="Arial" panose="020B0604020202020204" pitchFamily="34" charset="0"/>
              <a:buChar char="•"/>
            </a:pPr>
            <a:endParaRPr lang="en-US" sz="1500" dirty="0">
              <a:effectLst/>
            </a:endParaRPr>
          </a:p>
          <a:p>
            <a:pPr marR="0">
              <a:lnSpc>
                <a:spcPct val="90000"/>
              </a:lnSpc>
              <a:spcAft>
                <a:spcPts val="600"/>
              </a:spcAft>
            </a:pPr>
            <a:r>
              <a:rPr lang="en-US" sz="1500" dirty="0">
                <a:effectLst/>
              </a:rPr>
              <a:t>We are greatly looking forward to you rotating through our (</a:t>
            </a:r>
            <a:r>
              <a:rPr lang="en-US" sz="1500" dirty="0">
                <a:effectLst/>
                <a:highlight>
                  <a:srgbClr val="FFFF00"/>
                </a:highlight>
              </a:rPr>
              <a:t>insert program name</a:t>
            </a:r>
            <a:r>
              <a:rPr lang="en-US" sz="1500" dirty="0">
                <a:effectLst/>
              </a:rPr>
              <a:t>) Program, (insert dates of rotation).  You will need to bring your laptop with your (</a:t>
            </a:r>
            <a:r>
              <a:rPr lang="en-US" sz="1500" dirty="0">
                <a:effectLst/>
                <a:highlight>
                  <a:srgbClr val="FFFF00"/>
                </a:highlight>
              </a:rPr>
              <a:t>include this if applicable).</a:t>
            </a:r>
            <a:r>
              <a:rPr lang="en-US" sz="1500" dirty="0">
                <a:effectLst/>
              </a:rPr>
              <a:t>  See attached schedule along with a map of your clinic location and where to park on your first day.  Please review the information and let me know if you have any questions.  </a:t>
            </a:r>
          </a:p>
          <a:p>
            <a:pPr marR="0">
              <a:lnSpc>
                <a:spcPct val="90000"/>
              </a:lnSpc>
              <a:spcAft>
                <a:spcPts val="600"/>
              </a:spcAft>
            </a:pPr>
            <a:endParaRPr lang="en-US" sz="1500" dirty="0">
              <a:effectLst/>
            </a:endParaRPr>
          </a:p>
          <a:p>
            <a:pPr marR="0">
              <a:lnSpc>
                <a:spcPct val="90000"/>
              </a:lnSpc>
              <a:spcAft>
                <a:spcPts val="600"/>
              </a:spcAft>
            </a:pPr>
            <a:r>
              <a:rPr lang="en-US" sz="1500" dirty="0">
                <a:effectLst/>
              </a:rPr>
              <a:t>INSTRUCTIONS:</a:t>
            </a:r>
          </a:p>
          <a:p>
            <a:pPr marL="114300" marR="0" lvl="0">
              <a:lnSpc>
                <a:spcPct val="90000"/>
              </a:lnSpc>
              <a:spcAft>
                <a:spcPts val="600"/>
              </a:spcAft>
            </a:pPr>
            <a:r>
              <a:rPr lang="en-US" sz="1500" dirty="0">
                <a:effectLst/>
              </a:rPr>
              <a:t>On (</a:t>
            </a:r>
            <a:r>
              <a:rPr lang="en-US" sz="1500" dirty="0">
                <a:effectLst/>
                <a:highlight>
                  <a:srgbClr val="FFFF00"/>
                </a:highlight>
              </a:rPr>
              <a:t>insert first day of rotation date)</a:t>
            </a:r>
            <a:r>
              <a:rPr lang="en-US" sz="1500" dirty="0">
                <a:effectLst/>
              </a:rPr>
              <a:t> I would plan on arriving at 7:40 AM to park.  You may park in the East Garage off 21</a:t>
            </a:r>
            <a:r>
              <a:rPr lang="en-US" sz="1500" baseline="30000" dirty="0">
                <a:effectLst/>
              </a:rPr>
              <a:t>st</a:t>
            </a:r>
            <a:r>
              <a:rPr lang="en-US" sz="1500" dirty="0">
                <a:effectLst/>
              </a:rPr>
              <a:t> Avenue South self-park from the Medical Center Drive entrance.  </a:t>
            </a:r>
          </a:p>
          <a:p>
            <a:pPr marL="114300" marR="0" lvl="0">
              <a:lnSpc>
                <a:spcPct val="90000"/>
              </a:lnSpc>
              <a:spcAft>
                <a:spcPts val="600"/>
              </a:spcAft>
            </a:pPr>
            <a:r>
              <a:rPr lang="en-US" sz="1500" dirty="0">
                <a:effectLst/>
              </a:rPr>
              <a:t>Next, plan to arrive at the Vanderbilt Graduate Medical Education (GME) Office located in Suite 303, 3</a:t>
            </a:r>
            <a:r>
              <a:rPr lang="en-US" sz="1500" baseline="30000" dirty="0">
                <a:effectLst/>
              </a:rPr>
              <a:t>rd</a:t>
            </a:r>
            <a:r>
              <a:rPr lang="en-US" sz="1500" dirty="0">
                <a:effectLst/>
              </a:rPr>
              <a:t> Floor, Light Hall on campus at 8 AM Central Time.  The phone number to the office is (615) 322-4916.  Here, you will check in with the program and receive your ID badge.  </a:t>
            </a:r>
            <a:r>
              <a:rPr lang="en-US" sz="1500" b="1" dirty="0">
                <a:effectLst/>
              </a:rPr>
              <a:t>You will need your driver’s license to check in with GME.  </a:t>
            </a:r>
            <a:endParaRPr lang="en-US" sz="1500" b="1" dirty="0"/>
          </a:p>
          <a:p>
            <a:pPr marL="114300" marR="0" lvl="0">
              <a:lnSpc>
                <a:spcPct val="90000"/>
              </a:lnSpc>
              <a:spcAft>
                <a:spcPts val="600"/>
              </a:spcAft>
            </a:pPr>
            <a:r>
              <a:rPr lang="en-US" sz="1500" dirty="0">
                <a:effectLst/>
              </a:rPr>
              <a:t>Attached is a map showing you how to get to Light Hall from the parking garage. Also attached is a similar map showing you the locations of your clinics – you will have clinics (</a:t>
            </a:r>
            <a:r>
              <a:rPr lang="en-US" sz="1500" dirty="0">
                <a:effectLst/>
                <a:highlight>
                  <a:srgbClr val="FFFF00"/>
                </a:highlight>
              </a:rPr>
              <a:t>insert address/location of the visiting resident clinic or location on where to meet someone on their first day.)</a:t>
            </a:r>
            <a:r>
              <a:rPr lang="en-US" sz="1500" dirty="0">
                <a:effectLst/>
              </a:rPr>
              <a:t>   </a:t>
            </a:r>
            <a:r>
              <a:rPr lang="en-US" sz="1500" u="sng" dirty="0">
                <a:effectLst/>
                <a:hlinkClick r:id="rId2"/>
              </a:rPr>
              <a:t>https://maps.google.com/?saddr=Current+Location&amp;daddr=2105%20Edward%20Curd%20Lane,%20Suite%20100,%20Franklin,%20TN%2037067</a:t>
            </a:r>
            <a:r>
              <a:rPr lang="en-US" sz="1500" dirty="0">
                <a:effectLst/>
              </a:rPr>
              <a:t>  </a:t>
            </a:r>
          </a:p>
          <a:p>
            <a:pPr marR="0">
              <a:lnSpc>
                <a:spcPct val="90000"/>
              </a:lnSpc>
              <a:spcAft>
                <a:spcPts val="600"/>
              </a:spcAft>
            </a:pPr>
            <a:endParaRPr lang="en-US" sz="1500" dirty="0">
              <a:effectLst/>
            </a:endParaRPr>
          </a:p>
          <a:p>
            <a:pPr marL="114300" marR="0" lvl="0">
              <a:lnSpc>
                <a:spcPct val="90000"/>
              </a:lnSpc>
              <a:spcAft>
                <a:spcPts val="600"/>
              </a:spcAft>
            </a:pPr>
            <a:r>
              <a:rPr lang="en-US" sz="1500" b="1" dirty="0">
                <a:effectLst/>
              </a:rPr>
              <a:t>To obtain a parking permit</a:t>
            </a:r>
            <a:r>
              <a:rPr lang="en-US" sz="1500" dirty="0">
                <a:effectLst/>
              </a:rPr>
              <a:t> after your check-in with GME, you will need to go back to the East Garage where you parked. Vanderbilt University Medical Center Central Parking is located on the Green – Ground Level of East Garage/Medical Center East.  You will be assigned a parking location thereafter. </a:t>
            </a:r>
            <a:r>
              <a:rPr lang="en-US" sz="1500" b="1" dirty="0">
                <a:effectLst/>
              </a:rPr>
              <a:t> Please note, the Graduate Medical Education Office nor the Division pays for parking. </a:t>
            </a:r>
            <a:r>
              <a:rPr lang="en-US" sz="1500" dirty="0">
                <a:effectLst/>
              </a:rPr>
              <a:t> </a:t>
            </a:r>
            <a:r>
              <a:rPr lang="en-US" sz="1500" u="sng" dirty="0">
                <a:effectLst/>
              </a:rPr>
              <a:t>To register for parking, you will need your driver’s license and vehicle license tag number, model/make/color of vehicle to apply.</a:t>
            </a:r>
            <a:r>
              <a:rPr lang="en-US" sz="1500" dirty="0">
                <a:effectLst/>
              </a:rPr>
              <a:t>  The phone number to reach Central Parking is 615-322-5000 and ask to be connected to VUMC Central Parking and choose option 3.  (if your program pays for parking, please edit the portion above about parking and where they will pick up their permit. </a:t>
            </a:r>
          </a:p>
        </p:txBody>
      </p:sp>
      <p:sp>
        <p:nvSpPr>
          <p:cNvPr id="9" name="Freeform: Shape 8">
            <a:extLst>
              <a:ext uri="{FF2B5EF4-FFF2-40B4-BE49-F238E27FC236}">
                <a16:creationId xmlns:a16="http://schemas.microsoft.com/office/drawing/2014/main" id="{82AA3C4E-019E-440F-87AB-67EFA9BE6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0822456" y="-2"/>
            <a:ext cx="1368219" cy="6858000"/>
          </a:xfrm>
          <a:custGeom>
            <a:avLst/>
            <a:gdLst>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593254 w 1605470"/>
              <a:gd name="connsiteY132" fmla="*/ 2766463 h 6858000"/>
              <a:gd name="connsiteX133" fmla="*/ 613412 w 1605470"/>
              <a:gd name="connsiteY133" fmla="*/ 2731184 h 6858000"/>
              <a:gd name="connsiteX134" fmla="*/ 555080 w 1605470"/>
              <a:gd name="connsiteY134" fmla="*/ 2538816 h 6858000"/>
              <a:gd name="connsiteX135" fmla="*/ 551827 w 1605470"/>
              <a:gd name="connsiteY135" fmla="*/ 2485734 h 6858000"/>
              <a:gd name="connsiteX136" fmla="*/ 525179 w 1605470"/>
              <a:gd name="connsiteY136" fmla="*/ 2447068 h 6858000"/>
              <a:gd name="connsiteX137" fmla="*/ 529511 w 1605470"/>
              <a:gd name="connsiteY137" fmla="*/ 2425819 h 6858000"/>
              <a:gd name="connsiteX138" fmla="*/ 530521 w 1605470"/>
              <a:gd name="connsiteY138" fmla="*/ 2422066 h 6858000"/>
              <a:gd name="connsiteX139" fmla="*/ 528878 w 1605470"/>
              <a:gd name="connsiteY139" fmla="*/ 2408971 h 6858000"/>
              <a:gd name="connsiteX140" fmla="*/ 535510 w 1605470"/>
              <a:gd name="connsiteY140" fmla="*/ 2402874 h 6858000"/>
              <a:gd name="connsiteX141" fmla="*/ 538122 w 1605470"/>
              <a:gd name="connsiteY141" fmla="*/ 2381443 h 6858000"/>
              <a:gd name="connsiteX142" fmla="*/ 533116 w 1605470"/>
              <a:gd name="connsiteY142" fmla="*/ 2358011 h 6858000"/>
              <a:gd name="connsiteX143" fmla="*/ 501423 w 1605470"/>
              <a:gd name="connsiteY143" fmla="*/ 2249479 h 6858000"/>
              <a:gd name="connsiteX144" fmla="*/ 486968 w 1605470"/>
              <a:gd name="connsiteY144" fmla="*/ 2182937 h 6858000"/>
              <a:gd name="connsiteX145" fmla="*/ 488555 w 1605470"/>
              <a:gd name="connsiteY145" fmla="*/ 2155135 h 6858000"/>
              <a:gd name="connsiteX146" fmla="*/ 486013 w 1605470"/>
              <a:gd name="connsiteY146" fmla="*/ 2118008 h 6858000"/>
              <a:gd name="connsiteX147" fmla="*/ 487006 w 1605470"/>
              <a:gd name="connsiteY147" fmla="*/ 2050531 h 6858000"/>
              <a:gd name="connsiteX148" fmla="*/ 478812 w 1605470"/>
              <a:gd name="connsiteY148" fmla="*/ 1963269 h 6858000"/>
              <a:gd name="connsiteX149" fmla="*/ 442619 w 1605470"/>
              <a:gd name="connsiteY149" fmla="*/ 1910499 h 6858000"/>
              <a:gd name="connsiteX150" fmla="*/ 446785 w 1605470"/>
              <a:gd name="connsiteY150" fmla="*/ 1903212 h 6858000"/>
              <a:gd name="connsiteX151" fmla="*/ 436547 w 1605470"/>
              <a:gd name="connsiteY151" fmla="*/ 1861531 h 6858000"/>
              <a:gd name="connsiteX152" fmla="*/ 364290 w 1605470"/>
              <a:gd name="connsiteY152" fmla="*/ 1728772 h 6858000"/>
              <a:gd name="connsiteX153" fmla="*/ 345287 w 1605470"/>
              <a:gd name="connsiteY153" fmla="*/ 1646953 h 6858000"/>
              <a:gd name="connsiteX154" fmla="*/ 344412 w 1605470"/>
              <a:gd name="connsiteY154" fmla="*/ 1615777 h 6858000"/>
              <a:gd name="connsiteX155" fmla="*/ 342578 w 1605470"/>
              <a:gd name="connsiteY155" fmla="*/ 1563678 h 6858000"/>
              <a:gd name="connsiteX156" fmla="*/ 355658 w 1605470"/>
              <a:gd name="connsiteY156" fmla="*/ 1519474 h 6858000"/>
              <a:gd name="connsiteX157" fmla="*/ 348400 w 1605470"/>
              <a:gd name="connsiteY157" fmla="*/ 1477995 h 6858000"/>
              <a:gd name="connsiteX158" fmla="*/ 328025 w 1605470"/>
              <a:gd name="connsiteY158" fmla="*/ 1475165 h 6858000"/>
              <a:gd name="connsiteX159" fmla="*/ 326326 w 1605470"/>
              <a:gd name="connsiteY159" fmla="*/ 1428585 h 6858000"/>
              <a:gd name="connsiteX160" fmla="*/ 325799 w 1605470"/>
              <a:gd name="connsiteY160" fmla="*/ 1357181 h 6858000"/>
              <a:gd name="connsiteX161" fmla="*/ 320507 w 1605470"/>
              <a:gd name="connsiteY161" fmla="*/ 1347099 h 6858000"/>
              <a:gd name="connsiteX162" fmla="*/ 335347 w 1605470"/>
              <a:gd name="connsiteY162" fmla="*/ 1334233 h 6858000"/>
              <a:gd name="connsiteX163" fmla="*/ 342792 w 1605470"/>
              <a:gd name="connsiteY163" fmla="*/ 1307086 h 6858000"/>
              <a:gd name="connsiteX164" fmla="*/ 343980 w 1605470"/>
              <a:gd name="connsiteY164" fmla="*/ 1189033 h 6858000"/>
              <a:gd name="connsiteX165" fmla="*/ 348665 w 1605470"/>
              <a:gd name="connsiteY165" fmla="*/ 1168288 h 6858000"/>
              <a:gd name="connsiteX166" fmla="*/ 340947 w 1605470"/>
              <a:gd name="connsiteY166" fmla="*/ 1142577 h 6858000"/>
              <a:gd name="connsiteX167" fmla="*/ 330253 w 1605470"/>
              <a:gd name="connsiteY167" fmla="*/ 1088484 h 6858000"/>
              <a:gd name="connsiteX168" fmla="*/ 314647 w 1605470"/>
              <a:gd name="connsiteY168" fmla="*/ 1053424 h 6858000"/>
              <a:gd name="connsiteX169" fmla="*/ 322906 w 1605470"/>
              <a:gd name="connsiteY169" fmla="*/ 1044367 h 6858000"/>
              <a:gd name="connsiteX170" fmla="*/ 326818 w 1605470"/>
              <a:gd name="connsiteY170" fmla="*/ 1022828 h 6858000"/>
              <a:gd name="connsiteX171" fmla="*/ 320445 w 1605470"/>
              <a:gd name="connsiteY171" fmla="*/ 932283 h 6858000"/>
              <a:gd name="connsiteX172" fmla="*/ 322681 w 1605470"/>
              <a:gd name="connsiteY172" fmla="*/ 915925 h 6858000"/>
              <a:gd name="connsiteX173" fmla="*/ 315310 w 1605470"/>
              <a:gd name="connsiteY173" fmla="*/ 896999 h 6858000"/>
              <a:gd name="connsiteX174" fmla="*/ 284718 w 1605470"/>
              <a:gd name="connsiteY174" fmla="*/ 821517 h 6858000"/>
              <a:gd name="connsiteX175" fmla="*/ 270682 w 1605470"/>
              <a:gd name="connsiteY175" fmla="*/ 786519 h 6858000"/>
              <a:gd name="connsiteX176" fmla="*/ 265483 w 1605470"/>
              <a:gd name="connsiteY176" fmla="*/ 784963 h 6858000"/>
              <a:gd name="connsiteX177" fmla="*/ 270939 w 1605470"/>
              <a:gd name="connsiteY177" fmla="*/ 776648 h 6858000"/>
              <a:gd name="connsiteX178" fmla="*/ 263668 w 1605470"/>
              <a:gd name="connsiteY178" fmla="*/ 751353 h 6858000"/>
              <a:gd name="connsiteX179" fmla="*/ 254540 w 1605470"/>
              <a:gd name="connsiteY179" fmla="*/ 741965 h 6858000"/>
              <a:gd name="connsiteX180" fmla="*/ 252501 w 1605470"/>
              <a:gd name="connsiteY180" fmla="*/ 724635 h 6858000"/>
              <a:gd name="connsiteX181" fmla="*/ 248897 w 1605470"/>
              <a:gd name="connsiteY181" fmla="*/ 681659 h 6858000"/>
              <a:gd name="connsiteX182" fmla="*/ 234316 w 1605470"/>
              <a:gd name="connsiteY182" fmla="*/ 635218 h 6858000"/>
              <a:gd name="connsiteX183" fmla="*/ 239327 w 1605470"/>
              <a:gd name="connsiteY183" fmla="*/ 613763 h 6858000"/>
              <a:gd name="connsiteX184" fmla="*/ 225269 w 1605470"/>
              <a:gd name="connsiteY184" fmla="*/ 598582 h 6858000"/>
              <a:gd name="connsiteX185" fmla="*/ 224950 w 1605470"/>
              <a:gd name="connsiteY185" fmla="*/ 576846 h 6858000"/>
              <a:gd name="connsiteX186" fmla="*/ 204632 w 1605470"/>
              <a:gd name="connsiteY186" fmla="*/ 553868 h 6858000"/>
              <a:gd name="connsiteX187" fmla="*/ 239317 w 1605470"/>
              <a:gd name="connsiteY187" fmla="*/ 517614 h 6858000"/>
              <a:gd name="connsiteX188" fmla="*/ 257645 w 1605470"/>
              <a:gd name="connsiteY188" fmla="*/ 474761 h 6858000"/>
              <a:gd name="connsiteX189" fmla="*/ 201693 w 1605470"/>
              <a:gd name="connsiteY189" fmla="*/ 469651 h 6858000"/>
              <a:gd name="connsiteX190" fmla="*/ 195012 w 1605470"/>
              <a:gd name="connsiteY190" fmla="*/ 448559 h 6858000"/>
              <a:gd name="connsiteX191" fmla="*/ 201434 w 1605470"/>
              <a:gd name="connsiteY191" fmla="*/ 441529 h 6858000"/>
              <a:gd name="connsiteX192" fmla="*/ 200655 w 1605470"/>
              <a:gd name="connsiteY192" fmla="*/ 428927 h 6858000"/>
              <a:gd name="connsiteX193" fmla="*/ 190059 w 1605470"/>
              <a:gd name="connsiteY193" fmla="*/ 430161 h 6858000"/>
              <a:gd name="connsiteX194" fmla="*/ 184450 w 1605470"/>
              <a:gd name="connsiteY194" fmla="*/ 396240 h 6858000"/>
              <a:gd name="connsiteX195" fmla="*/ 146196 w 1605470"/>
              <a:gd name="connsiteY195" fmla="*/ 358810 h 6858000"/>
              <a:gd name="connsiteX196" fmla="*/ 124571 w 1605470"/>
              <a:gd name="connsiteY196" fmla="*/ 302178 h 6858000"/>
              <a:gd name="connsiteX197" fmla="*/ 103243 w 1605470"/>
              <a:gd name="connsiteY197" fmla="*/ 211375 h 6858000"/>
              <a:gd name="connsiteX198" fmla="*/ 94571 w 1605470"/>
              <a:gd name="connsiteY198" fmla="*/ 184179 h 6858000"/>
              <a:gd name="connsiteX199" fmla="*/ 13437 w 1605470"/>
              <a:gd name="connsiteY199" fmla="*/ 19287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593254 w 1605470"/>
              <a:gd name="connsiteY132" fmla="*/ 2766463 h 6858000"/>
              <a:gd name="connsiteX133" fmla="*/ 613412 w 1605470"/>
              <a:gd name="connsiteY133" fmla="*/ 2731184 h 6858000"/>
              <a:gd name="connsiteX134" fmla="*/ 555080 w 1605470"/>
              <a:gd name="connsiteY134" fmla="*/ 2538816 h 6858000"/>
              <a:gd name="connsiteX135" fmla="*/ 551827 w 1605470"/>
              <a:gd name="connsiteY135" fmla="*/ 2485734 h 6858000"/>
              <a:gd name="connsiteX136" fmla="*/ 525179 w 1605470"/>
              <a:gd name="connsiteY136" fmla="*/ 2447068 h 6858000"/>
              <a:gd name="connsiteX137" fmla="*/ 529511 w 1605470"/>
              <a:gd name="connsiteY137" fmla="*/ 2425819 h 6858000"/>
              <a:gd name="connsiteX138" fmla="*/ 530521 w 1605470"/>
              <a:gd name="connsiteY138" fmla="*/ 2422066 h 6858000"/>
              <a:gd name="connsiteX139" fmla="*/ 528878 w 1605470"/>
              <a:gd name="connsiteY139" fmla="*/ 2408971 h 6858000"/>
              <a:gd name="connsiteX140" fmla="*/ 535510 w 1605470"/>
              <a:gd name="connsiteY140" fmla="*/ 2402874 h 6858000"/>
              <a:gd name="connsiteX141" fmla="*/ 538122 w 1605470"/>
              <a:gd name="connsiteY141" fmla="*/ 2381443 h 6858000"/>
              <a:gd name="connsiteX142" fmla="*/ 533116 w 1605470"/>
              <a:gd name="connsiteY142" fmla="*/ 2358011 h 6858000"/>
              <a:gd name="connsiteX143" fmla="*/ 501423 w 1605470"/>
              <a:gd name="connsiteY143" fmla="*/ 2249479 h 6858000"/>
              <a:gd name="connsiteX144" fmla="*/ 486968 w 1605470"/>
              <a:gd name="connsiteY144" fmla="*/ 2182937 h 6858000"/>
              <a:gd name="connsiteX145" fmla="*/ 488555 w 1605470"/>
              <a:gd name="connsiteY145" fmla="*/ 2155135 h 6858000"/>
              <a:gd name="connsiteX146" fmla="*/ 486013 w 1605470"/>
              <a:gd name="connsiteY146" fmla="*/ 2118008 h 6858000"/>
              <a:gd name="connsiteX147" fmla="*/ 487006 w 1605470"/>
              <a:gd name="connsiteY147" fmla="*/ 2050531 h 6858000"/>
              <a:gd name="connsiteX148" fmla="*/ 478812 w 1605470"/>
              <a:gd name="connsiteY148" fmla="*/ 1963269 h 6858000"/>
              <a:gd name="connsiteX149" fmla="*/ 442619 w 1605470"/>
              <a:gd name="connsiteY149" fmla="*/ 1910499 h 6858000"/>
              <a:gd name="connsiteX150" fmla="*/ 446785 w 1605470"/>
              <a:gd name="connsiteY150" fmla="*/ 1903212 h 6858000"/>
              <a:gd name="connsiteX151" fmla="*/ 436547 w 1605470"/>
              <a:gd name="connsiteY151" fmla="*/ 1861531 h 6858000"/>
              <a:gd name="connsiteX152" fmla="*/ 364290 w 1605470"/>
              <a:gd name="connsiteY152" fmla="*/ 1728772 h 6858000"/>
              <a:gd name="connsiteX153" fmla="*/ 345287 w 1605470"/>
              <a:gd name="connsiteY153" fmla="*/ 1646953 h 6858000"/>
              <a:gd name="connsiteX154" fmla="*/ 344412 w 1605470"/>
              <a:gd name="connsiteY154" fmla="*/ 1615777 h 6858000"/>
              <a:gd name="connsiteX155" fmla="*/ 342578 w 1605470"/>
              <a:gd name="connsiteY155" fmla="*/ 1563678 h 6858000"/>
              <a:gd name="connsiteX156" fmla="*/ 355658 w 1605470"/>
              <a:gd name="connsiteY156" fmla="*/ 1519474 h 6858000"/>
              <a:gd name="connsiteX157" fmla="*/ 348400 w 1605470"/>
              <a:gd name="connsiteY157" fmla="*/ 1477995 h 6858000"/>
              <a:gd name="connsiteX158" fmla="*/ 328025 w 1605470"/>
              <a:gd name="connsiteY158" fmla="*/ 1475165 h 6858000"/>
              <a:gd name="connsiteX159" fmla="*/ 326326 w 1605470"/>
              <a:gd name="connsiteY159" fmla="*/ 1428585 h 6858000"/>
              <a:gd name="connsiteX160" fmla="*/ 325799 w 1605470"/>
              <a:gd name="connsiteY160" fmla="*/ 1357181 h 6858000"/>
              <a:gd name="connsiteX161" fmla="*/ 320507 w 1605470"/>
              <a:gd name="connsiteY161" fmla="*/ 1347099 h 6858000"/>
              <a:gd name="connsiteX162" fmla="*/ 335347 w 1605470"/>
              <a:gd name="connsiteY162" fmla="*/ 1334233 h 6858000"/>
              <a:gd name="connsiteX163" fmla="*/ 342792 w 1605470"/>
              <a:gd name="connsiteY163" fmla="*/ 1307086 h 6858000"/>
              <a:gd name="connsiteX164" fmla="*/ 343980 w 1605470"/>
              <a:gd name="connsiteY164" fmla="*/ 1189033 h 6858000"/>
              <a:gd name="connsiteX165" fmla="*/ 348665 w 1605470"/>
              <a:gd name="connsiteY165" fmla="*/ 1168288 h 6858000"/>
              <a:gd name="connsiteX166" fmla="*/ 340947 w 1605470"/>
              <a:gd name="connsiteY166" fmla="*/ 1142577 h 6858000"/>
              <a:gd name="connsiteX167" fmla="*/ 330253 w 1605470"/>
              <a:gd name="connsiteY167" fmla="*/ 1088484 h 6858000"/>
              <a:gd name="connsiteX168" fmla="*/ 314647 w 1605470"/>
              <a:gd name="connsiteY168" fmla="*/ 1053424 h 6858000"/>
              <a:gd name="connsiteX169" fmla="*/ 322906 w 1605470"/>
              <a:gd name="connsiteY169" fmla="*/ 1044367 h 6858000"/>
              <a:gd name="connsiteX170" fmla="*/ 326818 w 1605470"/>
              <a:gd name="connsiteY170" fmla="*/ 1022828 h 6858000"/>
              <a:gd name="connsiteX171" fmla="*/ 320445 w 1605470"/>
              <a:gd name="connsiteY171" fmla="*/ 932283 h 6858000"/>
              <a:gd name="connsiteX172" fmla="*/ 322681 w 1605470"/>
              <a:gd name="connsiteY172" fmla="*/ 915925 h 6858000"/>
              <a:gd name="connsiteX173" fmla="*/ 315310 w 1605470"/>
              <a:gd name="connsiteY173" fmla="*/ 896999 h 6858000"/>
              <a:gd name="connsiteX174" fmla="*/ 284718 w 1605470"/>
              <a:gd name="connsiteY174" fmla="*/ 821517 h 6858000"/>
              <a:gd name="connsiteX175" fmla="*/ 270682 w 1605470"/>
              <a:gd name="connsiteY175" fmla="*/ 786519 h 6858000"/>
              <a:gd name="connsiteX176" fmla="*/ 265483 w 1605470"/>
              <a:gd name="connsiteY176" fmla="*/ 784963 h 6858000"/>
              <a:gd name="connsiteX177" fmla="*/ 270939 w 1605470"/>
              <a:gd name="connsiteY177" fmla="*/ 776648 h 6858000"/>
              <a:gd name="connsiteX178" fmla="*/ 263668 w 1605470"/>
              <a:gd name="connsiteY178" fmla="*/ 751353 h 6858000"/>
              <a:gd name="connsiteX179" fmla="*/ 254540 w 1605470"/>
              <a:gd name="connsiteY179" fmla="*/ 741965 h 6858000"/>
              <a:gd name="connsiteX180" fmla="*/ 252501 w 1605470"/>
              <a:gd name="connsiteY180" fmla="*/ 724635 h 6858000"/>
              <a:gd name="connsiteX181" fmla="*/ 248897 w 1605470"/>
              <a:gd name="connsiteY181" fmla="*/ 681659 h 6858000"/>
              <a:gd name="connsiteX182" fmla="*/ 234316 w 1605470"/>
              <a:gd name="connsiteY182" fmla="*/ 635218 h 6858000"/>
              <a:gd name="connsiteX183" fmla="*/ 239327 w 1605470"/>
              <a:gd name="connsiteY183" fmla="*/ 613763 h 6858000"/>
              <a:gd name="connsiteX184" fmla="*/ 225269 w 1605470"/>
              <a:gd name="connsiteY184" fmla="*/ 598582 h 6858000"/>
              <a:gd name="connsiteX185" fmla="*/ 224950 w 1605470"/>
              <a:gd name="connsiteY185" fmla="*/ 576846 h 6858000"/>
              <a:gd name="connsiteX186" fmla="*/ 204632 w 1605470"/>
              <a:gd name="connsiteY186" fmla="*/ 553868 h 6858000"/>
              <a:gd name="connsiteX187" fmla="*/ 239317 w 1605470"/>
              <a:gd name="connsiteY187" fmla="*/ 517614 h 6858000"/>
              <a:gd name="connsiteX188" fmla="*/ 201693 w 1605470"/>
              <a:gd name="connsiteY188" fmla="*/ 469651 h 6858000"/>
              <a:gd name="connsiteX189" fmla="*/ 195012 w 1605470"/>
              <a:gd name="connsiteY189" fmla="*/ 448559 h 6858000"/>
              <a:gd name="connsiteX190" fmla="*/ 201434 w 1605470"/>
              <a:gd name="connsiteY190" fmla="*/ 441529 h 6858000"/>
              <a:gd name="connsiteX191" fmla="*/ 200655 w 1605470"/>
              <a:gd name="connsiteY191" fmla="*/ 428927 h 6858000"/>
              <a:gd name="connsiteX192" fmla="*/ 190059 w 1605470"/>
              <a:gd name="connsiteY192" fmla="*/ 430161 h 6858000"/>
              <a:gd name="connsiteX193" fmla="*/ 184450 w 1605470"/>
              <a:gd name="connsiteY193" fmla="*/ 396240 h 6858000"/>
              <a:gd name="connsiteX194" fmla="*/ 146196 w 1605470"/>
              <a:gd name="connsiteY194" fmla="*/ 358810 h 6858000"/>
              <a:gd name="connsiteX195" fmla="*/ 124571 w 1605470"/>
              <a:gd name="connsiteY195" fmla="*/ 302178 h 6858000"/>
              <a:gd name="connsiteX196" fmla="*/ 103243 w 1605470"/>
              <a:gd name="connsiteY196" fmla="*/ 211375 h 6858000"/>
              <a:gd name="connsiteX197" fmla="*/ 94571 w 1605470"/>
              <a:gd name="connsiteY197" fmla="*/ 184179 h 6858000"/>
              <a:gd name="connsiteX198" fmla="*/ 13437 w 1605470"/>
              <a:gd name="connsiteY198" fmla="*/ 19287 h 6858000"/>
              <a:gd name="connsiteX199" fmla="*/ 0 w 1605470"/>
              <a:gd name="connsiteY19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613412 w 1605470"/>
              <a:gd name="connsiteY132" fmla="*/ 2731184 h 6858000"/>
              <a:gd name="connsiteX133" fmla="*/ 555080 w 1605470"/>
              <a:gd name="connsiteY133" fmla="*/ 2538816 h 6858000"/>
              <a:gd name="connsiteX134" fmla="*/ 551827 w 1605470"/>
              <a:gd name="connsiteY134" fmla="*/ 2485734 h 6858000"/>
              <a:gd name="connsiteX135" fmla="*/ 525179 w 1605470"/>
              <a:gd name="connsiteY135" fmla="*/ 2447068 h 6858000"/>
              <a:gd name="connsiteX136" fmla="*/ 529511 w 1605470"/>
              <a:gd name="connsiteY136" fmla="*/ 2425819 h 6858000"/>
              <a:gd name="connsiteX137" fmla="*/ 530521 w 1605470"/>
              <a:gd name="connsiteY137" fmla="*/ 2422066 h 6858000"/>
              <a:gd name="connsiteX138" fmla="*/ 528878 w 1605470"/>
              <a:gd name="connsiteY138" fmla="*/ 2408971 h 6858000"/>
              <a:gd name="connsiteX139" fmla="*/ 535510 w 1605470"/>
              <a:gd name="connsiteY139" fmla="*/ 2402874 h 6858000"/>
              <a:gd name="connsiteX140" fmla="*/ 538122 w 1605470"/>
              <a:gd name="connsiteY140" fmla="*/ 2381443 h 6858000"/>
              <a:gd name="connsiteX141" fmla="*/ 533116 w 1605470"/>
              <a:gd name="connsiteY141" fmla="*/ 2358011 h 6858000"/>
              <a:gd name="connsiteX142" fmla="*/ 501423 w 1605470"/>
              <a:gd name="connsiteY142" fmla="*/ 2249479 h 6858000"/>
              <a:gd name="connsiteX143" fmla="*/ 486968 w 1605470"/>
              <a:gd name="connsiteY143" fmla="*/ 2182937 h 6858000"/>
              <a:gd name="connsiteX144" fmla="*/ 488555 w 1605470"/>
              <a:gd name="connsiteY144" fmla="*/ 2155135 h 6858000"/>
              <a:gd name="connsiteX145" fmla="*/ 486013 w 1605470"/>
              <a:gd name="connsiteY145" fmla="*/ 2118008 h 6858000"/>
              <a:gd name="connsiteX146" fmla="*/ 487006 w 1605470"/>
              <a:gd name="connsiteY146" fmla="*/ 2050531 h 6858000"/>
              <a:gd name="connsiteX147" fmla="*/ 478812 w 1605470"/>
              <a:gd name="connsiteY147" fmla="*/ 1963269 h 6858000"/>
              <a:gd name="connsiteX148" fmla="*/ 442619 w 1605470"/>
              <a:gd name="connsiteY148" fmla="*/ 1910499 h 6858000"/>
              <a:gd name="connsiteX149" fmla="*/ 446785 w 1605470"/>
              <a:gd name="connsiteY149" fmla="*/ 1903212 h 6858000"/>
              <a:gd name="connsiteX150" fmla="*/ 436547 w 1605470"/>
              <a:gd name="connsiteY150" fmla="*/ 1861531 h 6858000"/>
              <a:gd name="connsiteX151" fmla="*/ 364290 w 1605470"/>
              <a:gd name="connsiteY151" fmla="*/ 1728772 h 6858000"/>
              <a:gd name="connsiteX152" fmla="*/ 345287 w 1605470"/>
              <a:gd name="connsiteY152" fmla="*/ 1646953 h 6858000"/>
              <a:gd name="connsiteX153" fmla="*/ 344412 w 1605470"/>
              <a:gd name="connsiteY153" fmla="*/ 1615777 h 6858000"/>
              <a:gd name="connsiteX154" fmla="*/ 342578 w 1605470"/>
              <a:gd name="connsiteY154" fmla="*/ 1563678 h 6858000"/>
              <a:gd name="connsiteX155" fmla="*/ 355658 w 1605470"/>
              <a:gd name="connsiteY155" fmla="*/ 1519474 h 6858000"/>
              <a:gd name="connsiteX156" fmla="*/ 348400 w 1605470"/>
              <a:gd name="connsiteY156" fmla="*/ 1477995 h 6858000"/>
              <a:gd name="connsiteX157" fmla="*/ 328025 w 1605470"/>
              <a:gd name="connsiteY157" fmla="*/ 1475165 h 6858000"/>
              <a:gd name="connsiteX158" fmla="*/ 326326 w 1605470"/>
              <a:gd name="connsiteY158" fmla="*/ 1428585 h 6858000"/>
              <a:gd name="connsiteX159" fmla="*/ 325799 w 1605470"/>
              <a:gd name="connsiteY159" fmla="*/ 1357181 h 6858000"/>
              <a:gd name="connsiteX160" fmla="*/ 320507 w 1605470"/>
              <a:gd name="connsiteY160" fmla="*/ 1347099 h 6858000"/>
              <a:gd name="connsiteX161" fmla="*/ 335347 w 1605470"/>
              <a:gd name="connsiteY161" fmla="*/ 1334233 h 6858000"/>
              <a:gd name="connsiteX162" fmla="*/ 342792 w 1605470"/>
              <a:gd name="connsiteY162" fmla="*/ 1307086 h 6858000"/>
              <a:gd name="connsiteX163" fmla="*/ 343980 w 1605470"/>
              <a:gd name="connsiteY163" fmla="*/ 1189033 h 6858000"/>
              <a:gd name="connsiteX164" fmla="*/ 348665 w 1605470"/>
              <a:gd name="connsiteY164" fmla="*/ 1168288 h 6858000"/>
              <a:gd name="connsiteX165" fmla="*/ 340947 w 1605470"/>
              <a:gd name="connsiteY165" fmla="*/ 1142577 h 6858000"/>
              <a:gd name="connsiteX166" fmla="*/ 330253 w 1605470"/>
              <a:gd name="connsiteY166" fmla="*/ 1088484 h 6858000"/>
              <a:gd name="connsiteX167" fmla="*/ 314647 w 1605470"/>
              <a:gd name="connsiteY167" fmla="*/ 1053424 h 6858000"/>
              <a:gd name="connsiteX168" fmla="*/ 322906 w 1605470"/>
              <a:gd name="connsiteY168" fmla="*/ 1044367 h 6858000"/>
              <a:gd name="connsiteX169" fmla="*/ 326818 w 1605470"/>
              <a:gd name="connsiteY169" fmla="*/ 1022828 h 6858000"/>
              <a:gd name="connsiteX170" fmla="*/ 320445 w 1605470"/>
              <a:gd name="connsiteY170" fmla="*/ 932283 h 6858000"/>
              <a:gd name="connsiteX171" fmla="*/ 322681 w 1605470"/>
              <a:gd name="connsiteY171" fmla="*/ 915925 h 6858000"/>
              <a:gd name="connsiteX172" fmla="*/ 315310 w 1605470"/>
              <a:gd name="connsiteY172" fmla="*/ 896999 h 6858000"/>
              <a:gd name="connsiteX173" fmla="*/ 284718 w 1605470"/>
              <a:gd name="connsiteY173" fmla="*/ 821517 h 6858000"/>
              <a:gd name="connsiteX174" fmla="*/ 270682 w 1605470"/>
              <a:gd name="connsiteY174" fmla="*/ 786519 h 6858000"/>
              <a:gd name="connsiteX175" fmla="*/ 265483 w 1605470"/>
              <a:gd name="connsiteY175" fmla="*/ 784963 h 6858000"/>
              <a:gd name="connsiteX176" fmla="*/ 270939 w 1605470"/>
              <a:gd name="connsiteY176" fmla="*/ 776648 h 6858000"/>
              <a:gd name="connsiteX177" fmla="*/ 263668 w 1605470"/>
              <a:gd name="connsiteY177" fmla="*/ 751353 h 6858000"/>
              <a:gd name="connsiteX178" fmla="*/ 254540 w 1605470"/>
              <a:gd name="connsiteY178" fmla="*/ 741965 h 6858000"/>
              <a:gd name="connsiteX179" fmla="*/ 252501 w 1605470"/>
              <a:gd name="connsiteY179" fmla="*/ 724635 h 6858000"/>
              <a:gd name="connsiteX180" fmla="*/ 248897 w 1605470"/>
              <a:gd name="connsiteY180" fmla="*/ 681659 h 6858000"/>
              <a:gd name="connsiteX181" fmla="*/ 234316 w 1605470"/>
              <a:gd name="connsiteY181" fmla="*/ 635218 h 6858000"/>
              <a:gd name="connsiteX182" fmla="*/ 239327 w 1605470"/>
              <a:gd name="connsiteY182" fmla="*/ 613763 h 6858000"/>
              <a:gd name="connsiteX183" fmla="*/ 225269 w 1605470"/>
              <a:gd name="connsiteY183" fmla="*/ 598582 h 6858000"/>
              <a:gd name="connsiteX184" fmla="*/ 224950 w 1605470"/>
              <a:gd name="connsiteY184" fmla="*/ 576846 h 6858000"/>
              <a:gd name="connsiteX185" fmla="*/ 204632 w 1605470"/>
              <a:gd name="connsiteY185" fmla="*/ 553868 h 6858000"/>
              <a:gd name="connsiteX186" fmla="*/ 239317 w 1605470"/>
              <a:gd name="connsiteY186" fmla="*/ 517614 h 6858000"/>
              <a:gd name="connsiteX187" fmla="*/ 201693 w 1605470"/>
              <a:gd name="connsiteY187" fmla="*/ 469651 h 6858000"/>
              <a:gd name="connsiteX188" fmla="*/ 195012 w 1605470"/>
              <a:gd name="connsiteY188" fmla="*/ 448559 h 6858000"/>
              <a:gd name="connsiteX189" fmla="*/ 201434 w 1605470"/>
              <a:gd name="connsiteY189" fmla="*/ 441529 h 6858000"/>
              <a:gd name="connsiteX190" fmla="*/ 200655 w 1605470"/>
              <a:gd name="connsiteY190" fmla="*/ 428927 h 6858000"/>
              <a:gd name="connsiteX191" fmla="*/ 190059 w 1605470"/>
              <a:gd name="connsiteY191" fmla="*/ 430161 h 6858000"/>
              <a:gd name="connsiteX192" fmla="*/ 184450 w 1605470"/>
              <a:gd name="connsiteY192" fmla="*/ 396240 h 6858000"/>
              <a:gd name="connsiteX193" fmla="*/ 146196 w 1605470"/>
              <a:gd name="connsiteY193" fmla="*/ 358810 h 6858000"/>
              <a:gd name="connsiteX194" fmla="*/ 124571 w 1605470"/>
              <a:gd name="connsiteY194" fmla="*/ 302178 h 6858000"/>
              <a:gd name="connsiteX195" fmla="*/ 103243 w 1605470"/>
              <a:gd name="connsiteY195" fmla="*/ 211375 h 6858000"/>
              <a:gd name="connsiteX196" fmla="*/ 94571 w 1605470"/>
              <a:gd name="connsiteY196" fmla="*/ 184179 h 6858000"/>
              <a:gd name="connsiteX197" fmla="*/ 13437 w 1605470"/>
              <a:gd name="connsiteY197" fmla="*/ 19287 h 6858000"/>
              <a:gd name="connsiteX198" fmla="*/ 0 w 1605470"/>
              <a:gd name="connsiteY19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13412 w 1605470"/>
              <a:gd name="connsiteY131" fmla="*/ 2731184 h 6858000"/>
              <a:gd name="connsiteX132" fmla="*/ 555080 w 1605470"/>
              <a:gd name="connsiteY132" fmla="*/ 2538816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55080 w 1605470"/>
              <a:gd name="connsiteY132" fmla="*/ 2538816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63668 w 1605470"/>
              <a:gd name="connsiteY175" fmla="*/ 751353 h 6858000"/>
              <a:gd name="connsiteX176" fmla="*/ 254540 w 1605470"/>
              <a:gd name="connsiteY176" fmla="*/ 741965 h 6858000"/>
              <a:gd name="connsiteX177" fmla="*/ 252501 w 1605470"/>
              <a:gd name="connsiteY177" fmla="*/ 724635 h 6858000"/>
              <a:gd name="connsiteX178" fmla="*/ 248897 w 1605470"/>
              <a:gd name="connsiteY178" fmla="*/ 681659 h 6858000"/>
              <a:gd name="connsiteX179" fmla="*/ 234316 w 1605470"/>
              <a:gd name="connsiteY179" fmla="*/ 635218 h 6858000"/>
              <a:gd name="connsiteX180" fmla="*/ 239327 w 1605470"/>
              <a:gd name="connsiteY180" fmla="*/ 613763 h 6858000"/>
              <a:gd name="connsiteX181" fmla="*/ 225269 w 1605470"/>
              <a:gd name="connsiteY181" fmla="*/ 598582 h 6858000"/>
              <a:gd name="connsiteX182" fmla="*/ 224950 w 1605470"/>
              <a:gd name="connsiteY182" fmla="*/ 576846 h 6858000"/>
              <a:gd name="connsiteX183" fmla="*/ 204632 w 1605470"/>
              <a:gd name="connsiteY183" fmla="*/ 553868 h 6858000"/>
              <a:gd name="connsiteX184" fmla="*/ 239317 w 1605470"/>
              <a:gd name="connsiteY184" fmla="*/ 517614 h 6858000"/>
              <a:gd name="connsiteX185" fmla="*/ 201693 w 1605470"/>
              <a:gd name="connsiteY185" fmla="*/ 469651 h 6858000"/>
              <a:gd name="connsiteX186" fmla="*/ 195012 w 1605470"/>
              <a:gd name="connsiteY186" fmla="*/ 448559 h 6858000"/>
              <a:gd name="connsiteX187" fmla="*/ 201434 w 1605470"/>
              <a:gd name="connsiteY187" fmla="*/ 441529 h 6858000"/>
              <a:gd name="connsiteX188" fmla="*/ 200655 w 1605470"/>
              <a:gd name="connsiteY188" fmla="*/ 428927 h 6858000"/>
              <a:gd name="connsiteX189" fmla="*/ 190059 w 1605470"/>
              <a:gd name="connsiteY189" fmla="*/ 430161 h 6858000"/>
              <a:gd name="connsiteX190" fmla="*/ 184450 w 1605470"/>
              <a:gd name="connsiteY190" fmla="*/ 396240 h 6858000"/>
              <a:gd name="connsiteX191" fmla="*/ 146196 w 1605470"/>
              <a:gd name="connsiteY191" fmla="*/ 358810 h 6858000"/>
              <a:gd name="connsiteX192" fmla="*/ 124571 w 1605470"/>
              <a:gd name="connsiteY192" fmla="*/ 302178 h 6858000"/>
              <a:gd name="connsiteX193" fmla="*/ 103243 w 1605470"/>
              <a:gd name="connsiteY193" fmla="*/ 211375 h 6858000"/>
              <a:gd name="connsiteX194" fmla="*/ 94571 w 1605470"/>
              <a:gd name="connsiteY194" fmla="*/ 184179 h 6858000"/>
              <a:gd name="connsiteX195" fmla="*/ 13437 w 1605470"/>
              <a:gd name="connsiteY195" fmla="*/ 19287 h 6858000"/>
              <a:gd name="connsiteX196" fmla="*/ 0 w 1605470"/>
              <a:gd name="connsiteY19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3668 w 1605470"/>
              <a:gd name="connsiteY174" fmla="*/ 751353 h 6858000"/>
              <a:gd name="connsiteX175" fmla="*/ 254540 w 1605470"/>
              <a:gd name="connsiteY175" fmla="*/ 741965 h 6858000"/>
              <a:gd name="connsiteX176" fmla="*/ 252501 w 1605470"/>
              <a:gd name="connsiteY176" fmla="*/ 724635 h 6858000"/>
              <a:gd name="connsiteX177" fmla="*/ 248897 w 1605470"/>
              <a:gd name="connsiteY177" fmla="*/ 681659 h 6858000"/>
              <a:gd name="connsiteX178" fmla="*/ 234316 w 1605470"/>
              <a:gd name="connsiteY178" fmla="*/ 635218 h 6858000"/>
              <a:gd name="connsiteX179" fmla="*/ 239327 w 1605470"/>
              <a:gd name="connsiteY179" fmla="*/ 613763 h 6858000"/>
              <a:gd name="connsiteX180" fmla="*/ 225269 w 1605470"/>
              <a:gd name="connsiteY180" fmla="*/ 598582 h 6858000"/>
              <a:gd name="connsiteX181" fmla="*/ 224950 w 1605470"/>
              <a:gd name="connsiteY181" fmla="*/ 576846 h 6858000"/>
              <a:gd name="connsiteX182" fmla="*/ 204632 w 1605470"/>
              <a:gd name="connsiteY182" fmla="*/ 553868 h 6858000"/>
              <a:gd name="connsiteX183" fmla="*/ 239317 w 1605470"/>
              <a:gd name="connsiteY183" fmla="*/ 517614 h 6858000"/>
              <a:gd name="connsiteX184" fmla="*/ 201693 w 1605470"/>
              <a:gd name="connsiteY184" fmla="*/ 469651 h 6858000"/>
              <a:gd name="connsiteX185" fmla="*/ 195012 w 1605470"/>
              <a:gd name="connsiteY185" fmla="*/ 448559 h 6858000"/>
              <a:gd name="connsiteX186" fmla="*/ 201434 w 1605470"/>
              <a:gd name="connsiteY186" fmla="*/ 441529 h 6858000"/>
              <a:gd name="connsiteX187" fmla="*/ 200655 w 1605470"/>
              <a:gd name="connsiteY187" fmla="*/ 428927 h 6858000"/>
              <a:gd name="connsiteX188" fmla="*/ 190059 w 1605470"/>
              <a:gd name="connsiteY188" fmla="*/ 430161 h 6858000"/>
              <a:gd name="connsiteX189" fmla="*/ 184450 w 1605470"/>
              <a:gd name="connsiteY189" fmla="*/ 396240 h 6858000"/>
              <a:gd name="connsiteX190" fmla="*/ 146196 w 1605470"/>
              <a:gd name="connsiteY190" fmla="*/ 358810 h 6858000"/>
              <a:gd name="connsiteX191" fmla="*/ 124571 w 1605470"/>
              <a:gd name="connsiteY191" fmla="*/ 302178 h 6858000"/>
              <a:gd name="connsiteX192" fmla="*/ 103243 w 1605470"/>
              <a:gd name="connsiteY192" fmla="*/ 211375 h 6858000"/>
              <a:gd name="connsiteX193" fmla="*/ 94571 w 1605470"/>
              <a:gd name="connsiteY193" fmla="*/ 184179 h 6858000"/>
              <a:gd name="connsiteX194" fmla="*/ 13437 w 1605470"/>
              <a:gd name="connsiteY194" fmla="*/ 19287 h 6858000"/>
              <a:gd name="connsiteX195" fmla="*/ 0 w 1605470"/>
              <a:gd name="connsiteY19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63668 w 1605470"/>
              <a:gd name="connsiteY173" fmla="*/ 751353 h 6858000"/>
              <a:gd name="connsiteX174" fmla="*/ 254540 w 1605470"/>
              <a:gd name="connsiteY174" fmla="*/ 741965 h 6858000"/>
              <a:gd name="connsiteX175" fmla="*/ 252501 w 1605470"/>
              <a:gd name="connsiteY175" fmla="*/ 724635 h 6858000"/>
              <a:gd name="connsiteX176" fmla="*/ 248897 w 1605470"/>
              <a:gd name="connsiteY176" fmla="*/ 681659 h 6858000"/>
              <a:gd name="connsiteX177" fmla="*/ 234316 w 1605470"/>
              <a:gd name="connsiteY177" fmla="*/ 635218 h 6858000"/>
              <a:gd name="connsiteX178" fmla="*/ 239327 w 1605470"/>
              <a:gd name="connsiteY178" fmla="*/ 613763 h 6858000"/>
              <a:gd name="connsiteX179" fmla="*/ 225269 w 1605470"/>
              <a:gd name="connsiteY179" fmla="*/ 598582 h 6858000"/>
              <a:gd name="connsiteX180" fmla="*/ 224950 w 1605470"/>
              <a:gd name="connsiteY180" fmla="*/ 576846 h 6858000"/>
              <a:gd name="connsiteX181" fmla="*/ 204632 w 1605470"/>
              <a:gd name="connsiteY181" fmla="*/ 553868 h 6858000"/>
              <a:gd name="connsiteX182" fmla="*/ 239317 w 1605470"/>
              <a:gd name="connsiteY182" fmla="*/ 517614 h 6858000"/>
              <a:gd name="connsiteX183" fmla="*/ 201693 w 1605470"/>
              <a:gd name="connsiteY183" fmla="*/ 469651 h 6858000"/>
              <a:gd name="connsiteX184" fmla="*/ 195012 w 1605470"/>
              <a:gd name="connsiteY184" fmla="*/ 448559 h 6858000"/>
              <a:gd name="connsiteX185" fmla="*/ 201434 w 1605470"/>
              <a:gd name="connsiteY185" fmla="*/ 441529 h 6858000"/>
              <a:gd name="connsiteX186" fmla="*/ 200655 w 1605470"/>
              <a:gd name="connsiteY186" fmla="*/ 428927 h 6858000"/>
              <a:gd name="connsiteX187" fmla="*/ 190059 w 1605470"/>
              <a:gd name="connsiteY187" fmla="*/ 430161 h 6858000"/>
              <a:gd name="connsiteX188" fmla="*/ 184450 w 1605470"/>
              <a:gd name="connsiteY188" fmla="*/ 396240 h 6858000"/>
              <a:gd name="connsiteX189" fmla="*/ 146196 w 1605470"/>
              <a:gd name="connsiteY189" fmla="*/ 358810 h 6858000"/>
              <a:gd name="connsiteX190" fmla="*/ 124571 w 1605470"/>
              <a:gd name="connsiteY190" fmla="*/ 302178 h 6858000"/>
              <a:gd name="connsiteX191" fmla="*/ 103243 w 1605470"/>
              <a:gd name="connsiteY191" fmla="*/ 211375 h 6858000"/>
              <a:gd name="connsiteX192" fmla="*/ 94571 w 1605470"/>
              <a:gd name="connsiteY192" fmla="*/ 184179 h 6858000"/>
              <a:gd name="connsiteX193" fmla="*/ 13437 w 1605470"/>
              <a:gd name="connsiteY193" fmla="*/ 19287 h 6858000"/>
              <a:gd name="connsiteX194" fmla="*/ 0 w 1605470"/>
              <a:gd name="connsiteY19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01423 w 1605470"/>
              <a:gd name="connsiteY140" fmla="*/ 2249479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64290 w 1605470"/>
              <a:gd name="connsiteY149" fmla="*/ 1728772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64290 w 1605470"/>
              <a:gd name="connsiteY149" fmla="*/ 1728772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6326 w 1605470"/>
              <a:gd name="connsiteY155" fmla="*/ 1428585 h 6858000"/>
              <a:gd name="connsiteX156" fmla="*/ 325799 w 1605470"/>
              <a:gd name="connsiteY156" fmla="*/ 1357181 h 6858000"/>
              <a:gd name="connsiteX157" fmla="*/ 320507 w 1605470"/>
              <a:gd name="connsiteY157" fmla="*/ 1347099 h 6858000"/>
              <a:gd name="connsiteX158" fmla="*/ 335347 w 1605470"/>
              <a:gd name="connsiteY158" fmla="*/ 1334233 h 6858000"/>
              <a:gd name="connsiteX159" fmla="*/ 342792 w 1605470"/>
              <a:gd name="connsiteY159" fmla="*/ 1307086 h 6858000"/>
              <a:gd name="connsiteX160" fmla="*/ 343980 w 1605470"/>
              <a:gd name="connsiteY160" fmla="*/ 1189033 h 6858000"/>
              <a:gd name="connsiteX161" fmla="*/ 348665 w 1605470"/>
              <a:gd name="connsiteY161" fmla="*/ 1168288 h 6858000"/>
              <a:gd name="connsiteX162" fmla="*/ 340947 w 1605470"/>
              <a:gd name="connsiteY162" fmla="*/ 1142577 h 6858000"/>
              <a:gd name="connsiteX163" fmla="*/ 330253 w 1605470"/>
              <a:gd name="connsiteY163" fmla="*/ 1088484 h 6858000"/>
              <a:gd name="connsiteX164" fmla="*/ 314647 w 1605470"/>
              <a:gd name="connsiteY164" fmla="*/ 1053424 h 6858000"/>
              <a:gd name="connsiteX165" fmla="*/ 322906 w 1605470"/>
              <a:gd name="connsiteY165" fmla="*/ 1044367 h 6858000"/>
              <a:gd name="connsiteX166" fmla="*/ 326818 w 1605470"/>
              <a:gd name="connsiteY166" fmla="*/ 1022828 h 6858000"/>
              <a:gd name="connsiteX167" fmla="*/ 320445 w 1605470"/>
              <a:gd name="connsiteY167" fmla="*/ 932283 h 6858000"/>
              <a:gd name="connsiteX168" fmla="*/ 322681 w 1605470"/>
              <a:gd name="connsiteY168" fmla="*/ 915925 h 6858000"/>
              <a:gd name="connsiteX169" fmla="*/ 315310 w 1605470"/>
              <a:gd name="connsiteY169" fmla="*/ 896999 h 6858000"/>
              <a:gd name="connsiteX170" fmla="*/ 284718 w 1605470"/>
              <a:gd name="connsiteY170" fmla="*/ 821517 h 6858000"/>
              <a:gd name="connsiteX171" fmla="*/ 263668 w 1605470"/>
              <a:gd name="connsiteY171" fmla="*/ 751353 h 6858000"/>
              <a:gd name="connsiteX172" fmla="*/ 254540 w 1605470"/>
              <a:gd name="connsiteY172" fmla="*/ 741965 h 6858000"/>
              <a:gd name="connsiteX173" fmla="*/ 252501 w 1605470"/>
              <a:gd name="connsiteY173" fmla="*/ 724635 h 6858000"/>
              <a:gd name="connsiteX174" fmla="*/ 248897 w 1605470"/>
              <a:gd name="connsiteY174" fmla="*/ 681659 h 6858000"/>
              <a:gd name="connsiteX175" fmla="*/ 234316 w 1605470"/>
              <a:gd name="connsiteY175" fmla="*/ 635218 h 6858000"/>
              <a:gd name="connsiteX176" fmla="*/ 239327 w 1605470"/>
              <a:gd name="connsiteY176" fmla="*/ 613763 h 6858000"/>
              <a:gd name="connsiteX177" fmla="*/ 225269 w 1605470"/>
              <a:gd name="connsiteY177" fmla="*/ 598582 h 6858000"/>
              <a:gd name="connsiteX178" fmla="*/ 224950 w 1605470"/>
              <a:gd name="connsiteY178" fmla="*/ 576846 h 6858000"/>
              <a:gd name="connsiteX179" fmla="*/ 204632 w 1605470"/>
              <a:gd name="connsiteY179" fmla="*/ 553868 h 6858000"/>
              <a:gd name="connsiteX180" fmla="*/ 239317 w 1605470"/>
              <a:gd name="connsiteY180" fmla="*/ 517614 h 6858000"/>
              <a:gd name="connsiteX181" fmla="*/ 201693 w 1605470"/>
              <a:gd name="connsiteY181" fmla="*/ 469651 h 6858000"/>
              <a:gd name="connsiteX182" fmla="*/ 195012 w 1605470"/>
              <a:gd name="connsiteY182" fmla="*/ 448559 h 6858000"/>
              <a:gd name="connsiteX183" fmla="*/ 201434 w 1605470"/>
              <a:gd name="connsiteY183" fmla="*/ 441529 h 6858000"/>
              <a:gd name="connsiteX184" fmla="*/ 200655 w 1605470"/>
              <a:gd name="connsiteY184" fmla="*/ 428927 h 6858000"/>
              <a:gd name="connsiteX185" fmla="*/ 190059 w 1605470"/>
              <a:gd name="connsiteY185" fmla="*/ 430161 h 6858000"/>
              <a:gd name="connsiteX186" fmla="*/ 184450 w 1605470"/>
              <a:gd name="connsiteY186" fmla="*/ 396240 h 6858000"/>
              <a:gd name="connsiteX187" fmla="*/ 146196 w 1605470"/>
              <a:gd name="connsiteY187" fmla="*/ 358810 h 6858000"/>
              <a:gd name="connsiteX188" fmla="*/ 124571 w 1605470"/>
              <a:gd name="connsiteY188" fmla="*/ 302178 h 6858000"/>
              <a:gd name="connsiteX189" fmla="*/ 103243 w 1605470"/>
              <a:gd name="connsiteY189" fmla="*/ 211375 h 6858000"/>
              <a:gd name="connsiteX190" fmla="*/ 94571 w 1605470"/>
              <a:gd name="connsiteY190" fmla="*/ 184179 h 6858000"/>
              <a:gd name="connsiteX191" fmla="*/ 13437 w 1605470"/>
              <a:gd name="connsiteY191" fmla="*/ 19287 h 6858000"/>
              <a:gd name="connsiteX192" fmla="*/ 0 w 1605470"/>
              <a:gd name="connsiteY19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2475 w 1605470"/>
              <a:gd name="connsiteY165" fmla="*/ 1002093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475 w 1605470"/>
              <a:gd name="connsiteY164" fmla="*/ 1002093 h 6858000"/>
              <a:gd name="connsiteX165" fmla="*/ 320445 w 1605470"/>
              <a:gd name="connsiteY165" fmla="*/ 932283 h 6858000"/>
              <a:gd name="connsiteX166" fmla="*/ 322681 w 1605470"/>
              <a:gd name="connsiteY166" fmla="*/ 915925 h 6858000"/>
              <a:gd name="connsiteX167" fmla="*/ 315310 w 1605470"/>
              <a:gd name="connsiteY167" fmla="*/ 896999 h 6858000"/>
              <a:gd name="connsiteX168" fmla="*/ 284718 w 1605470"/>
              <a:gd name="connsiteY168" fmla="*/ 821517 h 6858000"/>
              <a:gd name="connsiteX169" fmla="*/ 263668 w 1605470"/>
              <a:gd name="connsiteY169" fmla="*/ 751353 h 6858000"/>
              <a:gd name="connsiteX170" fmla="*/ 254540 w 1605470"/>
              <a:gd name="connsiteY170" fmla="*/ 741965 h 6858000"/>
              <a:gd name="connsiteX171" fmla="*/ 252501 w 1605470"/>
              <a:gd name="connsiteY171" fmla="*/ 724635 h 6858000"/>
              <a:gd name="connsiteX172" fmla="*/ 248897 w 1605470"/>
              <a:gd name="connsiteY172" fmla="*/ 681659 h 6858000"/>
              <a:gd name="connsiteX173" fmla="*/ 234316 w 1605470"/>
              <a:gd name="connsiteY173" fmla="*/ 635218 h 6858000"/>
              <a:gd name="connsiteX174" fmla="*/ 239327 w 1605470"/>
              <a:gd name="connsiteY174" fmla="*/ 613763 h 6858000"/>
              <a:gd name="connsiteX175" fmla="*/ 225269 w 1605470"/>
              <a:gd name="connsiteY175" fmla="*/ 598582 h 6858000"/>
              <a:gd name="connsiteX176" fmla="*/ 224950 w 1605470"/>
              <a:gd name="connsiteY176" fmla="*/ 576846 h 6858000"/>
              <a:gd name="connsiteX177" fmla="*/ 204632 w 1605470"/>
              <a:gd name="connsiteY177" fmla="*/ 553868 h 6858000"/>
              <a:gd name="connsiteX178" fmla="*/ 239317 w 1605470"/>
              <a:gd name="connsiteY178" fmla="*/ 517614 h 6858000"/>
              <a:gd name="connsiteX179" fmla="*/ 201693 w 1605470"/>
              <a:gd name="connsiteY179" fmla="*/ 469651 h 6858000"/>
              <a:gd name="connsiteX180" fmla="*/ 195012 w 1605470"/>
              <a:gd name="connsiteY180" fmla="*/ 448559 h 6858000"/>
              <a:gd name="connsiteX181" fmla="*/ 201434 w 1605470"/>
              <a:gd name="connsiteY181" fmla="*/ 441529 h 6858000"/>
              <a:gd name="connsiteX182" fmla="*/ 200655 w 1605470"/>
              <a:gd name="connsiteY182" fmla="*/ 428927 h 6858000"/>
              <a:gd name="connsiteX183" fmla="*/ 190059 w 1605470"/>
              <a:gd name="connsiteY183" fmla="*/ 430161 h 6858000"/>
              <a:gd name="connsiteX184" fmla="*/ 184450 w 1605470"/>
              <a:gd name="connsiteY184" fmla="*/ 396240 h 6858000"/>
              <a:gd name="connsiteX185" fmla="*/ 146196 w 1605470"/>
              <a:gd name="connsiteY185" fmla="*/ 358810 h 6858000"/>
              <a:gd name="connsiteX186" fmla="*/ 124571 w 1605470"/>
              <a:gd name="connsiteY186" fmla="*/ 302178 h 6858000"/>
              <a:gd name="connsiteX187" fmla="*/ 103243 w 1605470"/>
              <a:gd name="connsiteY187" fmla="*/ 211375 h 6858000"/>
              <a:gd name="connsiteX188" fmla="*/ 94571 w 1605470"/>
              <a:gd name="connsiteY188" fmla="*/ 184179 h 6858000"/>
              <a:gd name="connsiteX189" fmla="*/ 13437 w 1605470"/>
              <a:gd name="connsiteY189" fmla="*/ 19287 h 6858000"/>
              <a:gd name="connsiteX190" fmla="*/ 0 w 1605470"/>
              <a:gd name="connsiteY19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36360 w 1605470"/>
              <a:gd name="connsiteY163" fmla="*/ 1045131 h 6858000"/>
              <a:gd name="connsiteX164" fmla="*/ 322475 w 1605470"/>
              <a:gd name="connsiteY164" fmla="*/ 1002093 h 6858000"/>
              <a:gd name="connsiteX165" fmla="*/ 320445 w 1605470"/>
              <a:gd name="connsiteY165" fmla="*/ 932283 h 6858000"/>
              <a:gd name="connsiteX166" fmla="*/ 322681 w 1605470"/>
              <a:gd name="connsiteY166" fmla="*/ 915925 h 6858000"/>
              <a:gd name="connsiteX167" fmla="*/ 315310 w 1605470"/>
              <a:gd name="connsiteY167" fmla="*/ 896999 h 6858000"/>
              <a:gd name="connsiteX168" fmla="*/ 284718 w 1605470"/>
              <a:gd name="connsiteY168" fmla="*/ 821517 h 6858000"/>
              <a:gd name="connsiteX169" fmla="*/ 263668 w 1605470"/>
              <a:gd name="connsiteY169" fmla="*/ 751353 h 6858000"/>
              <a:gd name="connsiteX170" fmla="*/ 254540 w 1605470"/>
              <a:gd name="connsiteY170" fmla="*/ 741965 h 6858000"/>
              <a:gd name="connsiteX171" fmla="*/ 252501 w 1605470"/>
              <a:gd name="connsiteY171" fmla="*/ 724635 h 6858000"/>
              <a:gd name="connsiteX172" fmla="*/ 248897 w 1605470"/>
              <a:gd name="connsiteY172" fmla="*/ 681659 h 6858000"/>
              <a:gd name="connsiteX173" fmla="*/ 234316 w 1605470"/>
              <a:gd name="connsiteY173" fmla="*/ 635218 h 6858000"/>
              <a:gd name="connsiteX174" fmla="*/ 239327 w 1605470"/>
              <a:gd name="connsiteY174" fmla="*/ 613763 h 6858000"/>
              <a:gd name="connsiteX175" fmla="*/ 225269 w 1605470"/>
              <a:gd name="connsiteY175" fmla="*/ 598582 h 6858000"/>
              <a:gd name="connsiteX176" fmla="*/ 224950 w 1605470"/>
              <a:gd name="connsiteY176" fmla="*/ 576846 h 6858000"/>
              <a:gd name="connsiteX177" fmla="*/ 204632 w 1605470"/>
              <a:gd name="connsiteY177" fmla="*/ 553868 h 6858000"/>
              <a:gd name="connsiteX178" fmla="*/ 239317 w 1605470"/>
              <a:gd name="connsiteY178" fmla="*/ 517614 h 6858000"/>
              <a:gd name="connsiteX179" fmla="*/ 201693 w 1605470"/>
              <a:gd name="connsiteY179" fmla="*/ 469651 h 6858000"/>
              <a:gd name="connsiteX180" fmla="*/ 195012 w 1605470"/>
              <a:gd name="connsiteY180" fmla="*/ 448559 h 6858000"/>
              <a:gd name="connsiteX181" fmla="*/ 201434 w 1605470"/>
              <a:gd name="connsiteY181" fmla="*/ 441529 h 6858000"/>
              <a:gd name="connsiteX182" fmla="*/ 200655 w 1605470"/>
              <a:gd name="connsiteY182" fmla="*/ 428927 h 6858000"/>
              <a:gd name="connsiteX183" fmla="*/ 190059 w 1605470"/>
              <a:gd name="connsiteY183" fmla="*/ 430161 h 6858000"/>
              <a:gd name="connsiteX184" fmla="*/ 184450 w 1605470"/>
              <a:gd name="connsiteY184" fmla="*/ 396240 h 6858000"/>
              <a:gd name="connsiteX185" fmla="*/ 146196 w 1605470"/>
              <a:gd name="connsiteY185" fmla="*/ 358810 h 6858000"/>
              <a:gd name="connsiteX186" fmla="*/ 124571 w 1605470"/>
              <a:gd name="connsiteY186" fmla="*/ 302178 h 6858000"/>
              <a:gd name="connsiteX187" fmla="*/ 103243 w 1605470"/>
              <a:gd name="connsiteY187" fmla="*/ 211375 h 6858000"/>
              <a:gd name="connsiteX188" fmla="*/ 94571 w 1605470"/>
              <a:gd name="connsiteY188" fmla="*/ 184179 h 6858000"/>
              <a:gd name="connsiteX189" fmla="*/ 13437 w 1605470"/>
              <a:gd name="connsiteY189" fmla="*/ 19287 h 6858000"/>
              <a:gd name="connsiteX190" fmla="*/ 0 w 1605470"/>
              <a:gd name="connsiteY19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42792 w 1605470"/>
              <a:gd name="connsiteY157" fmla="*/ 1307086 h 6858000"/>
              <a:gd name="connsiteX158" fmla="*/ 343980 w 1605470"/>
              <a:gd name="connsiteY158" fmla="*/ 1189033 h 6858000"/>
              <a:gd name="connsiteX159" fmla="*/ 348665 w 1605470"/>
              <a:gd name="connsiteY159" fmla="*/ 1168288 h 6858000"/>
              <a:gd name="connsiteX160" fmla="*/ 340947 w 1605470"/>
              <a:gd name="connsiteY160" fmla="*/ 1142577 h 6858000"/>
              <a:gd name="connsiteX161" fmla="*/ 330253 w 1605470"/>
              <a:gd name="connsiteY161" fmla="*/ 1088484 h 6858000"/>
              <a:gd name="connsiteX162" fmla="*/ 336360 w 1605470"/>
              <a:gd name="connsiteY162" fmla="*/ 1045131 h 6858000"/>
              <a:gd name="connsiteX163" fmla="*/ 322475 w 1605470"/>
              <a:gd name="connsiteY163" fmla="*/ 1002093 h 6858000"/>
              <a:gd name="connsiteX164" fmla="*/ 320445 w 1605470"/>
              <a:gd name="connsiteY164" fmla="*/ 932283 h 6858000"/>
              <a:gd name="connsiteX165" fmla="*/ 322681 w 1605470"/>
              <a:gd name="connsiteY165" fmla="*/ 915925 h 6858000"/>
              <a:gd name="connsiteX166" fmla="*/ 315310 w 1605470"/>
              <a:gd name="connsiteY166" fmla="*/ 896999 h 6858000"/>
              <a:gd name="connsiteX167" fmla="*/ 284718 w 1605470"/>
              <a:gd name="connsiteY167" fmla="*/ 821517 h 6858000"/>
              <a:gd name="connsiteX168" fmla="*/ 263668 w 1605470"/>
              <a:gd name="connsiteY168" fmla="*/ 751353 h 6858000"/>
              <a:gd name="connsiteX169" fmla="*/ 254540 w 1605470"/>
              <a:gd name="connsiteY169" fmla="*/ 741965 h 6858000"/>
              <a:gd name="connsiteX170" fmla="*/ 252501 w 1605470"/>
              <a:gd name="connsiteY170" fmla="*/ 724635 h 6858000"/>
              <a:gd name="connsiteX171" fmla="*/ 248897 w 1605470"/>
              <a:gd name="connsiteY171" fmla="*/ 681659 h 6858000"/>
              <a:gd name="connsiteX172" fmla="*/ 234316 w 1605470"/>
              <a:gd name="connsiteY172" fmla="*/ 635218 h 6858000"/>
              <a:gd name="connsiteX173" fmla="*/ 239327 w 1605470"/>
              <a:gd name="connsiteY173" fmla="*/ 613763 h 6858000"/>
              <a:gd name="connsiteX174" fmla="*/ 225269 w 1605470"/>
              <a:gd name="connsiteY174" fmla="*/ 598582 h 6858000"/>
              <a:gd name="connsiteX175" fmla="*/ 224950 w 1605470"/>
              <a:gd name="connsiteY175" fmla="*/ 576846 h 6858000"/>
              <a:gd name="connsiteX176" fmla="*/ 204632 w 1605470"/>
              <a:gd name="connsiteY176" fmla="*/ 553868 h 6858000"/>
              <a:gd name="connsiteX177" fmla="*/ 239317 w 1605470"/>
              <a:gd name="connsiteY177" fmla="*/ 517614 h 6858000"/>
              <a:gd name="connsiteX178" fmla="*/ 201693 w 1605470"/>
              <a:gd name="connsiteY178" fmla="*/ 469651 h 6858000"/>
              <a:gd name="connsiteX179" fmla="*/ 195012 w 1605470"/>
              <a:gd name="connsiteY179" fmla="*/ 448559 h 6858000"/>
              <a:gd name="connsiteX180" fmla="*/ 201434 w 1605470"/>
              <a:gd name="connsiteY180" fmla="*/ 441529 h 6858000"/>
              <a:gd name="connsiteX181" fmla="*/ 200655 w 1605470"/>
              <a:gd name="connsiteY181" fmla="*/ 428927 h 6858000"/>
              <a:gd name="connsiteX182" fmla="*/ 190059 w 1605470"/>
              <a:gd name="connsiteY182" fmla="*/ 430161 h 6858000"/>
              <a:gd name="connsiteX183" fmla="*/ 184450 w 1605470"/>
              <a:gd name="connsiteY183" fmla="*/ 396240 h 6858000"/>
              <a:gd name="connsiteX184" fmla="*/ 146196 w 1605470"/>
              <a:gd name="connsiteY184" fmla="*/ 358810 h 6858000"/>
              <a:gd name="connsiteX185" fmla="*/ 124571 w 1605470"/>
              <a:gd name="connsiteY185" fmla="*/ 302178 h 6858000"/>
              <a:gd name="connsiteX186" fmla="*/ 103243 w 1605470"/>
              <a:gd name="connsiteY186" fmla="*/ 211375 h 6858000"/>
              <a:gd name="connsiteX187" fmla="*/ 94571 w 1605470"/>
              <a:gd name="connsiteY187" fmla="*/ 184179 h 6858000"/>
              <a:gd name="connsiteX188" fmla="*/ 13437 w 1605470"/>
              <a:gd name="connsiteY188" fmla="*/ 19287 h 6858000"/>
              <a:gd name="connsiteX189" fmla="*/ 0 w 1605470"/>
              <a:gd name="connsiteY18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52501 w 1605470"/>
              <a:gd name="connsiteY169" fmla="*/ 724635 h 6858000"/>
              <a:gd name="connsiteX170" fmla="*/ 248897 w 1605470"/>
              <a:gd name="connsiteY170" fmla="*/ 681659 h 6858000"/>
              <a:gd name="connsiteX171" fmla="*/ 234316 w 1605470"/>
              <a:gd name="connsiteY171" fmla="*/ 635218 h 6858000"/>
              <a:gd name="connsiteX172" fmla="*/ 239327 w 1605470"/>
              <a:gd name="connsiteY172" fmla="*/ 613763 h 6858000"/>
              <a:gd name="connsiteX173" fmla="*/ 225269 w 1605470"/>
              <a:gd name="connsiteY173" fmla="*/ 598582 h 6858000"/>
              <a:gd name="connsiteX174" fmla="*/ 224950 w 1605470"/>
              <a:gd name="connsiteY174" fmla="*/ 576846 h 6858000"/>
              <a:gd name="connsiteX175" fmla="*/ 204632 w 1605470"/>
              <a:gd name="connsiteY175" fmla="*/ 553868 h 6858000"/>
              <a:gd name="connsiteX176" fmla="*/ 239317 w 1605470"/>
              <a:gd name="connsiteY176" fmla="*/ 517614 h 6858000"/>
              <a:gd name="connsiteX177" fmla="*/ 201693 w 1605470"/>
              <a:gd name="connsiteY177" fmla="*/ 469651 h 6858000"/>
              <a:gd name="connsiteX178" fmla="*/ 195012 w 1605470"/>
              <a:gd name="connsiteY178" fmla="*/ 448559 h 6858000"/>
              <a:gd name="connsiteX179" fmla="*/ 201434 w 1605470"/>
              <a:gd name="connsiteY179" fmla="*/ 441529 h 6858000"/>
              <a:gd name="connsiteX180" fmla="*/ 200655 w 1605470"/>
              <a:gd name="connsiteY180" fmla="*/ 428927 h 6858000"/>
              <a:gd name="connsiteX181" fmla="*/ 190059 w 1605470"/>
              <a:gd name="connsiteY181" fmla="*/ 430161 h 6858000"/>
              <a:gd name="connsiteX182" fmla="*/ 184450 w 1605470"/>
              <a:gd name="connsiteY182" fmla="*/ 396240 h 6858000"/>
              <a:gd name="connsiteX183" fmla="*/ 146196 w 1605470"/>
              <a:gd name="connsiteY183" fmla="*/ 358810 h 6858000"/>
              <a:gd name="connsiteX184" fmla="*/ 124571 w 1605470"/>
              <a:gd name="connsiteY184" fmla="*/ 302178 h 6858000"/>
              <a:gd name="connsiteX185" fmla="*/ 103243 w 1605470"/>
              <a:gd name="connsiteY185" fmla="*/ 211375 h 6858000"/>
              <a:gd name="connsiteX186" fmla="*/ 94571 w 1605470"/>
              <a:gd name="connsiteY186" fmla="*/ 184179 h 6858000"/>
              <a:gd name="connsiteX187" fmla="*/ 13437 w 1605470"/>
              <a:gd name="connsiteY187" fmla="*/ 19287 h 6858000"/>
              <a:gd name="connsiteX188" fmla="*/ 0 w 1605470"/>
              <a:gd name="connsiteY18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52501 w 1605470"/>
              <a:gd name="connsiteY169" fmla="*/ 724635 h 6858000"/>
              <a:gd name="connsiteX170" fmla="*/ 248897 w 1605470"/>
              <a:gd name="connsiteY170" fmla="*/ 681659 h 6858000"/>
              <a:gd name="connsiteX171" fmla="*/ 234316 w 1605470"/>
              <a:gd name="connsiteY171" fmla="*/ 635218 h 6858000"/>
              <a:gd name="connsiteX172" fmla="*/ 239327 w 1605470"/>
              <a:gd name="connsiteY172" fmla="*/ 613763 h 6858000"/>
              <a:gd name="connsiteX173" fmla="*/ 225269 w 1605470"/>
              <a:gd name="connsiteY173" fmla="*/ 598582 h 6858000"/>
              <a:gd name="connsiteX174" fmla="*/ 224950 w 1605470"/>
              <a:gd name="connsiteY174" fmla="*/ 576846 h 6858000"/>
              <a:gd name="connsiteX175" fmla="*/ 204632 w 1605470"/>
              <a:gd name="connsiteY175" fmla="*/ 553868 h 6858000"/>
              <a:gd name="connsiteX176" fmla="*/ 239317 w 1605470"/>
              <a:gd name="connsiteY176" fmla="*/ 517614 h 6858000"/>
              <a:gd name="connsiteX177" fmla="*/ 201693 w 1605470"/>
              <a:gd name="connsiteY177" fmla="*/ 469651 h 6858000"/>
              <a:gd name="connsiteX178" fmla="*/ 195012 w 1605470"/>
              <a:gd name="connsiteY178" fmla="*/ 448559 h 6858000"/>
              <a:gd name="connsiteX179" fmla="*/ 201434 w 1605470"/>
              <a:gd name="connsiteY179" fmla="*/ 441529 h 6858000"/>
              <a:gd name="connsiteX180" fmla="*/ 200655 w 1605470"/>
              <a:gd name="connsiteY180" fmla="*/ 428927 h 6858000"/>
              <a:gd name="connsiteX181" fmla="*/ 190059 w 1605470"/>
              <a:gd name="connsiteY181" fmla="*/ 430161 h 6858000"/>
              <a:gd name="connsiteX182" fmla="*/ 184450 w 1605470"/>
              <a:gd name="connsiteY182" fmla="*/ 396240 h 6858000"/>
              <a:gd name="connsiteX183" fmla="*/ 146196 w 1605470"/>
              <a:gd name="connsiteY183" fmla="*/ 358810 h 6858000"/>
              <a:gd name="connsiteX184" fmla="*/ 124571 w 1605470"/>
              <a:gd name="connsiteY184" fmla="*/ 302178 h 6858000"/>
              <a:gd name="connsiteX185" fmla="*/ 103243 w 1605470"/>
              <a:gd name="connsiteY185" fmla="*/ 211375 h 6858000"/>
              <a:gd name="connsiteX186" fmla="*/ 94571 w 1605470"/>
              <a:gd name="connsiteY186" fmla="*/ 184179 h 6858000"/>
              <a:gd name="connsiteX187" fmla="*/ 13437 w 1605470"/>
              <a:gd name="connsiteY187" fmla="*/ 19287 h 6858000"/>
              <a:gd name="connsiteX188" fmla="*/ 0 w 1605470"/>
              <a:gd name="connsiteY18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04632 w 1605470"/>
              <a:gd name="connsiteY174" fmla="*/ 553868 h 6858000"/>
              <a:gd name="connsiteX175" fmla="*/ 239317 w 1605470"/>
              <a:gd name="connsiteY175" fmla="*/ 517614 h 6858000"/>
              <a:gd name="connsiteX176" fmla="*/ 201693 w 1605470"/>
              <a:gd name="connsiteY176" fmla="*/ 469651 h 6858000"/>
              <a:gd name="connsiteX177" fmla="*/ 195012 w 1605470"/>
              <a:gd name="connsiteY177" fmla="*/ 448559 h 6858000"/>
              <a:gd name="connsiteX178" fmla="*/ 201434 w 1605470"/>
              <a:gd name="connsiteY178" fmla="*/ 441529 h 6858000"/>
              <a:gd name="connsiteX179" fmla="*/ 200655 w 1605470"/>
              <a:gd name="connsiteY179" fmla="*/ 428927 h 6858000"/>
              <a:gd name="connsiteX180" fmla="*/ 190059 w 1605470"/>
              <a:gd name="connsiteY180" fmla="*/ 430161 h 6858000"/>
              <a:gd name="connsiteX181" fmla="*/ 184450 w 1605470"/>
              <a:gd name="connsiteY181" fmla="*/ 396240 h 6858000"/>
              <a:gd name="connsiteX182" fmla="*/ 146196 w 1605470"/>
              <a:gd name="connsiteY182" fmla="*/ 358810 h 6858000"/>
              <a:gd name="connsiteX183" fmla="*/ 124571 w 1605470"/>
              <a:gd name="connsiteY183" fmla="*/ 302178 h 6858000"/>
              <a:gd name="connsiteX184" fmla="*/ 103243 w 1605470"/>
              <a:gd name="connsiteY184" fmla="*/ 211375 h 6858000"/>
              <a:gd name="connsiteX185" fmla="*/ 94571 w 1605470"/>
              <a:gd name="connsiteY185" fmla="*/ 184179 h 6858000"/>
              <a:gd name="connsiteX186" fmla="*/ 13437 w 1605470"/>
              <a:gd name="connsiteY186" fmla="*/ 19287 h 6858000"/>
              <a:gd name="connsiteX187" fmla="*/ 0 w 1605470"/>
              <a:gd name="connsiteY18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84450 w 1605470"/>
              <a:gd name="connsiteY180" fmla="*/ 396240 h 6858000"/>
              <a:gd name="connsiteX181" fmla="*/ 146196 w 1605470"/>
              <a:gd name="connsiteY181" fmla="*/ 358810 h 6858000"/>
              <a:gd name="connsiteX182" fmla="*/ 124571 w 1605470"/>
              <a:gd name="connsiteY182" fmla="*/ 302178 h 6858000"/>
              <a:gd name="connsiteX183" fmla="*/ 103243 w 1605470"/>
              <a:gd name="connsiteY183" fmla="*/ 211375 h 6858000"/>
              <a:gd name="connsiteX184" fmla="*/ 94571 w 1605470"/>
              <a:gd name="connsiteY184" fmla="*/ 184179 h 6858000"/>
              <a:gd name="connsiteX185" fmla="*/ 13437 w 1605470"/>
              <a:gd name="connsiteY185" fmla="*/ 19287 h 6858000"/>
              <a:gd name="connsiteX186" fmla="*/ 0 w 1605470"/>
              <a:gd name="connsiteY18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84450 w 1605470"/>
              <a:gd name="connsiteY180" fmla="*/ 396240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19064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04576 w 1605470"/>
              <a:gd name="connsiteY174" fmla="*/ 530055 h 6858000"/>
              <a:gd name="connsiteX175" fmla="*/ 219064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54540 w 1605470"/>
              <a:gd name="connsiteY167" fmla="*/ 741965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54540 w 1605470"/>
              <a:gd name="connsiteY167" fmla="*/ 741965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0868 w 1605470"/>
              <a:gd name="connsiteY81" fmla="*/ 4048827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25908 w 1605470"/>
              <a:gd name="connsiteY93" fmla="*/ 3851605 h 6858000"/>
              <a:gd name="connsiteX94" fmla="*/ 719207 w 1605470"/>
              <a:gd name="connsiteY94" fmla="*/ 3813873 h 6858000"/>
              <a:gd name="connsiteX95" fmla="*/ 718632 w 1605470"/>
              <a:gd name="connsiteY95" fmla="*/ 3806161 h 6858000"/>
              <a:gd name="connsiteX96" fmla="*/ 718939 w 1605470"/>
              <a:gd name="connsiteY96" fmla="*/ 3805957 h 6858000"/>
              <a:gd name="connsiteX97" fmla="*/ 718966 w 1605470"/>
              <a:gd name="connsiteY97" fmla="*/ 3797724 h 6858000"/>
              <a:gd name="connsiteX98" fmla="*/ 717581 w 1605470"/>
              <a:gd name="connsiteY98" fmla="*/ 3792098 h 6858000"/>
              <a:gd name="connsiteX99" fmla="*/ 716465 w 1605470"/>
              <a:gd name="connsiteY99" fmla="*/ 3777135 h 6858000"/>
              <a:gd name="connsiteX100" fmla="*/ 718198 w 1605470"/>
              <a:gd name="connsiteY100" fmla="*/ 3771656 h 6858000"/>
              <a:gd name="connsiteX101" fmla="*/ 721941 w 1605470"/>
              <a:gd name="connsiteY101" fmla="*/ 3769007 h 6858000"/>
              <a:gd name="connsiteX102" fmla="*/ 721407 w 1605470"/>
              <a:gd name="connsiteY102" fmla="*/ 3767709 h 6858000"/>
              <a:gd name="connsiteX103" fmla="*/ 730103 w 1605470"/>
              <a:gd name="connsiteY103" fmla="*/ 3738082 h 6858000"/>
              <a:gd name="connsiteX104" fmla="*/ 737449 w 1605470"/>
              <a:gd name="connsiteY104" fmla="*/ 3673397 h 6858000"/>
              <a:gd name="connsiteX105" fmla="*/ 736745 w 1605470"/>
              <a:gd name="connsiteY105" fmla="*/ 3637109 h 6858000"/>
              <a:gd name="connsiteX106" fmla="*/ 740188 w 1605470"/>
              <a:gd name="connsiteY106" fmla="*/ 3536883 h 6858000"/>
              <a:gd name="connsiteX107" fmla="*/ 747726 w 1605470"/>
              <a:gd name="connsiteY107" fmla="*/ 3435652 h 6858000"/>
              <a:gd name="connsiteX108" fmla="*/ 774383 w 1605470"/>
              <a:gd name="connsiteY108" fmla="*/ 3381564 h 6858000"/>
              <a:gd name="connsiteX109" fmla="*/ 774870 w 1605470"/>
              <a:gd name="connsiteY109" fmla="*/ 3375761 h 6858000"/>
              <a:gd name="connsiteX110" fmla="*/ 770510 w 1605470"/>
              <a:gd name="connsiteY110" fmla="*/ 3361844 h 6858000"/>
              <a:gd name="connsiteX111" fmla="*/ 767933 w 1605470"/>
              <a:gd name="connsiteY111" fmla="*/ 3356929 h 6858000"/>
              <a:gd name="connsiteX112" fmla="*/ 766158 w 1605470"/>
              <a:gd name="connsiteY112" fmla="*/ 3349058 h 6858000"/>
              <a:gd name="connsiteX113" fmla="*/ 766414 w 1605470"/>
              <a:gd name="connsiteY113" fmla="*/ 3348763 h 6858000"/>
              <a:gd name="connsiteX114" fmla="*/ 764166 w 1605470"/>
              <a:gd name="connsiteY114" fmla="*/ 3341588 h 6858000"/>
              <a:gd name="connsiteX115" fmla="*/ 749397 w 1605470"/>
              <a:gd name="connsiteY115" fmla="*/ 3307769 h 6858000"/>
              <a:gd name="connsiteX116" fmla="*/ 766960 w 1605470"/>
              <a:gd name="connsiteY116" fmla="*/ 3250522 h 6858000"/>
              <a:gd name="connsiteX117" fmla="*/ 767385 w 1605470"/>
              <a:gd name="connsiteY117" fmla="*/ 3229163 h 6858000"/>
              <a:gd name="connsiteX118" fmla="*/ 769208 w 1605470"/>
              <a:gd name="connsiteY118" fmla="*/ 3217217 h 6858000"/>
              <a:gd name="connsiteX119" fmla="*/ 770350 w 1605470"/>
              <a:gd name="connsiteY119" fmla="*/ 3216125 h 6858000"/>
              <a:gd name="connsiteX120" fmla="*/ 756043 w 1605470"/>
              <a:gd name="connsiteY120" fmla="*/ 3183755 h 6858000"/>
              <a:gd name="connsiteX121" fmla="*/ 756544 w 1605470"/>
              <a:gd name="connsiteY121" fmla="*/ 3178642 h 6858000"/>
              <a:gd name="connsiteX122" fmla="*/ 744144 w 1605470"/>
              <a:gd name="connsiteY122" fmla="*/ 3158586 h 6858000"/>
              <a:gd name="connsiteX123" fmla="*/ 739378 w 1605470"/>
              <a:gd name="connsiteY123" fmla="*/ 3147669 h 6858000"/>
              <a:gd name="connsiteX124" fmla="*/ 734648 w 1605470"/>
              <a:gd name="connsiteY124" fmla="*/ 3145733 h 6858000"/>
              <a:gd name="connsiteX125" fmla="*/ 729329 w 1605470"/>
              <a:gd name="connsiteY125" fmla="*/ 3129034 h 6858000"/>
              <a:gd name="connsiteX126" fmla="*/ 729994 w 1605470"/>
              <a:gd name="connsiteY126" fmla="*/ 3126682 h 6858000"/>
              <a:gd name="connsiteX127" fmla="*/ 720862 w 1605470"/>
              <a:gd name="connsiteY127" fmla="*/ 3114519 h 6858000"/>
              <a:gd name="connsiteX128" fmla="*/ 707471 w 1605470"/>
              <a:gd name="connsiteY128" fmla="*/ 3106272 h 6858000"/>
              <a:gd name="connsiteX129" fmla="*/ 680201 w 1605470"/>
              <a:gd name="connsiteY129" fmla="*/ 2958185 h 6858000"/>
              <a:gd name="connsiteX130" fmla="*/ 622815 w 1605470"/>
              <a:gd name="connsiteY130" fmla="*/ 2762989 h 6858000"/>
              <a:gd name="connsiteX131" fmla="*/ 571733 w 1605470"/>
              <a:gd name="connsiteY131" fmla="*/ 2554718 h 6858000"/>
              <a:gd name="connsiteX132" fmla="*/ 551827 w 1605470"/>
              <a:gd name="connsiteY132" fmla="*/ 2485734 h 6858000"/>
              <a:gd name="connsiteX133" fmla="*/ 542550 w 1605470"/>
              <a:gd name="connsiteY133" fmla="*/ 2447068 h 6858000"/>
              <a:gd name="connsiteX134" fmla="*/ 529511 w 1605470"/>
              <a:gd name="connsiteY134" fmla="*/ 2425819 h 6858000"/>
              <a:gd name="connsiteX135" fmla="*/ 528878 w 1605470"/>
              <a:gd name="connsiteY135" fmla="*/ 2408971 h 6858000"/>
              <a:gd name="connsiteX136" fmla="*/ 535510 w 1605470"/>
              <a:gd name="connsiteY136" fmla="*/ 2402874 h 6858000"/>
              <a:gd name="connsiteX137" fmla="*/ 538122 w 1605470"/>
              <a:gd name="connsiteY137" fmla="*/ 2381443 h 6858000"/>
              <a:gd name="connsiteX138" fmla="*/ 514451 w 1605470"/>
              <a:gd name="connsiteY138" fmla="*/ 2261920 h 6858000"/>
              <a:gd name="connsiteX139" fmla="*/ 486968 w 1605470"/>
              <a:gd name="connsiteY139" fmla="*/ 2182937 h 6858000"/>
              <a:gd name="connsiteX140" fmla="*/ 488555 w 1605470"/>
              <a:gd name="connsiteY140" fmla="*/ 2155135 h 6858000"/>
              <a:gd name="connsiteX141" fmla="*/ 486013 w 1605470"/>
              <a:gd name="connsiteY141" fmla="*/ 2118008 h 6858000"/>
              <a:gd name="connsiteX142" fmla="*/ 487006 w 1605470"/>
              <a:gd name="connsiteY142" fmla="*/ 2050531 h 6858000"/>
              <a:gd name="connsiteX143" fmla="*/ 478812 w 1605470"/>
              <a:gd name="connsiteY143" fmla="*/ 1963269 h 6858000"/>
              <a:gd name="connsiteX144" fmla="*/ 442619 w 1605470"/>
              <a:gd name="connsiteY144" fmla="*/ 1910499 h 6858000"/>
              <a:gd name="connsiteX145" fmla="*/ 446785 w 1605470"/>
              <a:gd name="connsiteY145" fmla="*/ 1903212 h 6858000"/>
              <a:gd name="connsiteX146" fmla="*/ 436547 w 1605470"/>
              <a:gd name="connsiteY146" fmla="*/ 1861531 h 6858000"/>
              <a:gd name="connsiteX147" fmla="*/ 390346 w 1605470"/>
              <a:gd name="connsiteY147" fmla="*/ 1732919 h 6858000"/>
              <a:gd name="connsiteX148" fmla="*/ 362657 w 1605470"/>
              <a:gd name="connsiteY148" fmla="*/ 1663540 h 6858000"/>
              <a:gd name="connsiteX149" fmla="*/ 361783 w 1605470"/>
              <a:gd name="connsiteY149" fmla="*/ 1615777 h 6858000"/>
              <a:gd name="connsiteX150" fmla="*/ 342578 w 1605470"/>
              <a:gd name="connsiteY150" fmla="*/ 1563678 h 6858000"/>
              <a:gd name="connsiteX151" fmla="*/ 355658 w 1605470"/>
              <a:gd name="connsiteY151" fmla="*/ 1519474 h 6858000"/>
              <a:gd name="connsiteX152" fmla="*/ 348400 w 1605470"/>
              <a:gd name="connsiteY152" fmla="*/ 1477995 h 6858000"/>
              <a:gd name="connsiteX153" fmla="*/ 334485 w 1605470"/>
              <a:gd name="connsiteY153" fmla="*/ 1373769 h 6858000"/>
              <a:gd name="connsiteX154" fmla="*/ 342792 w 1605470"/>
              <a:gd name="connsiteY154" fmla="*/ 1307086 h 6858000"/>
              <a:gd name="connsiteX155" fmla="*/ 343980 w 1605470"/>
              <a:gd name="connsiteY155" fmla="*/ 1189033 h 6858000"/>
              <a:gd name="connsiteX156" fmla="*/ 348665 w 1605470"/>
              <a:gd name="connsiteY156" fmla="*/ 1168288 h 6858000"/>
              <a:gd name="connsiteX157" fmla="*/ 340947 w 1605470"/>
              <a:gd name="connsiteY157" fmla="*/ 1142577 h 6858000"/>
              <a:gd name="connsiteX158" fmla="*/ 330253 w 1605470"/>
              <a:gd name="connsiteY158" fmla="*/ 1088484 h 6858000"/>
              <a:gd name="connsiteX159" fmla="*/ 318989 w 1605470"/>
              <a:gd name="connsiteY159" fmla="*/ 1016103 h 6858000"/>
              <a:gd name="connsiteX160" fmla="*/ 320445 w 1605470"/>
              <a:gd name="connsiteY160" fmla="*/ 932283 h 6858000"/>
              <a:gd name="connsiteX161" fmla="*/ 322681 w 1605470"/>
              <a:gd name="connsiteY161" fmla="*/ 915925 h 6858000"/>
              <a:gd name="connsiteX162" fmla="*/ 315310 w 1605470"/>
              <a:gd name="connsiteY162" fmla="*/ 896999 h 6858000"/>
              <a:gd name="connsiteX163" fmla="*/ 284718 w 1605470"/>
              <a:gd name="connsiteY163" fmla="*/ 821517 h 6858000"/>
              <a:gd name="connsiteX164" fmla="*/ 263668 w 1605470"/>
              <a:gd name="connsiteY164" fmla="*/ 751353 h 6858000"/>
              <a:gd name="connsiteX165" fmla="*/ 263226 w 1605470"/>
              <a:gd name="connsiteY165" fmla="*/ 721230 h 6858000"/>
              <a:gd name="connsiteX166" fmla="*/ 248897 w 1605470"/>
              <a:gd name="connsiteY166" fmla="*/ 681659 h 6858000"/>
              <a:gd name="connsiteX167" fmla="*/ 234316 w 1605470"/>
              <a:gd name="connsiteY167" fmla="*/ 635218 h 6858000"/>
              <a:gd name="connsiteX168" fmla="*/ 239327 w 1605470"/>
              <a:gd name="connsiteY168" fmla="*/ 613763 h 6858000"/>
              <a:gd name="connsiteX169" fmla="*/ 225269 w 1605470"/>
              <a:gd name="connsiteY169" fmla="*/ 598582 h 6858000"/>
              <a:gd name="connsiteX170" fmla="*/ 224950 w 1605470"/>
              <a:gd name="connsiteY170" fmla="*/ 576846 h 6858000"/>
              <a:gd name="connsiteX171" fmla="*/ 204576 w 1605470"/>
              <a:gd name="connsiteY171" fmla="*/ 530055 h 6858000"/>
              <a:gd name="connsiteX172" fmla="*/ 219064 w 1605470"/>
              <a:gd name="connsiteY172" fmla="*/ 469651 h 6858000"/>
              <a:gd name="connsiteX173" fmla="*/ 195012 w 1605470"/>
              <a:gd name="connsiteY173" fmla="*/ 448559 h 6858000"/>
              <a:gd name="connsiteX174" fmla="*/ 201434 w 1605470"/>
              <a:gd name="connsiteY174" fmla="*/ 441529 h 6858000"/>
              <a:gd name="connsiteX175" fmla="*/ 200655 w 1605470"/>
              <a:gd name="connsiteY175" fmla="*/ 428927 h 6858000"/>
              <a:gd name="connsiteX176" fmla="*/ 190059 w 1605470"/>
              <a:gd name="connsiteY176" fmla="*/ 430161 h 6858000"/>
              <a:gd name="connsiteX177" fmla="*/ 167079 w 1605470"/>
              <a:gd name="connsiteY177" fmla="*/ 367211 h 6858000"/>
              <a:gd name="connsiteX178" fmla="*/ 124571 w 1605470"/>
              <a:gd name="connsiteY178" fmla="*/ 302178 h 6858000"/>
              <a:gd name="connsiteX179" fmla="*/ 103243 w 1605470"/>
              <a:gd name="connsiteY179" fmla="*/ 211375 h 6858000"/>
              <a:gd name="connsiteX180" fmla="*/ 94571 w 1605470"/>
              <a:gd name="connsiteY180" fmla="*/ 184179 h 6858000"/>
              <a:gd name="connsiteX181" fmla="*/ 13437 w 1605470"/>
              <a:gd name="connsiteY181" fmla="*/ 19287 h 6858000"/>
              <a:gd name="connsiteX182" fmla="*/ 0 w 1605470"/>
              <a:gd name="connsiteY18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9554 w 1605470"/>
              <a:gd name="connsiteY81" fmla="*/ 4090296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25908 w 1605470"/>
              <a:gd name="connsiteY93" fmla="*/ 3851605 h 6858000"/>
              <a:gd name="connsiteX94" fmla="*/ 719207 w 1605470"/>
              <a:gd name="connsiteY94" fmla="*/ 3813873 h 6858000"/>
              <a:gd name="connsiteX95" fmla="*/ 718632 w 1605470"/>
              <a:gd name="connsiteY95" fmla="*/ 3806161 h 6858000"/>
              <a:gd name="connsiteX96" fmla="*/ 718939 w 1605470"/>
              <a:gd name="connsiteY96" fmla="*/ 3805957 h 6858000"/>
              <a:gd name="connsiteX97" fmla="*/ 718966 w 1605470"/>
              <a:gd name="connsiteY97" fmla="*/ 3797724 h 6858000"/>
              <a:gd name="connsiteX98" fmla="*/ 717581 w 1605470"/>
              <a:gd name="connsiteY98" fmla="*/ 3792098 h 6858000"/>
              <a:gd name="connsiteX99" fmla="*/ 716465 w 1605470"/>
              <a:gd name="connsiteY99" fmla="*/ 3777135 h 6858000"/>
              <a:gd name="connsiteX100" fmla="*/ 718198 w 1605470"/>
              <a:gd name="connsiteY100" fmla="*/ 3771656 h 6858000"/>
              <a:gd name="connsiteX101" fmla="*/ 721941 w 1605470"/>
              <a:gd name="connsiteY101" fmla="*/ 3769007 h 6858000"/>
              <a:gd name="connsiteX102" fmla="*/ 721407 w 1605470"/>
              <a:gd name="connsiteY102" fmla="*/ 3767709 h 6858000"/>
              <a:gd name="connsiteX103" fmla="*/ 730103 w 1605470"/>
              <a:gd name="connsiteY103" fmla="*/ 3738082 h 6858000"/>
              <a:gd name="connsiteX104" fmla="*/ 737449 w 1605470"/>
              <a:gd name="connsiteY104" fmla="*/ 3673397 h 6858000"/>
              <a:gd name="connsiteX105" fmla="*/ 736745 w 1605470"/>
              <a:gd name="connsiteY105" fmla="*/ 3637109 h 6858000"/>
              <a:gd name="connsiteX106" fmla="*/ 740188 w 1605470"/>
              <a:gd name="connsiteY106" fmla="*/ 3536883 h 6858000"/>
              <a:gd name="connsiteX107" fmla="*/ 747726 w 1605470"/>
              <a:gd name="connsiteY107" fmla="*/ 3435652 h 6858000"/>
              <a:gd name="connsiteX108" fmla="*/ 774383 w 1605470"/>
              <a:gd name="connsiteY108" fmla="*/ 3381564 h 6858000"/>
              <a:gd name="connsiteX109" fmla="*/ 774870 w 1605470"/>
              <a:gd name="connsiteY109" fmla="*/ 3375761 h 6858000"/>
              <a:gd name="connsiteX110" fmla="*/ 770510 w 1605470"/>
              <a:gd name="connsiteY110" fmla="*/ 3361844 h 6858000"/>
              <a:gd name="connsiteX111" fmla="*/ 767933 w 1605470"/>
              <a:gd name="connsiteY111" fmla="*/ 3356929 h 6858000"/>
              <a:gd name="connsiteX112" fmla="*/ 766158 w 1605470"/>
              <a:gd name="connsiteY112" fmla="*/ 3349058 h 6858000"/>
              <a:gd name="connsiteX113" fmla="*/ 766414 w 1605470"/>
              <a:gd name="connsiteY113" fmla="*/ 3348763 h 6858000"/>
              <a:gd name="connsiteX114" fmla="*/ 764166 w 1605470"/>
              <a:gd name="connsiteY114" fmla="*/ 3341588 h 6858000"/>
              <a:gd name="connsiteX115" fmla="*/ 749397 w 1605470"/>
              <a:gd name="connsiteY115" fmla="*/ 3307769 h 6858000"/>
              <a:gd name="connsiteX116" fmla="*/ 766960 w 1605470"/>
              <a:gd name="connsiteY116" fmla="*/ 3250522 h 6858000"/>
              <a:gd name="connsiteX117" fmla="*/ 767385 w 1605470"/>
              <a:gd name="connsiteY117" fmla="*/ 3229163 h 6858000"/>
              <a:gd name="connsiteX118" fmla="*/ 769208 w 1605470"/>
              <a:gd name="connsiteY118" fmla="*/ 3217217 h 6858000"/>
              <a:gd name="connsiteX119" fmla="*/ 770350 w 1605470"/>
              <a:gd name="connsiteY119" fmla="*/ 3216125 h 6858000"/>
              <a:gd name="connsiteX120" fmla="*/ 756043 w 1605470"/>
              <a:gd name="connsiteY120" fmla="*/ 3183755 h 6858000"/>
              <a:gd name="connsiteX121" fmla="*/ 756544 w 1605470"/>
              <a:gd name="connsiteY121" fmla="*/ 3178642 h 6858000"/>
              <a:gd name="connsiteX122" fmla="*/ 744144 w 1605470"/>
              <a:gd name="connsiteY122" fmla="*/ 3158586 h 6858000"/>
              <a:gd name="connsiteX123" fmla="*/ 739378 w 1605470"/>
              <a:gd name="connsiteY123" fmla="*/ 3147669 h 6858000"/>
              <a:gd name="connsiteX124" fmla="*/ 734648 w 1605470"/>
              <a:gd name="connsiteY124" fmla="*/ 3145733 h 6858000"/>
              <a:gd name="connsiteX125" fmla="*/ 729329 w 1605470"/>
              <a:gd name="connsiteY125" fmla="*/ 3129034 h 6858000"/>
              <a:gd name="connsiteX126" fmla="*/ 729994 w 1605470"/>
              <a:gd name="connsiteY126" fmla="*/ 3126682 h 6858000"/>
              <a:gd name="connsiteX127" fmla="*/ 720862 w 1605470"/>
              <a:gd name="connsiteY127" fmla="*/ 3114519 h 6858000"/>
              <a:gd name="connsiteX128" fmla="*/ 707471 w 1605470"/>
              <a:gd name="connsiteY128" fmla="*/ 3106272 h 6858000"/>
              <a:gd name="connsiteX129" fmla="*/ 680201 w 1605470"/>
              <a:gd name="connsiteY129" fmla="*/ 2958185 h 6858000"/>
              <a:gd name="connsiteX130" fmla="*/ 622815 w 1605470"/>
              <a:gd name="connsiteY130" fmla="*/ 2762989 h 6858000"/>
              <a:gd name="connsiteX131" fmla="*/ 571733 w 1605470"/>
              <a:gd name="connsiteY131" fmla="*/ 2554718 h 6858000"/>
              <a:gd name="connsiteX132" fmla="*/ 551827 w 1605470"/>
              <a:gd name="connsiteY132" fmla="*/ 2485734 h 6858000"/>
              <a:gd name="connsiteX133" fmla="*/ 542550 w 1605470"/>
              <a:gd name="connsiteY133" fmla="*/ 2447068 h 6858000"/>
              <a:gd name="connsiteX134" fmla="*/ 529511 w 1605470"/>
              <a:gd name="connsiteY134" fmla="*/ 2425819 h 6858000"/>
              <a:gd name="connsiteX135" fmla="*/ 528878 w 1605470"/>
              <a:gd name="connsiteY135" fmla="*/ 2408971 h 6858000"/>
              <a:gd name="connsiteX136" fmla="*/ 535510 w 1605470"/>
              <a:gd name="connsiteY136" fmla="*/ 2402874 h 6858000"/>
              <a:gd name="connsiteX137" fmla="*/ 538122 w 1605470"/>
              <a:gd name="connsiteY137" fmla="*/ 2381443 h 6858000"/>
              <a:gd name="connsiteX138" fmla="*/ 514451 w 1605470"/>
              <a:gd name="connsiteY138" fmla="*/ 2261920 h 6858000"/>
              <a:gd name="connsiteX139" fmla="*/ 486968 w 1605470"/>
              <a:gd name="connsiteY139" fmla="*/ 2182937 h 6858000"/>
              <a:gd name="connsiteX140" fmla="*/ 488555 w 1605470"/>
              <a:gd name="connsiteY140" fmla="*/ 2155135 h 6858000"/>
              <a:gd name="connsiteX141" fmla="*/ 486013 w 1605470"/>
              <a:gd name="connsiteY141" fmla="*/ 2118008 h 6858000"/>
              <a:gd name="connsiteX142" fmla="*/ 487006 w 1605470"/>
              <a:gd name="connsiteY142" fmla="*/ 2050531 h 6858000"/>
              <a:gd name="connsiteX143" fmla="*/ 478812 w 1605470"/>
              <a:gd name="connsiteY143" fmla="*/ 1963269 h 6858000"/>
              <a:gd name="connsiteX144" fmla="*/ 442619 w 1605470"/>
              <a:gd name="connsiteY144" fmla="*/ 1910499 h 6858000"/>
              <a:gd name="connsiteX145" fmla="*/ 446785 w 1605470"/>
              <a:gd name="connsiteY145" fmla="*/ 1903212 h 6858000"/>
              <a:gd name="connsiteX146" fmla="*/ 436547 w 1605470"/>
              <a:gd name="connsiteY146" fmla="*/ 1861531 h 6858000"/>
              <a:gd name="connsiteX147" fmla="*/ 390346 w 1605470"/>
              <a:gd name="connsiteY147" fmla="*/ 1732919 h 6858000"/>
              <a:gd name="connsiteX148" fmla="*/ 362657 w 1605470"/>
              <a:gd name="connsiteY148" fmla="*/ 1663540 h 6858000"/>
              <a:gd name="connsiteX149" fmla="*/ 361783 w 1605470"/>
              <a:gd name="connsiteY149" fmla="*/ 1615777 h 6858000"/>
              <a:gd name="connsiteX150" fmla="*/ 342578 w 1605470"/>
              <a:gd name="connsiteY150" fmla="*/ 1563678 h 6858000"/>
              <a:gd name="connsiteX151" fmla="*/ 355658 w 1605470"/>
              <a:gd name="connsiteY151" fmla="*/ 1519474 h 6858000"/>
              <a:gd name="connsiteX152" fmla="*/ 348400 w 1605470"/>
              <a:gd name="connsiteY152" fmla="*/ 1477995 h 6858000"/>
              <a:gd name="connsiteX153" fmla="*/ 334485 w 1605470"/>
              <a:gd name="connsiteY153" fmla="*/ 1373769 h 6858000"/>
              <a:gd name="connsiteX154" fmla="*/ 342792 w 1605470"/>
              <a:gd name="connsiteY154" fmla="*/ 1307086 h 6858000"/>
              <a:gd name="connsiteX155" fmla="*/ 343980 w 1605470"/>
              <a:gd name="connsiteY155" fmla="*/ 1189033 h 6858000"/>
              <a:gd name="connsiteX156" fmla="*/ 348665 w 1605470"/>
              <a:gd name="connsiteY156" fmla="*/ 1168288 h 6858000"/>
              <a:gd name="connsiteX157" fmla="*/ 340947 w 1605470"/>
              <a:gd name="connsiteY157" fmla="*/ 1142577 h 6858000"/>
              <a:gd name="connsiteX158" fmla="*/ 330253 w 1605470"/>
              <a:gd name="connsiteY158" fmla="*/ 1088484 h 6858000"/>
              <a:gd name="connsiteX159" fmla="*/ 318989 w 1605470"/>
              <a:gd name="connsiteY159" fmla="*/ 1016103 h 6858000"/>
              <a:gd name="connsiteX160" fmla="*/ 320445 w 1605470"/>
              <a:gd name="connsiteY160" fmla="*/ 932283 h 6858000"/>
              <a:gd name="connsiteX161" fmla="*/ 322681 w 1605470"/>
              <a:gd name="connsiteY161" fmla="*/ 915925 h 6858000"/>
              <a:gd name="connsiteX162" fmla="*/ 315310 w 1605470"/>
              <a:gd name="connsiteY162" fmla="*/ 896999 h 6858000"/>
              <a:gd name="connsiteX163" fmla="*/ 284718 w 1605470"/>
              <a:gd name="connsiteY163" fmla="*/ 821517 h 6858000"/>
              <a:gd name="connsiteX164" fmla="*/ 263668 w 1605470"/>
              <a:gd name="connsiteY164" fmla="*/ 751353 h 6858000"/>
              <a:gd name="connsiteX165" fmla="*/ 263226 w 1605470"/>
              <a:gd name="connsiteY165" fmla="*/ 721230 h 6858000"/>
              <a:gd name="connsiteX166" fmla="*/ 248897 w 1605470"/>
              <a:gd name="connsiteY166" fmla="*/ 681659 h 6858000"/>
              <a:gd name="connsiteX167" fmla="*/ 234316 w 1605470"/>
              <a:gd name="connsiteY167" fmla="*/ 635218 h 6858000"/>
              <a:gd name="connsiteX168" fmla="*/ 239327 w 1605470"/>
              <a:gd name="connsiteY168" fmla="*/ 613763 h 6858000"/>
              <a:gd name="connsiteX169" fmla="*/ 225269 w 1605470"/>
              <a:gd name="connsiteY169" fmla="*/ 598582 h 6858000"/>
              <a:gd name="connsiteX170" fmla="*/ 224950 w 1605470"/>
              <a:gd name="connsiteY170" fmla="*/ 576846 h 6858000"/>
              <a:gd name="connsiteX171" fmla="*/ 204576 w 1605470"/>
              <a:gd name="connsiteY171" fmla="*/ 530055 h 6858000"/>
              <a:gd name="connsiteX172" fmla="*/ 219064 w 1605470"/>
              <a:gd name="connsiteY172" fmla="*/ 469651 h 6858000"/>
              <a:gd name="connsiteX173" fmla="*/ 195012 w 1605470"/>
              <a:gd name="connsiteY173" fmla="*/ 448559 h 6858000"/>
              <a:gd name="connsiteX174" fmla="*/ 201434 w 1605470"/>
              <a:gd name="connsiteY174" fmla="*/ 441529 h 6858000"/>
              <a:gd name="connsiteX175" fmla="*/ 200655 w 1605470"/>
              <a:gd name="connsiteY175" fmla="*/ 428927 h 6858000"/>
              <a:gd name="connsiteX176" fmla="*/ 190059 w 1605470"/>
              <a:gd name="connsiteY176" fmla="*/ 430161 h 6858000"/>
              <a:gd name="connsiteX177" fmla="*/ 167079 w 1605470"/>
              <a:gd name="connsiteY177" fmla="*/ 367211 h 6858000"/>
              <a:gd name="connsiteX178" fmla="*/ 124571 w 1605470"/>
              <a:gd name="connsiteY178" fmla="*/ 302178 h 6858000"/>
              <a:gd name="connsiteX179" fmla="*/ 103243 w 1605470"/>
              <a:gd name="connsiteY179" fmla="*/ 211375 h 6858000"/>
              <a:gd name="connsiteX180" fmla="*/ 94571 w 1605470"/>
              <a:gd name="connsiteY180" fmla="*/ 184179 h 6858000"/>
              <a:gd name="connsiteX181" fmla="*/ 13437 w 1605470"/>
              <a:gd name="connsiteY181" fmla="*/ 19287 h 6858000"/>
              <a:gd name="connsiteX182" fmla="*/ 0 w 1605470"/>
              <a:gd name="connsiteY18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9554 w 1605470"/>
              <a:gd name="connsiteY81" fmla="*/ 4090296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19207 w 1605470"/>
              <a:gd name="connsiteY93" fmla="*/ 3813873 h 6858000"/>
              <a:gd name="connsiteX94" fmla="*/ 718632 w 1605470"/>
              <a:gd name="connsiteY94" fmla="*/ 3806161 h 6858000"/>
              <a:gd name="connsiteX95" fmla="*/ 718939 w 1605470"/>
              <a:gd name="connsiteY95" fmla="*/ 3805957 h 6858000"/>
              <a:gd name="connsiteX96" fmla="*/ 718966 w 1605470"/>
              <a:gd name="connsiteY96" fmla="*/ 3797724 h 6858000"/>
              <a:gd name="connsiteX97" fmla="*/ 717581 w 1605470"/>
              <a:gd name="connsiteY97" fmla="*/ 3792098 h 6858000"/>
              <a:gd name="connsiteX98" fmla="*/ 716465 w 1605470"/>
              <a:gd name="connsiteY98" fmla="*/ 3777135 h 6858000"/>
              <a:gd name="connsiteX99" fmla="*/ 718198 w 1605470"/>
              <a:gd name="connsiteY99" fmla="*/ 3771656 h 6858000"/>
              <a:gd name="connsiteX100" fmla="*/ 721941 w 1605470"/>
              <a:gd name="connsiteY100" fmla="*/ 3769007 h 6858000"/>
              <a:gd name="connsiteX101" fmla="*/ 721407 w 1605470"/>
              <a:gd name="connsiteY101" fmla="*/ 3767709 h 6858000"/>
              <a:gd name="connsiteX102" fmla="*/ 730103 w 1605470"/>
              <a:gd name="connsiteY102" fmla="*/ 3738082 h 6858000"/>
              <a:gd name="connsiteX103" fmla="*/ 737449 w 1605470"/>
              <a:gd name="connsiteY103" fmla="*/ 3673397 h 6858000"/>
              <a:gd name="connsiteX104" fmla="*/ 736745 w 1605470"/>
              <a:gd name="connsiteY104" fmla="*/ 3637109 h 6858000"/>
              <a:gd name="connsiteX105" fmla="*/ 740188 w 1605470"/>
              <a:gd name="connsiteY105" fmla="*/ 3536883 h 6858000"/>
              <a:gd name="connsiteX106" fmla="*/ 747726 w 1605470"/>
              <a:gd name="connsiteY106" fmla="*/ 3435652 h 6858000"/>
              <a:gd name="connsiteX107" fmla="*/ 774383 w 1605470"/>
              <a:gd name="connsiteY107" fmla="*/ 3381564 h 6858000"/>
              <a:gd name="connsiteX108" fmla="*/ 774870 w 1605470"/>
              <a:gd name="connsiteY108" fmla="*/ 3375761 h 6858000"/>
              <a:gd name="connsiteX109" fmla="*/ 770510 w 1605470"/>
              <a:gd name="connsiteY109" fmla="*/ 3361844 h 6858000"/>
              <a:gd name="connsiteX110" fmla="*/ 767933 w 1605470"/>
              <a:gd name="connsiteY110" fmla="*/ 3356929 h 6858000"/>
              <a:gd name="connsiteX111" fmla="*/ 766158 w 1605470"/>
              <a:gd name="connsiteY111" fmla="*/ 3349058 h 6858000"/>
              <a:gd name="connsiteX112" fmla="*/ 766414 w 1605470"/>
              <a:gd name="connsiteY112" fmla="*/ 3348763 h 6858000"/>
              <a:gd name="connsiteX113" fmla="*/ 764166 w 1605470"/>
              <a:gd name="connsiteY113" fmla="*/ 3341588 h 6858000"/>
              <a:gd name="connsiteX114" fmla="*/ 749397 w 1605470"/>
              <a:gd name="connsiteY114" fmla="*/ 3307769 h 6858000"/>
              <a:gd name="connsiteX115" fmla="*/ 766960 w 1605470"/>
              <a:gd name="connsiteY115" fmla="*/ 3250522 h 6858000"/>
              <a:gd name="connsiteX116" fmla="*/ 767385 w 1605470"/>
              <a:gd name="connsiteY116" fmla="*/ 3229163 h 6858000"/>
              <a:gd name="connsiteX117" fmla="*/ 769208 w 1605470"/>
              <a:gd name="connsiteY117" fmla="*/ 3217217 h 6858000"/>
              <a:gd name="connsiteX118" fmla="*/ 770350 w 1605470"/>
              <a:gd name="connsiteY118" fmla="*/ 3216125 h 6858000"/>
              <a:gd name="connsiteX119" fmla="*/ 756043 w 1605470"/>
              <a:gd name="connsiteY119" fmla="*/ 3183755 h 6858000"/>
              <a:gd name="connsiteX120" fmla="*/ 756544 w 1605470"/>
              <a:gd name="connsiteY120" fmla="*/ 3178642 h 6858000"/>
              <a:gd name="connsiteX121" fmla="*/ 744144 w 1605470"/>
              <a:gd name="connsiteY121" fmla="*/ 3158586 h 6858000"/>
              <a:gd name="connsiteX122" fmla="*/ 739378 w 1605470"/>
              <a:gd name="connsiteY122" fmla="*/ 3147669 h 6858000"/>
              <a:gd name="connsiteX123" fmla="*/ 734648 w 1605470"/>
              <a:gd name="connsiteY123" fmla="*/ 3145733 h 6858000"/>
              <a:gd name="connsiteX124" fmla="*/ 729329 w 1605470"/>
              <a:gd name="connsiteY124" fmla="*/ 3129034 h 6858000"/>
              <a:gd name="connsiteX125" fmla="*/ 729994 w 1605470"/>
              <a:gd name="connsiteY125" fmla="*/ 3126682 h 6858000"/>
              <a:gd name="connsiteX126" fmla="*/ 720862 w 1605470"/>
              <a:gd name="connsiteY126" fmla="*/ 3114519 h 6858000"/>
              <a:gd name="connsiteX127" fmla="*/ 707471 w 1605470"/>
              <a:gd name="connsiteY127" fmla="*/ 3106272 h 6858000"/>
              <a:gd name="connsiteX128" fmla="*/ 680201 w 1605470"/>
              <a:gd name="connsiteY128" fmla="*/ 2958185 h 6858000"/>
              <a:gd name="connsiteX129" fmla="*/ 622815 w 1605470"/>
              <a:gd name="connsiteY129" fmla="*/ 2762989 h 6858000"/>
              <a:gd name="connsiteX130" fmla="*/ 571733 w 1605470"/>
              <a:gd name="connsiteY130" fmla="*/ 2554718 h 6858000"/>
              <a:gd name="connsiteX131" fmla="*/ 551827 w 1605470"/>
              <a:gd name="connsiteY131" fmla="*/ 2485734 h 6858000"/>
              <a:gd name="connsiteX132" fmla="*/ 542550 w 1605470"/>
              <a:gd name="connsiteY132" fmla="*/ 2447068 h 6858000"/>
              <a:gd name="connsiteX133" fmla="*/ 529511 w 1605470"/>
              <a:gd name="connsiteY133" fmla="*/ 2425819 h 6858000"/>
              <a:gd name="connsiteX134" fmla="*/ 528878 w 1605470"/>
              <a:gd name="connsiteY134" fmla="*/ 2408971 h 6858000"/>
              <a:gd name="connsiteX135" fmla="*/ 535510 w 1605470"/>
              <a:gd name="connsiteY135" fmla="*/ 2402874 h 6858000"/>
              <a:gd name="connsiteX136" fmla="*/ 538122 w 1605470"/>
              <a:gd name="connsiteY136" fmla="*/ 2381443 h 6858000"/>
              <a:gd name="connsiteX137" fmla="*/ 514451 w 1605470"/>
              <a:gd name="connsiteY137" fmla="*/ 2261920 h 6858000"/>
              <a:gd name="connsiteX138" fmla="*/ 486968 w 1605470"/>
              <a:gd name="connsiteY138" fmla="*/ 2182937 h 6858000"/>
              <a:gd name="connsiteX139" fmla="*/ 488555 w 1605470"/>
              <a:gd name="connsiteY139" fmla="*/ 2155135 h 6858000"/>
              <a:gd name="connsiteX140" fmla="*/ 486013 w 1605470"/>
              <a:gd name="connsiteY140" fmla="*/ 2118008 h 6858000"/>
              <a:gd name="connsiteX141" fmla="*/ 487006 w 1605470"/>
              <a:gd name="connsiteY141" fmla="*/ 2050531 h 6858000"/>
              <a:gd name="connsiteX142" fmla="*/ 478812 w 1605470"/>
              <a:gd name="connsiteY142" fmla="*/ 1963269 h 6858000"/>
              <a:gd name="connsiteX143" fmla="*/ 442619 w 1605470"/>
              <a:gd name="connsiteY143" fmla="*/ 1910499 h 6858000"/>
              <a:gd name="connsiteX144" fmla="*/ 446785 w 1605470"/>
              <a:gd name="connsiteY144" fmla="*/ 1903212 h 6858000"/>
              <a:gd name="connsiteX145" fmla="*/ 436547 w 1605470"/>
              <a:gd name="connsiteY145" fmla="*/ 1861531 h 6858000"/>
              <a:gd name="connsiteX146" fmla="*/ 390346 w 1605470"/>
              <a:gd name="connsiteY146" fmla="*/ 1732919 h 6858000"/>
              <a:gd name="connsiteX147" fmla="*/ 362657 w 1605470"/>
              <a:gd name="connsiteY147" fmla="*/ 1663540 h 6858000"/>
              <a:gd name="connsiteX148" fmla="*/ 361783 w 1605470"/>
              <a:gd name="connsiteY148" fmla="*/ 1615777 h 6858000"/>
              <a:gd name="connsiteX149" fmla="*/ 342578 w 1605470"/>
              <a:gd name="connsiteY149" fmla="*/ 1563678 h 6858000"/>
              <a:gd name="connsiteX150" fmla="*/ 355658 w 1605470"/>
              <a:gd name="connsiteY150" fmla="*/ 1519474 h 6858000"/>
              <a:gd name="connsiteX151" fmla="*/ 348400 w 1605470"/>
              <a:gd name="connsiteY151" fmla="*/ 1477995 h 6858000"/>
              <a:gd name="connsiteX152" fmla="*/ 334485 w 1605470"/>
              <a:gd name="connsiteY152" fmla="*/ 1373769 h 6858000"/>
              <a:gd name="connsiteX153" fmla="*/ 342792 w 1605470"/>
              <a:gd name="connsiteY153" fmla="*/ 1307086 h 6858000"/>
              <a:gd name="connsiteX154" fmla="*/ 343980 w 1605470"/>
              <a:gd name="connsiteY154" fmla="*/ 1189033 h 6858000"/>
              <a:gd name="connsiteX155" fmla="*/ 348665 w 1605470"/>
              <a:gd name="connsiteY155" fmla="*/ 1168288 h 6858000"/>
              <a:gd name="connsiteX156" fmla="*/ 340947 w 1605470"/>
              <a:gd name="connsiteY156" fmla="*/ 1142577 h 6858000"/>
              <a:gd name="connsiteX157" fmla="*/ 330253 w 1605470"/>
              <a:gd name="connsiteY157" fmla="*/ 1088484 h 6858000"/>
              <a:gd name="connsiteX158" fmla="*/ 318989 w 1605470"/>
              <a:gd name="connsiteY158" fmla="*/ 1016103 h 6858000"/>
              <a:gd name="connsiteX159" fmla="*/ 320445 w 1605470"/>
              <a:gd name="connsiteY159" fmla="*/ 932283 h 6858000"/>
              <a:gd name="connsiteX160" fmla="*/ 322681 w 1605470"/>
              <a:gd name="connsiteY160" fmla="*/ 915925 h 6858000"/>
              <a:gd name="connsiteX161" fmla="*/ 315310 w 1605470"/>
              <a:gd name="connsiteY161" fmla="*/ 896999 h 6858000"/>
              <a:gd name="connsiteX162" fmla="*/ 284718 w 1605470"/>
              <a:gd name="connsiteY162" fmla="*/ 821517 h 6858000"/>
              <a:gd name="connsiteX163" fmla="*/ 263668 w 1605470"/>
              <a:gd name="connsiteY163" fmla="*/ 751353 h 6858000"/>
              <a:gd name="connsiteX164" fmla="*/ 263226 w 1605470"/>
              <a:gd name="connsiteY164" fmla="*/ 721230 h 6858000"/>
              <a:gd name="connsiteX165" fmla="*/ 248897 w 1605470"/>
              <a:gd name="connsiteY165" fmla="*/ 681659 h 6858000"/>
              <a:gd name="connsiteX166" fmla="*/ 234316 w 1605470"/>
              <a:gd name="connsiteY166" fmla="*/ 635218 h 6858000"/>
              <a:gd name="connsiteX167" fmla="*/ 239327 w 1605470"/>
              <a:gd name="connsiteY167" fmla="*/ 613763 h 6858000"/>
              <a:gd name="connsiteX168" fmla="*/ 225269 w 1605470"/>
              <a:gd name="connsiteY168" fmla="*/ 598582 h 6858000"/>
              <a:gd name="connsiteX169" fmla="*/ 224950 w 1605470"/>
              <a:gd name="connsiteY169" fmla="*/ 576846 h 6858000"/>
              <a:gd name="connsiteX170" fmla="*/ 204576 w 1605470"/>
              <a:gd name="connsiteY170" fmla="*/ 530055 h 6858000"/>
              <a:gd name="connsiteX171" fmla="*/ 219064 w 1605470"/>
              <a:gd name="connsiteY171" fmla="*/ 469651 h 6858000"/>
              <a:gd name="connsiteX172" fmla="*/ 195012 w 1605470"/>
              <a:gd name="connsiteY172" fmla="*/ 448559 h 6858000"/>
              <a:gd name="connsiteX173" fmla="*/ 201434 w 1605470"/>
              <a:gd name="connsiteY173" fmla="*/ 441529 h 6858000"/>
              <a:gd name="connsiteX174" fmla="*/ 200655 w 1605470"/>
              <a:gd name="connsiteY174" fmla="*/ 428927 h 6858000"/>
              <a:gd name="connsiteX175" fmla="*/ 190059 w 1605470"/>
              <a:gd name="connsiteY175" fmla="*/ 430161 h 6858000"/>
              <a:gd name="connsiteX176" fmla="*/ 167079 w 1605470"/>
              <a:gd name="connsiteY176" fmla="*/ 367211 h 6858000"/>
              <a:gd name="connsiteX177" fmla="*/ 124571 w 1605470"/>
              <a:gd name="connsiteY177" fmla="*/ 302178 h 6858000"/>
              <a:gd name="connsiteX178" fmla="*/ 103243 w 1605470"/>
              <a:gd name="connsiteY178" fmla="*/ 211375 h 6858000"/>
              <a:gd name="connsiteX179" fmla="*/ 94571 w 1605470"/>
              <a:gd name="connsiteY179" fmla="*/ 184179 h 6858000"/>
              <a:gd name="connsiteX180" fmla="*/ 13437 w 1605470"/>
              <a:gd name="connsiteY180" fmla="*/ 19287 h 6858000"/>
              <a:gd name="connsiteX181" fmla="*/ 0 w 1605470"/>
              <a:gd name="connsiteY18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13201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47700 w 1605470"/>
              <a:gd name="connsiteY75" fmla="*/ 4690749 h 6858000"/>
              <a:gd name="connsiteX76" fmla="*/ 743180 w 1605470"/>
              <a:gd name="connsiteY76" fmla="*/ 4613201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935 w 1605470"/>
              <a:gd name="connsiteY68" fmla="*/ 4821504 h 6858000"/>
              <a:gd name="connsiteX69" fmla="*/ 732118 w 1605470"/>
              <a:gd name="connsiteY69" fmla="*/ 4801535 h 6858000"/>
              <a:gd name="connsiteX70" fmla="*/ 739787 w 1605470"/>
              <a:gd name="connsiteY70" fmla="*/ 4797794 h 6858000"/>
              <a:gd name="connsiteX71" fmla="*/ 741081 w 1605470"/>
              <a:gd name="connsiteY71" fmla="*/ 4784526 h 6858000"/>
              <a:gd name="connsiteX72" fmla="*/ 742865 w 1605470"/>
              <a:gd name="connsiteY72" fmla="*/ 4781211 h 6858000"/>
              <a:gd name="connsiteX73" fmla="*/ 751652 w 1605470"/>
              <a:gd name="connsiteY73" fmla="*/ 4761984 h 6858000"/>
              <a:gd name="connsiteX74" fmla="*/ 747700 w 1605470"/>
              <a:gd name="connsiteY74" fmla="*/ 4690749 h 6858000"/>
              <a:gd name="connsiteX75" fmla="*/ 743180 w 1605470"/>
              <a:gd name="connsiteY75" fmla="*/ 4613201 h 6858000"/>
              <a:gd name="connsiteX76" fmla="*/ 738263 w 1605470"/>
              <a:gd name="connsiteY76" fmla="*/ 4444346 h 6858000"/>
              <a:gd name="connsiteX77" fmla="*/ 756542 w 1605470"/>
              <a:gd name="connsiteY77" fmla="*/ 4350346 h 6858000"/>
              <a:gd name="connsiteX78" fmla="*/ 715481 w 1605470"/>
              <a:gd name="connsiteY78" fmla="*/ 4214165 h 6858000"/>
              <a:gd name="connsiteX79" fmla="*/ 719554 w 1605470"/>
              <a:gd name="connsiteY79" fmla="*/ 4090296 h 6858000"/>
              <a:gd name="connsiteX80" fmla="*/ 704810 w 1605470"/>
              <a:gd name="connsiteY80" fmla="*/ 4033999 h 6858000"/>
              <a:gd name="connsiteX81" fmla="*/ 705959 w 1605470"/>
              <a:gd name="connsiteY81" fmla="*/ 4031933 h 6858000"/>
              <a:gd name="connsiteX82" fmla="*/ 704535 w 1605470"/>
              <a:gd name="connsiteY82" fmla="*/ 4013953 h 6858000"/>
              <a:gd name="connsiteX83" fmla="*/ 700443 w 1605470"/>
              <a:gd name="connsiteY83" fmla="*/ 4010511 h 6858000"/>
              <a:gd name="connsiteX84" fmla="*/ 698282 w 1605470"/>
              <a:gd name="connsiteY84" fmla="*/ 3998331 h 6858000"/>
              <a:gd name="connsiteX85" fmla="*/ 690830 w 1605470"/>
              <a:gd name="connsiteY85" fmla="*/ 3974753 h 6858000"/>
              <a:gd name="connsiteX86" fmla="*/ 692428 w 1605470"/>
              <a:gd name="connsiteY86" fmla="*/ 3969950 h 6858000"/>
              <a:gd name="connsiteX87" fmla="*/ 685850 w 1605470"/>
              <a:gd name="connsiteY87" fmla="*/ 3933779 h 6858000"/>
              <a:gd name="connsiteX88" fmla="*/ 687181 w 1605470"/>
              <a:gd name="connsiteY88" fmla="*/ 3933093 h 6858000"/>
              <a:gd name="connsiteX89" fmla="*/ 691535 w 1605470"/>
              <a:gd name="connsiteY89" fmla="*/ 3922082 h 6858000"/>
              <a:gd name="connsiteX90" fmla="*/ 696613 w 1605470"/>
              <a:gd name="connsiteY90" fmla="*/ 3901461 h 6858000"/>
              <a:gd name="connsiteX91" fmla="*/ 719207 w 1605470"/>
              <a:gd name="connsiteY91" fmla="*/ 3813873 h 6858000"/>
              <a:gd name="connsiteX92" fmla="*/ 718632 w 1605470"/>
              <a:gd name="connsiteY92" fmla="*/ 3806161 h 6858000"/>
              <a:gd name="connsiteX93" fmla="*/ 718939 w 1605470"/>
              <a:gd name="connsiteY93" fmla="*/ 3805957 h 6858000"/>
              <a:gd name="connsiteX94" fmla="*/ 718966 w 1605470"/>
              <a:gd name="connsiteY94" fmla="*/ 3797724 h 6858000"/>
              <a:gd name="connsiteX95" fmla="*/ 717581 w 1605470"/>
              <a:gd name="connsiteY95" fmla="*/ 3792098 h 6858000"/>
              <a:gd name="connsiteX96" fmla="*/ 716465 w 1605470"/>
              <a:gd name="connsiteY96" fmla="*/ 3777135 h 6858000"/>
              <a:gd name="connsiteX97" fmla="*/ 718198 w 1605470"/>
              <a:gd name="connsiteY97" fmla="*/ 3771656 h 6858000"/>
              <a:gd name="connsiteX98" fmla="*/ 721941 w 1605470"/>
              <a:gd name="connsiteY98" fmla="*/ 3769007 h 6858000"/>
              <a:gd name="connsiteX99" fmla="*/ 721407 w 1605470"/>
              <a:gd name="connsiteY99" fmla="*/ 3767709 h 6858000"/>
              <a:gd name="connsiteX100" fmla="*/ 730103 w 1605470"/>
              <a:gd name="connsiteY100" fmla="*/ 3738082 h 6858000"/>
              <a:gd name="connsiteX101" fmla="*/ 737449 w 1605470"/>
              <a:gd name="connsiteY101" fmla="*/ 3673397 h 6858000"/>
              <a:gd name="connsiteX102" fmla="*/ 736745 w 1605470"/>
              <a:gd name="connsiteY102" fmla="*/ 3637109 h 6858000"/>
              <a:gd name="connsiteX103" fmla="*/ 740188 w 1605470"/>
              <a:gd name="connsiteY103" fmla="*/ 3536883 h 6858000"/>
              <a:gd name="connsiteX104" fmla="*/ 747726 w 1605470"/>
              <a:gd name="connsiteY104" fmla="*/ 3435652 h 6858000"/>
              <a:gd name="connsiteX105" fmla="*/ 774383 w 1605470"/>
              <a:gd name="connsiteY105" fmla="*/ 3381564 h 6858000"/>
              <a:gd name="connsiteX106" fmla="*/ 774870 w 1605470"/>
              <a:gd name="connsiteY106" fmla="*/ 3375761 h 6858000"/>
              <a:gd name="connsiteX107" fmla="*/ 770510 w 1605470"/>
              <a:gd name="connsiteY107" fmla="*/ 3361844 h 6858000"/>
              <a:gd name="connsiteX108" fmla="*/ 767933 w 1605470"/>
              <a:gd name="connsiteY108" fmla="*/ 3356929 h 6858000"/>
              <a:gd name="connsiteX109" fmla="*/ 766158 w 1605470"/>
              <a:gd name="connsiteY109" fmla="*/ 3349058 h 6858000"/>
              <a:gd name="connsiteX110" fmla="*/ 766414 w 1605470"/>
              <a:gd name="connsiteY110" fmla="*/ 3348763 h 6858000"/>
              <a:gd name="connsiteX111" fmla="*/ 764166 w 1605470"/>
              <a:gd name="connsiteY111" fmla="*/ 3341588 h 6858000"/>
              <a:gd name="connsiteX112" fmla="*/ 749397 w 1605470"/>
              <a:gd name="connsiteY112" fmla="*/ 3307769 h 6858000"/>
              <a:gd name="connsiteX113" fmla="*/ 766960 w 1605470"/>
              <a:gd name="connsiteY113" fmla="*/ 3250522 h 6858000"/>
              <a:gd name="connsiteX114" fmla="*/ 767385 w 1605470"/>
              <a:gd name="connsiteY114" fmla="*/ 3229163 h 6858000"/>
              <a:gd name="connsiteX115" fmla="*/ 769208 w 1605470"/>
              <a:gd name="connsiteY115" fmla="*/ 3217217 h 6858000"/>
              <a:gd name="connsiteX116" fmla="*/ 770350 w 1605470"/>
              <a:gd name="connsiteY116" fmla="*/ 3216125 h 6858000"/>
              <a:gd name="connsiteX117" fmla="*/ 756043 w 1605470"/>
              <a:gd name="connsiteY117" fmla="*/ 3183755 h 6858000"/>
              <a:gd name="connsiteX118" fmla="*/ 756544 w 1605470"/>
              <a:gd name="connsiteY118" fmla="*/ 3178642 h 6858000"/>
              <a:gd name="connsiteX119" fmla="*/ 744144 w 1605470"/>
              <a:gd name="connsiteY119" fmla="*/ 3158586 h 6858000"/>
              <a:gd name="connsiteX120" fmla="*/ 739378 w 1605470"/>
              <a:gd name="connsiteY120" fmla="*/ 3147669 h 6858000"/>
              <a:gd name="connsiteX121" fmla="*/ 734648 w 1605470"/>
              <a:gd name="connsiteY121" fmla="*/ 3145733 h 6858000"/>
              <a:gd name="connsiteX122" fmla="*/ 729329 w 1605470"/>
              <a:gd name="connsiteY122" fmla="*/ 3129034 h 6858000"/>
              <a:gd name="connsiteX123" fmla="*/ 729994 w 1605470"/>
              <a:gd name="connsiteY123" fmla="*/ 3126682 h 6858000"/>
              <a:gd name="connsiteX124" fmla="*/ 720862 w 1605470"/>
              <a:gd name="connsiteY124" fmla="*/ 3114519 h 6858000"/>
              <a:gd name="connsiteX125" fmla="*/ 707471 w 1605470"/>
              <a:gd name="connsiteY125" fmla="*/ 3106272 h 6858000"/>
              <a:gd name="connsiteX126" fmla="*/ 680201 w 1605470"/>
              <a:gd name="connsiteY126" fmla="*/ 2958185 h 6858000"/>
              <a:gd name="connsiteX127" fmla="*/ 622815 w 1605470"/>
              <a:gd name="connsiteY127" fmla="*/ 2762989 h 6858000"/>
              <a:gd name="connsiteX128" fmla="*/ 571733 w 1605470"/>
              <a:gd name="connsiteY128" fmla="*/ 2554718 h 6858000"/>
              <a:gd name="connsiteX129" fmla="*/ 551827 w 1605470"/>
              <a:gd name="connsiteY129" fmla="*/ 2485734 h 6858000"/>
              <a:gd name="connsiteX130" fmla="*/ 542550 w 1605470"/>
              <a:gd name="connsiteY130" fmla="*/ 2447068 h 6858000"/>
              <a:gd name="connsiteX131" fmla="*/ 529511 w 1605470"/>
              <a:gd name="connsiteY131" fmla="*/ 2425819 h 6858000"/>
              <a:gd name="connsiteX132" fmla="*/ 528878 w 1605470"/>
              <a:gd name="connsiteY132" fmla="*/ 2408971 h 6858000"/>
              <a:gd name="connsiteX133" fmla="*/ 535510 w 1605470"/>
              <a:gd name="connsiteY133" fmla="*/ 2402874 h 6858000"/>
              <a:gd name="connsiteX134" fmla="*/ 538122 w 1605470"/>
              <a:gd name="connsiteY134" fmla="*/ 2381443 h 6858000"/>
              <a:gd name="connsiteX135" fmla="*/ 514451 w 1605470"/>
              <a:gd name="connsiteY135" fmla="*/ 2261920 h 6858000"/>
              <a:gd name="connsiteX136" fmla="*/ 486968 w 1605470"/>
              <a:gd name="connsiteY136" fmla="*/ 2182937 h 6858000"/>
              <a:gd name="connsiteX137" fmla="*/ 488555 w 1605470"/>
              <a:gd name="connsiteY137" fmla="*/ 2155135 h 6858000"/>
              <a:gd name="connsiteX138" fmla="*/ 486013 w 1605470"/>
              <a:gd name="connsiteY138" fmla="*/ 2118008 h 6858000"/>
              <a:gd name="connsiteX139" fmla="*/ 487006 w 1605470"/>
              <a:gd name="connsiteY139" fmla="*/ 2050531 h 6858000"/>
              <a:gd name="connsiteX140" fmla="*/ 478812 w 1605470"/>
              <a:gd name="connsiteY140" fmla="*/ 1963269 h 6858000"/>
              <a:gd name="connsiteX141" fmla="*/ 442619 w 1605470"/>
              <a:gd name="connsiteY141" fmla="*/ 1910499 h 6858000"/>
              <a:gd name="connsiteX142" fmla="*/ 446785 w 1605470"/>
              <a:gd name="connsiteY142" fmla="*/ 1903212 h 6858000"/>
              <a:gd name="connsiteX143" fmla="*/ 436547 w 1605470"/>
              <a:gd name="connsiteY143" fmla="*/ 1861531 h 6858000"/>
              <a:gd name="connsiteX144" fmla="*/ 390346 w 1605470"/>
              <a:gd name="connsiteY144" fmla="*/ 1732919 h 6858000"/>
              <a:gd name="connsiteX145" fmla="*/ 362657 w 1605470"/>
              <a:gd name="connsiteY145" fmla="*/ 1663540 h 6858000"/>
              <a:gd name="connsiteX146" fmla="*/ 361783 w 1605470"/>
              <a:gd name="connsiteY146" fmla="*/ 1615777 h 6858000"/>
              <a:gd name="connsiteX147" fmla="*/ 342578 w 1605470"/>
              <a:gd name="connsiteY147" fmla="*/ 1563678 h 6858000"/>
              <a:gd name="connsiteX148" fmla="*/ 355658 w 1605470"/>
              <a:gd name="connsiteY148" fmla="*/ 1519474 h 6858000"/>
              <a:gd name="connsiteX149" fmla="*/ 348400 w 1605470"/>
              <a:gd name="connsiteY149" fmla="*/ 1477995 h 6858000"/>
              <a:gd name="connsiteX150" fmla="*/ 334485 w 1605470"/>
              <a:gd name="connsiteY150" fmla="*/ 1373769 h 6858000"/>
              <a:gd name="connsiteX151" fmla="*/ 342792 w 1605470"/>
              <a:gd name="connsiteY151" fmla="*/ 1307086 h 6858000"/>
              <a:gd name="connsiteX152" fmla="*/ 343980 w 1605470"/>
              <a:gd name="connsiteY152" fmla="*/ 1189033 h 6858000"/>
              <a:gd name="connsiteX153" fmla="*/ 348665 w 1605470"/>
              <a:gd name="connsiteY153" fmla="*/ 1168288 h 6858000"/>
              <a:gd name="connsiteX154" fmla="*/ 340947 w 1605470"/>
              <a:gd name="connsiteY154" fmla="*/ 1142577 h 6858000"/>
              <a:gd name="connsiteX155" fmla="*/ 330253 w 1605470"/>
              <a:gd name="connsiteY155" fmla="*/ 1088484 h 6858000"/>
              <a:gd name="connsiteX156" fmla="*/ 318989 w 1605470"/>
              <a:gd name="connsiteY156" fmla="*/ 1016103 h 6858000"/>
              <a:gd name="connsiteX157" fmla="*/ 320445 w 1605470"/>
              <a:gd name="connsiteY157" fmla="*/ 932283 h 6858000"/>
              <a:gd name="connsiteX158" fmla="*/ 322681 w 1605470"/>
              <a:gd name="connsiteY158" fmla="*/ 915925 h 6858000"/>
              <a:gd name="connsiteX159" fmla="*/ 315310 w 1605470"/>
              <a:gd name="connsiteY159" fmla="*/ 896999 h 6858000"/>
              <a:gd name="connsiteX160" fmla="*/ 284718 w 1605470"/>
              <a:gd name="connsiteY160" fmla="*/ 821517 h 6858000"/>
              <a:gd name="connsiteX161" fmla="*/ 263668 w 1605470"/>
              <a:gd name="connsiteY161" fmla="*/ 751353 h 6858000"/>
              <a:gd name="connsiteX162" fmla="*/ 263226 w 1605470"/>
              <a:gd name="connsiteY162" fmla="*/ 721230 h 6858000"/>
              <a:gd name="connsiteX163" fmla="*/ 248897 w 1605470"/>
              <a:gd name="connsiteY163" fmla="*/ 681659 h 6858000"/>
              <a:gd name="connsiteX164" fmla="*/ 234316 w 1605470"/>
              <a:gd name="connsiteY164" fmla="*/ 635218 h 6858000"/>
              <a:gd name="connsiteX165" fmla="*/ 239327 w 1605470"/>
              <a:gd name="connsiteY165" fmla="*/ 613763 h 6858000"/>
              <a:gd name="connsiteX166" fmla="*/ 225269 w 1605470"/>
              <a:gd name="connsiteY166" fmla="*/ 598582 h 6858000"/>
              <a:gd name="connsiteX167" fmla="*/ 224950 w 1605470"/>
              <a:gd name="connsiteY167" fmla="*/ 576846 h 6858000"/>
              <a:gd name="connsiteX168" fmla="*/ 204576 w 1605470"/>
              <a:gd name="connsiteY168" fmla="*/ 530055 h 6858000"/>
              <a:gd name="connsiteX169" fmla="*/ 219064 w 1605470"/>
              <a:gd name="connsiteY169" fmla="*/ 469651 h 6858000"/>
              <a:gd name="connsiteX170" fmla="*/ 195012 w 1605470"/>
              <a:gd name="connsiteY170" fmla="*/ 448559 h 6858000"/>
              <a:gd name="connsiteX171" fmla="*/ 201434 w 1605470"/>
              <a:gd name="connsiteY171" fmla="*/ 441529 h 6858000"/>
              <a:gd name="connsiteX172" fmla="*/ 200655 w 1605470"/>
              <a:gd name="connsiteY172" fmla="*/ 428927 h 6858000"/>
              <a:gd name="connsiteX173" fmla="*/ 190059 w 1605470"/>
              <a:gd name="connsiteY173" fmla="*/ 430161 h 6858000"/>
              <a:gd name="connsiteX174" fmla="*/ 167079 w 1605470"/>
              <a:gd name="connsiteY174" fmla="*/ 367211 h 6858000"/>
              <a:gd name="connsiteX175" fmla="*/ 124571 w 1605470"/>
              <a:gd name="connsiteY175" fmla="*/ 302178 h 6858000"/>
              <a:gd name="connsiteX176" fmla="*/ 103243 w 1605470"/>
              <a:gd name="connsiteY176" fmla="*/ 211375 h 6858000"/>
              <a:gd name="connsiteX177" fmla="*/ 94571 w 1605470"/>
              <a:gd name="connsiteY177" fmla="*/ 184179 h 6858000"/>
              <a:gd name="connsiteX178" fmla="*/ 13437 w 1605470"/>
              <a:gd name="connsiteY178" fmla="*/ 19287 h 6858000"/>
              <a:gd name="connsiteX179" fmla="*/ 0 w 1605470"/>
              <a:gd name="connsiteY17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10261 w 1605470"/>
              <a:gd name="connsiteY37" fmla="*/ 5634527 h 6858000"/>
              <a:gd name="connsiteX38" fmla="*/ 523992 w 1605470"/>
              <a:gd name="connsiteY38" fmla="*/ 5619557 h 6858000"/>
              <a:gd name="connsiteX39" fmla="*/ 531653 w 1605470"/>
              <a:gd name="connsiteY39" fmla="*/ 5604904 h 6858000"/>
              <a:gd name="connsiteX40" fmla="*/ 539863 w 1605470"/>
              <a:gd name="connsiteY40" fmla="*/ 5604298 h 6858000"/>
              <a:gd name="connsiteX41" fmla="*/ 552319 w 1605470"/>
              <a:gd name="connsiteY41" fmla="*/ 5587997 h 6858000"/>
              <a:gd name="connsiteX42" fmla="*/ 559710 w 1605470"/>
              <a:gd name="connsiteY42" fmla="*/ 5564796 h 6858000"/>
              <a:gd name="connsiteX43" fmla="*/ 587214 w 1605470"/>
              <a:gd name="connsiteY43" fmla="*/ 5451511 h 6858000"/>
              <a:gd name="connsiteX44" fmla="*/ 608019 w 1605470"/>
              <a:gd name="connsiteY44" fmla="*/ 5385461 h 6858000"/>
              <a:gd name="connsiteX45" fmla="*/ 622750 w 1605470"/>
              <a:gd name="connsiteY45" fmla="*/ 5363084 h 6858000"/>
              <a:gd name="connsiteX46" fmla="*/ 638731 w 1605470"/>
              <a:gd name="connsiteY46" fmla="*/ 5330009 h 6858000"/>
              <a:gd name="connsiteX47" fmla="*/ 672224 w 1605470"/>
              <a:gd name="connsiteY47" fmla="*/ 5273739 h 6858000"/>
              <a:gd name="connsiteX48" fmla="*/ 681823 w 1605470"/>
              <a:gd name="connsiteY48" fmla="*/ 5241779 h 6858000"/>
              <a:gd name="connsiteX49" fmla="*/ 693049 w 1605470"/>
              <a:gd name="connsiteY49" fmla="*/ 5225268 h 6858000"/>
              <a:gd name="connsiteX50" fmla="*/ 694069 w 1605470"/>
              <a:gd name="connsiteY50" fmla="*/ 5217684 h 6858000"/>
              <a:gd name="connsiteX51" fmla="*/ 701410 w 1605470"/>
              <a:gd name="connsiteY51" fmla="*/ 5193377 h 6858000"/>
              <a:gd name="connsiteX52" fmla="*/ 704713 w 1605470"/>
              <a:gd name="connsiteY52" fmla="*/ 5179288 h 6858000"/>
              <a:gd name="connsiteX53" fmla="*/ 705697 w 1605470"/>
              <a:gd name="connsiteY53" fmla="*/ 5173621 h 6858000"/>
              <a:gd name="connsiteX54" fmla="*/ 701331 w 1605470"/>
              <a:gd name="connsiteY54" fmla="*/ 5159961 h 6858000"/>
              <a:gd name="connsiteX55" fmla="*/ 708008 w 1605470"/>
              <a:gd name="connsiteY55" fmla="*/ 5144295 h 6858000"/>
              <a:gd name="connsiteX56" fmla="*/ 704941 w 1605470"/>
              <a:gd name="connsiteY56" fmla="*/ 5125185 h 6858000"/>
              <a:gd name="connsiteX57" fmla="*/ 711771 w 1605470"/>
              <a:gd name="connsiteY57" fmla="*/ 5121884 h 6858000"/>
              <a:gd name="connsiteX58" fmla="*/ 721092 w 1605470"/>
              <a:gd name="connsiteY58" fmla="*/ 5108383 h 6858000"/>
              <a:gd name="connsiteX59" fmla="*/ 717045 w 1605470"/>
              <a:gd name="connsiteY59" fmla="*/ 5094705 h 6858000"/>
              <a:gd name="connsiteX60" fmla="*/ 718807 w 1605470"/>
              <a:gd name="connsiteY60" fmla="*/ 5067850 h 6858000"/>
              <a:gd name="connsiteX61" fmla="*/ 721538 w 1605470"/>
              <a:gd name="connsiteY61" fmla="*/ 5060861 h 6858000"/>
              <a:gd name="connsiteX62" fmla="*/ 718242 w 1605470"/>
              <a:gd name="connsiteY62" fmla="*/ 5034192 h 6858000"/>
              <a:gd name="connsiteX63" fmla="*/ 719796 w 1605470"/>
              <a:gd name="connsiteY63" fmla="*/ 4993030 h 6858000"/>
              <a:gd name="connsiteX64" fmla="*/ 726705 w 1605470"/>
              <a:gd name="connsiteY64" fmla="*/ 4946844 h 6858000"/>
              <a:gd name="connsiteX65" fmla="*/ 722561 w 1605470"/>
              <a:gd name="connsiteY65" fmla="*/ 4932692 h 6858000"/>
              <a:gd name="connsiteX66" fmla="*/ 724935 w 1605470"/>
              <a:gd name="connsiteY66" fmla="*/ 4821504 h 6858000"/>
              <a:gd name="connsiteX67" fmla="*/ 732118 w 1605470"/>
              <a:gd name="connsiteY67" fmla="*/ 4801535 h 6858000"/>
              <a:gd name="connsiteX68" fmla="*/ 739787 w 1605470"/>
              <a:gd name="connsiteY68" fmla="*/ 4797794 h 6858000"/>
              <a:gd name="connsiteX69" fmla="*/ 741081 w 1605470"/>
              <a:gd name="connsiteY69" fmla="*/ 4784526 h 6858000"/>
              <a:gd name="connsiteX70" fmla="*/ 742865 w 1605470"/>
              <a:gd name="connsiteY70" fmla="*/ 4781211 h 6858000"/>
              <a:gd name="connsiteX71" fmla="*/ 751652 w 1605470"/>
              <a:gd name="connsiteY71" fmla="*/ 4761984 h 6858000"/>
              <a:gd name="connsiteX72" fmla="*/ 747700 w 1605470"/>
              <a:gd name="connsiteY72" fmla="*/ 4690749 h 6858000"/>
              <a:gd name="connsiteX73" fmla="*/ 743180 w 1605470"/>
              <a:gd name="connsiteY73" fmla="*/ 4613201 h 6858000"/>
              <a:gd name="connsiteX74" fmla="*/ 738263 w 1605470"/>
              <a:gd name="connsiteY74" fmla="*/ 4444346 h 6858000"/>
              <a:gd name="connsiteX75" fmla="*/ 756542 w 1605470"/>
              <a:gd name="connsiteY75" fmla="*/ 4350346 h 6858000"/>
              <a:gd name="connsiteX76" fmla="*/ 715481 w 1605470"/>
              <a:gd name="connsiteY76" fmla="*/ 4214165 h 6858000"/>
              <a:gd name="connsiteX77" fmla="*/ 719554 w 1605470"/>
              <a:gd name="connsiteY77" fmla="*/ 4090296 h 6858000"/>
              <a:gd name="connsiteX78" fmla="*/ 704810 w 1605470"/>
              <a:gd name="connsiteY78" fmla="*/ 4033999 h 6858000"/>
              <a:gd name="connsiteX79" fmla="*/ 705959 w 1605470"/>
              <a:gd name="connsiteY79" fmla="*/ 4031933 h 6858000"/>
              <a:gd name="connsiteX80" fmla="*/ 704535 w 1605470"/>
              <a:gd name="connsiteY80" fmla="*/ 4013953 h 6858000"/>
              <a:gd name="connsiteX81" fmla="*/ 700443 w 1605470"/>
              <a:gd name="connsiteY81" fmla="*/ 4010511 h 6858000"/>
              <a:gd name="connsiteX82" fmla="*/ 698282 w 1605470"/>
              <a:gd name="connsiteY82" fmla="*/ 3998331 h 6858000"/>
              <a:gd name="connsiteX83" fmla="*/ 690830 w 1605470"/>
              <a:gd name="connsiteY83" fmla="*/ 3974753 h 6858000"/>
              <a:gd name="connsiteX84" fmla="*/ 692428 w 1605470"/>
              <a:gd name="connsiteY84" fmla="*/ 3969950 h 6858000"/>
              <a:gd name="connsiteX85" fmla="*/ 685850 w 1605470"/>
              <a:gd name="connsiteY85" fmla="*/ 3933779 h 6858000"/>
              <a:gd name="connsiteX86" fmla="*/ 687181 w 1605470"/>
              <a:gd name="connsiteY86" fmla="*/ 3933093 h 6858000"/>
              <a:gd name="connsiteX87" fmla="*/ 691535 w 1605470"/>
              <a:gd name="connsiteY87" fmla="*/ 3922082 h 6858000"/>
              <a:gd name="connsiteX88" fmla="*/ 696613 w 1605470"/>
              <a:gd name="connsiteY88" fmla="*/ 3901461 h 6858000"/>
              <a:gd name="connsiteX89" fmla="*/ 719207 w 1605470"/>
              <a:gd name="connsiteY89" fmla="*/ 3813873 h 6858000"/>
              <a:gd name="connsiteX90" fmla="*/ 718632 w 1605470"/>
              <a:gd name="connsiteY90" fmla="*/ 3806161 h 6858000"/>
              <a:gd name="connsiteX91" fmla="*/ 718939 w 1605470"/>
              <a:gd name="connsiteY91" fmla="*/ 3805957 h 6858000"/>
              <a:gd name="connsiteX92" fmla="*/ 718966 w 1605470"/>
              <a:gd name="connsiteY92" fmla="*/ 3797724 h 6858000"/>
              <a:gd name="connsiteX93" fmla="*/ 717581 w 1605470"/>
              <a:gd name="connsiteY93" fmla="*/ 3792098 h 6858000"/>
              <a:gd name="connsiteX94" fmla="*/ 716465 w 1605470"/>
              <a:gd name="connsiteY94" fmla="*/ 3777135 h 6858000"/>
              <a:gd name="connsiteX95" fmla="*/ 718198 w 1605470"/>
              <a:gd name="connsiteY95" fmla="*/ 3771656 h 6858000"/>
              <a:gd name="connsiteX96" fmla="*/ 721941 w 1605470"/>
              <a:gd name="connsiteY96" fmla="*/ 3769007 h 6858000"/>
              <a:gd name="connsiteX97" fmla="*/ 721407 w 1605470"/>
              <a:gd name="connsiteY97" fmla="*/ 3767709 h 6858000"/>
              <a:gd name="connsiteX98" fmla="*/ 730103 w 1605470"/>
              <a:gd name="connsiteY98" fmla="*/ 3738082 h 6858000"/>
              <a:gd name="connsiteX99" fmla="*/ 737449 w 1605470"/>
              <a:gd name="connsiteY99" fmla="*/ 3673397 h 6858000"/>
              <a:gd name="connsiteX100" fmla="*/ 736745 w 1605470"/>
              <a:gd name="connsiteY100" fmla="*/ 3637109 h 6858000"/>
              <a:gd name="connsiteX101" fmla="*/ 740188 w 1605470"/>
              <a:gd name="connsiteY101" fmla="*/ 3536883 h 6858000"/>
              <a:gd name="connsiteX102" fmla="*/ 747726 w 1605470"/>
              <a:gd name="connsiteY102" fmla="*/ 3435652 h 6858000"/>
              <a:gd name="connsiteX103" fmla="*/ 774383 w 1605470"/>
              <a:gd name="connsiteY103" fmla="*/ 3381564 h 6858000"/>
              <a:gd name="connsiteX104" fmla="*/ 774870 w 1605470"/>
              <a:gd name="connsiteY104" fmla="*/ 3375761 h 6858000"/>
              <a:gd name="connsiteX105" fmla="*/ 770510 w 1605470"/>
              <a:gd name="connsiteY105" fmla="*/ 3361844 h 6858000"/>
              <a:gd name="connsiteX106" fmla="*/ 767933 w 1605470"/>
              <a:gd name="connsiteY106" fmla="*/ 3356929 h 6858000"/>
              <a:gd name="connsiteX107" fmla="*/ 766158 w 1605470"/>
              <a:gd name="connsiteY107" fmla="*/ 3349058 h 6858000"/>
              <a:gd name="connsiteX108" fmla="*/ 766414 w 1605470"/>
              <a:gd name="connsiteY108" fmla="*/ 3348763 h 6858000"/>
              <a:gd name="connsiteX109" fmla="*/ 764166 w 1605470"/>
              <a:gd name="connsiteY109" fmla="*/ 3341588 h 6858000"/>
              <a:gd name="connsiteX110" fmla="*/ 749397 w 1605470"/>
              <a:gd name="connsiteY110" fmla="*/ 3307769 h 6858000"/>
              <a:gd name="connsiteX111" fmla="*/ 766960 w 1605470"/>
              <a:gd name="connsiteY111" fmla="*/ 3250522 h 6858000"/>
              <a:gd name="connsiteX112" fmla="*/ 767385 w 1605470"/>
              <a:gd name="connsiteY112" fmla="*/ 3229163 h 6858000"/>
              <a:gd name="connsiteX113" fmla="*/ 769208 w 1605470"/>
              <a:gd name="connsiteY113" fmla="*/ 3217217 h 6858000"/>
              <a:gd name="connsiteX114" fmla="*/ 770350 w 1605470"/>
              <a:gd name="connsiteY114" fmla="*/ 3216125 h 6858000"/>
              <a:gd name="connsiteX115" fmla="*/ 756043 w 1605470"/>
              <a:gd name="connsiteY115" fmla="*/ 3183755 h 6858000"/>
              <a:gd name="connsiteX116" fmla="*/ 756544 w 1605470"/>
              <a:gd name="connsiteY116" fmla="*/ 3178642 h 6858000"/>
              <a:gd name="connsiteX117" fmla="*/ 744144 w 1605470"/>
              <a:gd name="connsiteY117" fmla="*/ 3158586 h 6858000"/>
              <a:gd name="connsiteX118" fmla="*/ 739378 w 1605470"/>
              <a:gd name="connsiteY118" fmla="*/ 3147669 h 6858000"/>
              <a:gd name="connsiteX119" fmla="*/ 734648 w 1605470"/>
              <a:gd name="connsiteY119" fmla="*/ 3145733 h 6858000"/>
              <a:gd name="connsiteX120" fmla="*/ 729329 w 1605470"/>
              <a:gd name="connsiteY120" fmla="*/ 3129034 h 6858000"/>
              <a:gd name="connsiteX121" fmla="*/ 729994 w 1605470"/>
              <a:gd name="connsiteY121" fmla="*/ 3126682 h 6858000"/>
              <a:gd name="connsiteX122" fmla="*/ 720862 w 1605470"/>
              <a:gd name="connsiteY122" fmla="*/ 3114519 h 6858000"/>
              <a:gd name="connsiteX123" fmla="*/ 707471 w 1605470"/>
              <a:gd name="connsiteY123" fmla="*/ 3106272 h 6858000"/>
              <a:gd name="connsiteX124" fmla="*/ 680201 w 1605470"/>
              <a:gd name="connsiteY124" fmla="*/ 2958185 h 6858000"/>
              <a:gd name="connsiteX125" fmla="*/ 622815 w 1605470"/>
              <a:gd name="connsiteY125" fmla="*/ 2762989 h 6858000"/>
              <a:gd name="connsiteX126" fmla="*/ 571733 w 1605470"/>
              <a:gd name="connsiteY126" fmla="*/ 2554718 h 6858000"/>
              <a:gd name="connsiteX127" fmla="*/ 551827 w 1605470"/>
              <a:gd name="connsiteY127" fmla="*/ 2485734 h 6858000"/>
              <a:gd name="connsiteX128" fmla="*/ 542550 w 1605470"/>
              <a:gd name="connsiteY128" fmla="*/ 2447068 h 6858000"/>
              <a:gd name="connsiteX129" fmla="*/ 529511 w 1605470"/>
              <a:gd name="connsiteY129" fmla="*/ 2425819 h 6858000"/>
              <a:gd name="connsiteX130" fmla="*/ 528878 w 1605470"/>
              <a:gd name="connsiteY130" fmla="*/ 2408971 h 6858000"/>
              <a:gd name="connsiteX131" fmla="*/ 535510 w 1605470"/>
              <a:gd name="connsiteY131" fmla="*/ 2402874 h 6858000"/>
              <a:gd name="connsiteX132" fmla="*/ 538122 w 1605470"/>
              <a:gd name="connsiteY132" fmla="*/ 2381443 h 6858000"/>
              <a:gd name="connsiteX133" fmla="*/ 514451 w 1605470"/>
              <a:gd name="connsiteY133" fmla="*/ 2261920 h 6858000"/>
              <a:gd name="connsiteX134" fmla="*/ 486968 w 1605470"/>
              <a:gd name="connsiteY134" fmla="*/ 2182937 h 6858000"/>
              <a:gd name="connsiteX135" fmla="*/ 488555 w 1605470"/>
              <a:gd name="connsiteY135" fmla="*/ 2155135 h 6858000"/>
              <a:gd name="connsiteX136" fmla="*/ 486013 w 1605470"/>
              <a:gd name="connsiteY136" fmla="*/ 2118008 h 6858000"/>
              <a:gd name="connsiteX137" fmla="*/ 487006 w 1605470"/>
              <a:gd name="connsiteY137" fmla="*/ 2050531 h 6858000"/>
              <a:gd name="connsiteX138" fmla="*/ 478812 w 1605470"/>
              <a:gd name="connsiteY138" fmla="*/ 1963269 h 6858000"/>
              <a:gd name="connsiteX139" fmla="*/ 442619 w 1605470"/>
              <a:gd name="connsiteY139" fmla="*/ 1910499 h 6858000"/>
              <a:gd name="connsiteX140" fmla="*/ 446785 w 1605470"/>
              <a:gd name="connsiteY140" fmla="*/ 1903212 h 6858000"/>
              <a:gd name="connsiteX141" fmla="*/ 436547 w 1605470"/>
              <a:gd name="connsiteY141" fmla="*/ 1861531 h 6858000"/>
              <a:gd name="connsiteX142" fmla="*/ 390346 w 1605470"/>
              <a:gd name="connsiteY142" fmla="*/ 1732919 h 6858000"/>
              <a:gd name="connsiteX143" fmla="*/ 362657 w 1605470"/>
              <a:gd name="connsiteY143" fmla="*/ 1663540 h 6858000"/>
              <a:gd name="connsiteX144" fmla="*/ 361783 w 1605470"/>
              <a:gd name="connsiteY144" fmla="*/ 1615777 h 6858000"/>
              <a:gd name="connsiteX145" fmla="*/ 342578 w 1605470"/>
              <a:gd name="connsiteY145" fmla="*/ 1563678 h 6858000"/>
              <a:gd name="connsiteX146" fmla="*/ 355658 w 1605470"/>
              <a:gd name="connsiteY146" fmla="*/ 1519474 h 6858000"/>
              <a:gd name="connsiteX147" fmla="*/ 348400 w 1605470"/>
              <a:gd name="connsiteY147" fmla="*/ 1477995 h 6858000"/>
              <a:gd name="connsiteX148" fmla="*/ 334485 w 1605470"/>
              <a:gd name="connsiteY148" fmla="*/ 1373769 h 6858000"/>
              <a:gd name="connsiteX149" fmla="*/ 342792 w 1605470"/>
              <a:gd name="connsiteY149" fmla="*/ 1307086 h 6858000"/>
              <a:gd name="connsiteX150" fmla="*/ 343980 w 1605470"/>
              <a:gd name="connsiteY150" fmla="*/ 1189033 h 6858000"/>
              <a:gd name="connsiteX151" fmla="*/ 348665 w 1605470"/>
              <a:gd name="connsiteY151" fmla="*/ 1168288 h 6858000"/>
              <a:gd name="connsiteX152" fmla="*/ 340947 w 1605470"/>
              <a:gd name="connsiteY152" fmla="*/ 1142577 h 6858000"/>
              <a:gd name="connsiteX153" fmla="*/ 330253 w 1605470"/>
              <a:gd name="connsiteY153" fmla="*/ 1088484 h 6858000"/>
              <a:gd name="connsiteX154" fmla="*/ 318989 w 1605470"/>
              <a:gd name="connsiteY154" fmla="*/ 1016103 h 6858000"/>
              <a:gd name="connsiteX155" fmla="*/ 320445 w 1605470"/>
              <a:gd name="connsiteY155" fmla="*/ 932283 h 6858000"/>
              <a:gd name="connsiteX156" fmla="*/ 322681 w 1605470"/>
              <a:gd name="connsiteY156" fmla="*/ 915925 h 6858000"/>
              <a:gd name="connsiteX157" fmla="*/ 315310 w 1605470"/>
              <a:gd name="connsiteY157" fmla="*/ 896999 h 6858000"/>
              <a:gd name="connsiteX158" fmla="*/ 284718 w 1605470"/>
              <a:gd name="connsiteY158" fmla="*/ 821517 h 6858000"/>
              <a:gd name="connsiteX159" fmla="*/ 263668 w 1605470"/>
              <a:gd name="connsiteY159" fmla="*/ 751353 h 6858000"/>
              <a:gd name="connsiteX160" fmla="*/ 263226 w 1605470"/>
              <a:gd name="connsiteY160" fmla="*/ 721230 h 6858000"/>
              <a:gd name="connsiteX161" fmla="*/ 248897 w 1605470"/>
              <a:gd name="connsiteY161" fmla="*/ 681659 h 6858000"/>
              <a:gd name="connsiteX162" fmla="*/ 234316 w 1605470"/>
              <a:gd name="connsiteY162" fmla="*/ 635218 h 6858000"/>
              <a:gd name="connsiteX163" fmla="*/ 239327 w 1605470"/>
              <a:gd name="connsiteY163" fmla="*/ 613763 h 6858000"/>
              <a:gd name="connsiteX164" fmla="*/ 225269 w 1605470"/>
              <a:gd name="connsiteY164" fmla="*/ 598582 h 6858000"/>
              <a:gd name="connsiteX165" fmla="*/ 224950 w 1605470"/>
              <a:gd name="connsiteY165" fmla="*/ 576846 h 6858000"/>
              <a:gd name="connsiteX166" fmla="*/ 204576 w 1605470"/>
              <a:gd name="connsiteY166" fmla="*/ 530055 h 6858000"/>
              <a:gd name="connsiteX167" fmla="*/ 219064 w 1605470"/>
              <a:gd name="connsiteY167" fmla="*/ 469651 h 6858000"/>
              <a:gd name="connsiteX168" fmla="*/ 195012 w 1605470"/>
              <a:gd name="connsiteY168" fmla="*/ 448559 h 6858000"/>
              <a:gd name="connsiteX169" fmla="*/ 201434 w 1605470"/>
              <a:gd name="connsiteY169" fmla="*/ 441529 h 6858000"/>
              <a:gd name="connsiteX170" fmla="*/ 200655 w 1605470"/>
              <a:gd name="connsiteY170" fmla="*/ 428927 h 6858000"/>
              <a:gd name="connsiteX171" fmla="*/ 190059 w 1605470"/>
              <a:gd name="connsiteY171" fmla="*/ 430161 h 6858000"/>
              <a:gd name="connsiteX172" fmla="*/ 167079 w 1605470"/>
              <a:gd name="connsiteY172" fmla="*/ 367211 h 6858000"/>
              <a:gd name="connsiteX173" fmla="*/ 124571 w 1605470"/>
              <a:gd name="connsiteY173" fmla="*/ 302178 h 6858000"/>
              <a:gd name="connsiteX174" fmla="*/ 103243 w 1605470"/>
              <a:gd name="connsiteY174" fmla="*/ 211375 h 6858000"/>
              <a:gd name="connsiteX175" fmla="*/ 94571 w 1605470"/>
              <a:gd name="connsiteY175" fmla="*/ 184179 h 6858000"/>
              <a:gd name="connsiteX176" fmla="*/ 13437 w 1605470"/>
              <a:gd name="connsiteY176" fmla="*/ 19287 h 6858000"/>
              <a:gd name="connsiteX177" fmla="*/ 0 w 1605470"/>
              <a:gd name="connsiteY17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59710 w 1605470"/>
              <a:gd name="connsiteY41" fmla="*/ 5564796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613201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613201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584173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584173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8807 w 1605470"/>
              <a:gd name="connsiteY58" fmla="*/ 5067850 h 6858000"/>
              <a:gd name="connsiteX59" fmla="*/ 721538 w 1605470"/>
              <a:gd name="connsiteY59" fmla="*/ 5060861 h 6858000"/>
              <a:gd name="connsiteX60" fmla="*/ 718242 w 1605470"/>
              <a:gd name="connsiteY60" fmla="*/ 5034192 h 6858000"/>
              <a:gd name="connsiteX61" fmla="*/ 719796 w 1605470"/>
              <a:gd name="connsiteY61" fmla="*/ 4993030 h 6858000"/>
              <a:gd name="connsiteX62" fmla="*/ 726705 w 1605470"/>
              <a:gd name="connsiteY62" fmla="*/ 4946844 h 6858000"/>
              <a:gd name="connsiteX63" fmla="*/ 722561 w 1605470"/>
              <a:gd name="connsiteY63" fmla="*/ 4932692 h 6858000"/>
              <a:gd name="connsiteX64" fmla="*/ 724935 w 1605470"/>
              <a:gd name="connsiteY64" fmla="*/ 4821504 h 6858000"/>
              <a:gd name="connsiteX65" fmla="*/ 732118 w 1605470"/>
              <a:gd name="connsiteY65" fmla="*/ 4801535 h 6858000"/>
              <a:gd name="connsiteX66" fmla="*/ 739787 w 1605470"/>
              <a:gd name="connsiteY66" fmla="*/ 4797794 h 6858000"/>
              <a:gd name="connsiteX67" fmla="*/ 741081 w 1605470"/>
              <a:gd name="connsiteY67" fmla="*/ 4784526 h 6858000"/>
              <a:gd name="connsiteX68" fmla="*/ 742865 w 1605470"/>
              <a:gd name="connsiteY68" fmla="*/ 4781211 h 6858000"/>
              <a:gd name="connsiteX69" fmla="*/ 751652 w 1605470"/>
              <a:gd name="connsiteY69" fmla="*/ 4761984 h 6858000"/>
              <a:gd name="connsiteX70" fmla="*/ 747700 w 1605470"/>
              <a:gd name="connsiteY70" fmla="*/ 4690749 h 6858000"/>
              <a:gd name="connsiteX71" fmla="*/ 743180 w 1605470"/>
              <a:gd name="connsiteY71" fmla="*/ 4584173 h 6858000"/>
              <a:gd name="connsiteX72" fmla="*/ 738263 w 1605470"/>
              <a:gd name="connsiteY72" fmla="*/ 4444346 h 6858000"/>
              <a:gd name="connsiteX73" fmla="*/ 756542 w 1605470"/>
              <a:gd name="connsiteY73" fmla="*/ 4350346 h 6858000"/>
              <a:gd name="connsiteX74" fmla="*/ 715481 w 1605470"/>
              <a:gd name="connsiteY74" fmla="*/ 4214165 h 6858000"/>
              <a:gd name="connsiteX75" fmla="*/ 719554 w 1605470"/>
              <a:gd name="connsiteY75" fmla="*/ 4090296 h 6858000"/>
              <a:gd name="connsiteX76" fmla="*/ 704810 w 1605470"/>
              <a:gd name="connsiteY76" fmla="*/ 4033999 h 6858000"/>
              <a:gd name="connsiteX77" fmla="*/ 705959 w 1605470"/>
              <a:gd name="connsiteY77" fmla="*/ 4031933 h 6858000"/>
              <a:gd name="connsiteX78" fmla="*/ 704535 w 1605470"/>
              <a:gd name="connsiteY78" fmla="*/ 4013953 h 6858000"/>
              <a:gd name="connsiteX79" fmla="*/ 700443 w 1605470"/>
              <a:gd name="connsiteY79" fmla="*/ 4010511 h 6858000"/>
              <a:gd name="connsiteX80" fmla="*/ 698282 w 1605470"/>
              <a:gd name="connsiteY80" fmla="*/ 3998331 h 6858000"/>
              <a:gd name="connsiteX81" fmla="*/ 690830 w 1605470"/>
              <a:gd name="connsiteY81" fmla="*/ 3974753 h 6858000"/>
              <a:gd name="connsiteX82" fmla="*/ 692428 w 1605470"/>
              <a:gd name="connsiteY82" fmla="*/ 3969950 h 6858000"/>
              <a:gd name="connsiteX83" fmla="*/ 685850 w 1605470"/>
              <a:gd name="connsiteY83" fmla="*/ 3933779 h 6858000"/>
              <a:gd name="connsiteX84" fmla="*/ 687181 w 1605470"/>
              <a:gd name="connsiteY84" fmla="*/ 3933093 h 6858000"/>
              <a:gd name="connsiteX85" fmla="*/ 691535 w 1605470"/>
              <a:gd name="connsiteY85" fmla="*/ 3922082 h 6858000"/>
              <a:gd name="connsiteX86" fmla="*/ 696613 w 1605470"/>
              <a:gd name="connsiteY86" fmla="*/ 3901461 h 6858000"/>
              <a:gd name="connsiteX87" fmla="*/ 719207 w 1605470"/>
              <a:gd name="connsiteY87" fmla="*/ 3813873 h 6858000"/>
              <a:gd name="connsiteX88" fmla="*/ 718632 w 1605470"/>
              <a:gd name="connsiteY88" fmla="*/ 3806161 h 6858000"/>
              <a:gd name="connsiteX89" fmla="*/ 718939 w 1605470"/>
              <a:gd name="connsiteY89" fmla="*/ 3805957 h 6858000"/>
              <a:gd name="connsiteX90" fmla="*/ 718966 w 1605470"/>
              <a:gd name="connsiteY90" fmla="*/ 3797724 h 6858000"/>
              <a:gd name="connsiteX91" fmla="*/ 717581 w 1605470"/>
              <a:gd name="connsiteY91" fmla="*/ 3792098 h 6858000"/>
              <a:gd name="connsiteX92" fmla="*/ 716465 w 1605470"/>
              <a:gd name="connsiteY92" fmla="*/ 3777135 h 6858000"/>
              <a:gd name="connsiteX93" fmla="*/ 718198 w 1605470"/>
              <a:gd name="connsiteY93" fmla="*/ 3771656 h 6858000"/>
              <a:gd name="connsiteX94" fmla="*/ 721941 w 1605470"/>
              <a:gd name="connsiteY94" fmla="*/ 3769007 h 6858000"/>
              <a:gd name="connsiteX95" fmla="*/ 721407 w 1605470"/>
              <a:gd name="connsiteY95" fmla="*/ 3767709 h 6858000"/>
              <a:gd name="connsiteX96" fmla="*/ 730103 w 1605470"/>
              <a:gd name="connsiteY96" fmla="*/ 3738082 h 6858000"/>
              <a:gd name="connsiteX97" fmla="*/ 737449 w 1605470"/>
              <a:gd name="connsiteY97" fmla="*/ 3673397 h 6858000"/>
              <a:gd name="connsiteX98" fmla="*/ 736745 w 1605470"/>
              <a:gd name="connsiteY98" fmla="*/ 3637109 h 6858000"/>
              <a:gd name="connsiteX99" fmla="*/ 740188 w 1605470"/>
              <a:gd name="connsiteY99" fmla="*/ 3536883 h 6858000"/>
              <a:gd name="connsiteX100" fmla="*/ 747726 w 1605470"/>
              <a:gd name="connsiteY100" fmla="*/ 3435652 h 6858000"/>
              <a:gd name="connsiteX101" fmla="*/ 774383 w 1605470"/>
              <a:gd name="connsiteY101" fmla="*/ 3381564 h 6858000"/>
              <a:gd name="connsiteX102" fmla="*/ 774870 w 1605470"/>
              <a:gd name="connsiteY102" fmla="*/ 3375761 h 6858000"/>
              <a:gd name="connsiteX103" fmla="*/ 770510 w 1605470"/>
              <a:gd name="connsiteY103" fmla="*/ 3361844 h 6858000"/>
              <a:gd name="connsiteX104" fmla="*/ 767933 w 1605470"/>
              <a:gd name="connsiteY104" fmla="*/ 3356929 h 6858000"/>
              <a:gd name="connsiteX105" fmla="*/ 766158 w 1605470"/>
              <a:gd name="connsiteY105" fmla="*/ 3349058 h 6858000"/>
              <a:gd name="connsiteX106" fmla="*/ 766414 w 1605470"/>
              <a:gd name="connsiteY106" fmla="*/ 3348763 h 6858000"/>
              <a:gd name="connsiteX107" fmla="*/ 764166 w 1605470"/>
              <a:gd name="connsiteY107" fmla="*/ 3341588 h 6858000"/>
              <a:gd name="connsiteX108" fmla="*/ 749397 w 1605470"/>
              <a:gd name="connsiteY108" fmla="*/ 3307769 h 6858000"/>
              <a:gd name="connsiteX109" fmla="*/ 766960 w 1605470"/>
              <a:gd name="connsiteY109" fmla="*/ 3250522 h 6858000"/>
              <a:gd name="connsiteX110" fmla="*/ 767385 w 1605470"/>
              <a:gd name="connsiteY110" fmla="*/ 3229163 h 6858000"/>
              <a:gd name="connsiteX111" fmla="*/ 769208 w 1605470"/>
              <a:gd name="connsiteY111" fmla="*/ 3217217 h 6858000"/>
              <a:gd name="connsiteX112" fmla="*/ 770350 w 1605470"/>
              <a:gd name="connsiteY112" fmla="*/ 3216125 h 6858000"/>
              <a:gd name="connsiteX113" fmla="*/ 756043 w 1605470"/>
              <a:gd name="connsiteY113" fmla="*/ 3183755 h 6858000"/>
              <a:gd name="connsiteX114" fmla="*/ 756544 w 1605470"/>
              <a:gd name="connsiteY114" fmla="*/ 3178642 h 6858000"/>
              <a:gd name="connsiteX115" fmla="*/ 744144 w 1605470"/>
              <a:gd name="connsiteY115" fmla="*/ 3158586 h 6858000"/>
              <a:gd name="connsiteX116" fmla="*/ 739378 w 1605470"/>
              <a:gd name="connsiteY116" fmla="*/ 3147669 h 6858000"/>
              <a:gd name="connsiteX117" fmla="*/ 734648 w 1605470"/>
              <a:gd name="connsiteY117" fmla="*/ 3145733 h 6858000"/>
              <a:gd name="connsiteX118" fmla="*/ 729329 w 1605470"/>
              <a:gd name="connsiteY118" fmla="*/ 3129034 h 6858000"/>
              <a:gd name="connsiteX119" fmla="*/ 729994 w 1605470"/>
              <a:gd name="connsiteY119" fmla="*/ 3126682 h 6858000"/>
              <a:gd name="connsiteX120" fmla="*/ 720862 w 1605470"/>
              <a:gd name="connsiteY120" fmla="*/ 3114519 h 6858000"/>
              <a:gd name="connsiteX121" fmla="*/ 707471 w 1605470"/>
              <a:gd name="connsiteY121" fmla="*/ 3106272 h 6858000"/>
              <a:gd name="connsiteX122" fmla="*/ 680201 w 1605470"/>
              <a:gd name="connsiteY122" fmla="*/ 2958185 h 6858000"/>
              <a:gd name="connsiteX123" fmla="*/ 622815 w 1605470"/>
              <a:gd name="connsiteY123" fmla="*/ 2762989 h 6858000"/>
              <a:gd name="connsiteX124" fmla="*/ 571733 w 1605470"/>
              <a:gd name="connsiteY124" fmla="*/ 2554718 h 6858000"/>
              <a:gd name="connsiteX125" fmla="*/ 551827 w 1605470"/>
              <a:gd name="connsiteY125" fmla="*/ 2485734 h 6858000"/>
              <a:gd name="connsiteX126" fmla="*/ 542550 w 1605470"/>
              <a:gd name="connsiteY126" fmla="*/ 2447068 h 6858000"/>
              <a:gd name="connsiteX127" fmla="*/ 529511 w 1605470"/>
              <a:gd name="connsiteY127" fmla="*/ 2425819 h 6858000"/>
              <a:gd name="connsiteX128" fmla="*/ 528878 w 1605470"/>
              <a:gd name="connsiteY128" fmla="*/ 2408971 h 6858000"/>
              <a:gd name="connsiteX129" fmla="*/ 535510 w 1605470"/>
              <a:gd name="connsiteY129" fmla="*/ 2402874 h 6858000"/>
              <a:gd name="connsiteX130" fmla="*/ 538122 w 1605470"/>
              <a:gd name="connsiteY130" fmla="*/ 2381443 h 6858000"/>
              <a:gd name="connsiteX131" fmla="*/ 514451 w 1605470"/>
              <a:gd name="connsiteY131" fmla="*/ 2261920 h 6858000"/>
              <a:gd name="connsiteX132" fmla="*/ 486968 w 1605470"/>
              <a:gd name="connsiteY132" fmla="*/ 2182937 h 6858000"/>
              <a:gd name="connsiteX133" fmla="*/ 488555 w 1605470"/>
              <a:gd name="connsiteY133" fmla="*/ 2155135 h 6858000"/>
              <a:gd name="connsiteX134" fmla="*/ 486013 w 1605470"/>
              <a:gd name="connsiteY134" fmla="*/ 2118008 h 6858000"/>
              <a:gd name="connsiteX135" fmla="*/ 487006 w 1605470"/>
              <a:gd name="connsiteY135" fmla="*/ 2050531 h 6858000"/>
              <a:gd name="connsiteX136" fmla="*/ 478812 w 1605470"/>
              <a:gd name="connsiteY136" fmla="*/ 1963269 h 6858000"/>
              <a:gd name="connsiteX137" fmla="*/ 442619 w 1605470"/>
              <a:gd name="connsiteY137" fmla="*/ 1910499 h 6858000"/>
              <a:gd name="connsiteX138" fmla="*/ 446785 w 1605470"/>
              <a:gd name="connsiteY138" fmla="*/ 1903212 h 6858000"/>
              <a:gd name="connsiteX139" fmla="*/ 436547 w 1605470"/>
              <a:gd name="connsiteY139" fmla="*/ 1861531 h 6858000"/>
              <a:gd name="connsiteX140" fmla="*/ 390346 w 1605470"/>
              <a:gd name="connsiteY140" fmla="*/ 1732919 h 6858000"/>
              <a:gd name="connsiteX141" fmla="*/ 362657 w 1605470"/>
              <a:gd name="connsiteY141" fmla="*/ 1663540 h 6858000"/>
              <a:gd name="connsiteX142" fmla="*/ 361783 w 1605470"/>
              <a:gd name="connsiteY142" fmla="*/ 1615777 h 6858000"/>
              <a:gd name="connsiteX143" fmla="*/ 342578 w 1605470"/>
              <a:gd name="connsiteY143" fmla="*/ 1563678 h 6858000"/>
              <a:gd name="connsiteX144" fmla="*/ 355658 w 1605470"/>
              <a:gd name="connsiteY144" fmla="*/ 1519474 h 6858000"/>
              <a:gd name="connsiteX145" fmla="*/ 348400 w 1605470"/>
              <a:gd name="connsiteY145" fmla="*/ 1477995 h 6858000"/>
              <a:gd name="connsiteX146" fmla="*/ 334485 w 1605470"/>
              <a:gd name="connsiteY146" fmla="*/ 1373769 h 6858000"/>
              <a:gd name="connsiteX147" fmla="*/ 342792 w 1605470"/>
              <a:gd name="connsiteY147" fmla="*/ 1307086 h 6858000"/>
              <a:gd name="connsiteX148" fmla="*/ 343980 w 1605470"/>
              <a:gd name="connsiteY148" fmla="*/ 1189033 h 6858000"/>
              <a:gd name="connsiteX149" fmla="*/ 348665 w 1605470"/>
              <a:gd name="connsiteY149" fmla="*/ 1168288 h 6858000"/>
              <a:gd name="connsiteX150" fmla="*/ 340947 w 1605470"/>
              <a:gd name="connsiteY150" fmla="*/ 1142577 h 6858000"/>
              <a:gd name="connsiteX151" fmla="*/ 330253 w 1605470"/>
              <a:gd name="connsiteY151" fmla="*/ 1088484 h 6858000"/>
              <a:gd name="connsiteX152" fmla="*/ 318989 w 1605470"/>
              <a:gd name="connsiteY152" fmla="*/ 1016103 h 6858000"/>
              <a:gd name="connsiteX153" fmla="*/ 320445 w 1605470"/>
              <a:gd name="connsiteY153" fmla="*/ 932283 h 6858000"/>
              <a:gd name="connsiteX154" fmla="*/ 322681 w 1605470"/>
              <a:gd name="connsiteY154" fmla="*/ 915925 h 6858000"/>
              <a:gd name="connsiteX155" fmla="*/ 315310 w 1605470"/>
              <a:gd name="connsiteY155" fmla="*/ 896999 h 6858000"/>
              <a:gd name="connsiteX156" fmla="*/ 284718 w 1605470"/>
              <a:gd name="connsiteY156" fmla="*/ 821517 h 6858000"/>
              <a:gd name="connsiteX157" fmla="*/ 263668 w 1605470"/>
              <a:gd name="connsiteY157" fmla="*/ 751353 h 6858000"/>
              <a:gd name="connsiteX158" fmla="*/ 263226 w 1605470"/>
              <a:gd name="connsiteY158" fmla="*/ 721230 h 6858000"/>
              <a:gd name="connsiteX159" fmla="*/ 248897 w 1605470"/>
              <a:gd name="connsiteY159" fmla="*/ 681659 h 6858000"/>
              <a:gd name="connsiteX160" fmla="*/ 234316 w 1605470"/>
              <a:gd name="connsiteY160" fmla="*/ 635218 h 6858000"/>
              <a:gd name="connsiteX161" fmla="*/ 239327 w 1605470"/>
              <a:gd name="connsiteY161" fmla="*/ 613763 h 6858000"/>
              <a:gd name="connsiteX162" fmla="*/ 225269 w 1605470"/>
              <a:gd name="connsiteY162" fmla="*/ 598582 h 6858000"/>
              <a:gd name="connsiteX163" fmla="*/ 224950 w 1605470"/>
              <a:gd name="connsiteY163" fmla="*/ 576846 h 6858000"/>
              <a:gd name="connsiteX164" fmla="*/ 204576 w 1605470"/>
              <a:gd name="connsiteY164" fmla="*/ 530055 h 6858000"/>
              <a:gd name="connsiteX165" fmla="*/ 219064 w 1605470"/>
              <a:gd name="connsiteY165" fmla="*/ 469651 h 6858000"/>
              <a:gd name="connsiteX166" fmla="*/ 195012 w 1605470"/>
              <a:gd name="connsiteY166" fmla="*/ 448559 h 6858000"/>
              <a:gd name="connsiteX167" fmla="*/ 201434 w 1605470"/>
              <a:gd name="connsiteY167" fmla="*/ 441529 h 6858000"/>
              <a:gd name="connsiteX168" fmla="*/ 200655 w 1605470"/>
              <a:gd name="connsiteY168" fmla="*/ 428927 h 6858000"/>
              <a:gd name="connsiteX169" fmla="*/ 190059 w 1605470"/>
              <a:gd name="connsiteY169" fmla="*/ 430161 h 6858000"/>
              <a:gd name="connsiteX170" fmla="*/ 167079 w 1605470"/>
              <a:gd name="connsiteY170" fmla="*/ 367211 h 6858000"/>
              <a:gd name="connsiteX171" fmla="*/ 124571 w 1605470"/>
              <a:gd name="connsiteY171" fmla="*/ 302178 h 6858000"/>
              <a:gd name="connsiteX172" fmla="*/ 103243 w 1605470"/>
              <a:gd name="connsiteY172" fmla="*/ 211375 h 6858000"/>
              <a:gd name="connsiteX173" fmla="*/ 94571 w 1605470"/>
              <a:gd name="connsiteY173" fmla="*/ 184179 h 6858000"/>
              <a:gd name="connsiteX174" fmla="*/ 13437 w 1605470"/>
              <a:gd name="connsiteY174" fmla="*/ 19287 h 6858000"/>
              <a:gd name="connsiteX175" fmla="*/ 0 w 1605470"/>
              <a:gd name="connsiteY17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18807 w 1605470"/>
              <a:gd name="connsiteY57" fmla="*/ 5067850 h 6858000"/>
              <a:gd name="connsiteX58" fmla="*/ 721538 w 1605470"/>
              <a:gd name="connsiteY58" fmla="*/ 5060861 h 6858000"/>
              <a:gd name="connsiteX59" fmla="*/ 718242 w 1605470"/>
              <a:gd name="connsiteY59" fmla="*/ 5034192 h 6858000"/>
              <a:gd name="connsiteX60" fmla="*/ 719796 w 1605470"/>
              <a:gd name="connsiteY60" fmla="*/ 4993030 h 6858000"/>
              <a:gd name="connsiteX61" fmla="*/ 726705 w 1605470"/>
              <a:gd name="connsiteY61" fmla="*/ 4946844 h 6858000"/>
              <a:gd name="connsiteX62" fmla="*/ 722561 w 1605470"/>
              <a:gd name="connsiteY62" fmla="*/ 4932692 h 6858000"/>
              <a:gd name="connsiteX63" fmla="*/ 724935 w 1605470"/>
              <a:gd name="connsiteY63" fmla="*/ 4821504 h 6858000"/>
              <a:gd name="connsiteX64" fmla="*/ 732118 w 1605470"/>
              <a:gd name="connsiteY64" fmla="*/ 4801535 h 6858000"/>
              <a:gd name="connsiteX65" fmla="*/ 739787 w 1605470"/>
              <a:gd name="connsiteY65" fmla="*/ 4797794 h 6858000"/>
              <a:gd name="connsiteX66" fmla="*/ 741081 w 1605470"/>
              <a:gd name="connsiteY66" fmla="*/ 4784526 h 6858000"/>
              <a:gd name="connsiteX67" fmla="*/ 742865 w 1605470"/>
              <a:gd name="connsiteY67" fmla="*/ 4781211 h 6858000"/>
              <a:gd name="connsiteX68" fmla="*/ 751652 w 1605470"/>
              <a:gd name="connsiteY68" fmla="*/ 4761984 h 6858000"/>
              <a:gd name="connsiteX69" fmla="*/ 747700 w 1605470"/>
              <a:gd name="connsiteY69" fmla="*/ 4690749 h 6858000"/>
              <a:gd name="connsiteX70" fmla="*/ 743180 w 1605470"/>
              <a:gd name="connsiteY70" fmla="*/ 4584173 h 6858000"/>
              <a:gd name="connsiteX71" fmla="*/ 738263 w 1605470"/>
              <a:gd name="connsiteY71" fmla="*/ 4444346 h 6858000"/>
              <a:gd name="connsiteX72" fmla="*/ 756542 w 1605470"/>
              <a:gd name="connsiteY72" fmla="*/ 4350346 h 6858000"/>
              <a:gd name="connsiteX73" fmla="*/ 715481 w 1605470"/>
              <a:gd name="connsiteY73" fmla="*/ 4214165 h 6858000"/>
              <a:gd name="connsiteX74" fmla="*/ 719554 w 1605470"/>
              <a:gd name="connsiteY74" fmla="*/ 4090296 h 6858000"/>
              <a:gd name="connsiteX75" fmla="*/ 704810 w 1605470"/>
              <a:gd name="connsiteY75" fmla="*/ 4033999 h 6858000"/>
              <a:gd name="connsiteX76" fmla="*/ 705959 w 1605470"/>
              <a:gd name="connsiteY76" fmla="*/ 4031933 h 6858000"/>
              <a:gd name="connsiteX77" fmla="*/ 704535 w 1605470"/>
              <a:gd name="connsiteY77" fmla="*/ 4013953 h 6858000"/>
              <a:gd name="connsiteX78" fmla="*/ 700443 w 1605470"/>
              <a:gd name="connsiteY78" fmla="*/ 4010511 h 6858000"/>
              <a:gd name="connsiteX79" fmla="*/ 698282 w 1605470"/>
              <a:gd name="connsiteY79" fmla="*/ 3998331 h 6858000"/>
              <a:gd name="connsiteX80" fmla="*/ 690830 w 1605470"/>
              <a:gd name="connsiteY80" fmla="*/ 3974753 h 6858000"/>
              <a:gd name="connsiteX81" fmla="*/ 692428 w 1605470"/>
              <a:gd name="connsiteY81" fmla="*/ 3969950 h 6858000"/>
              <a:gd name="connsiteX82" fmla="*/ 685850 w 1605470"/>
              <a:gd name="connsiteY82" fmla="*/ 3933779 h 6858000"/>
              <a:gd name="connsiteX83" fmla="*/ 687181 w 1605470"/>
              <a:gd name="connsiteY83" fmla="*/ 3933093 h 6858000"/>
              <a:gd name="connsiteX84" fmla="*/ 691535 w 1605470"/>
              <a:gd name="connsiteY84" fmla="*/ 3922082 h 6858000"/>
              <a:gd name="connsiteX85" fmla="*/ 696613 w 1605470"/>
              <a:gd name="connsiteY85" fmla="*/ 3901461 h 6858000"/>
              <a:gd name="connsiteX86" fmla="*/ 719207 w 1605470"/>
              <a:gd name="connsiteY86" fmla="*/ 3813873 h 6858000"/>
              <a:gd name="connsiteX87" fmla="*/ 718632 w 1605470"/>
              <a:gd name="connsiteY87" fmla="*/ 3806161 h 6858000"/>
              <a:gd name="connsiteX88" fmla="*/ 718939 w 1605470"/>
              <a:gd name="connsiteY88" fmla="*/ 3805957 h 6858000"/>
              <a:gd name="connsiteX89" fmla="*/ 718966 w 1605470"/>
              <a:gd name="connsiteY89" fmla="*/ 3797724 h 6858000"/>
              <a:gd name="connsiteX90" fmla="*/ 717581 w 1605470"/>
              <a:gd name="connsiteY90" fmla="*/ 3792098 h 6858000"/>
              <a:gd name="connsiteX91" fmla="*/ 716465 w 1605470"/>
              <a:gd name="connsiteY91" fmla="*/ 3777135 h 6858000"/>
              <a:gd name="connsiteX92" fmla="*/ 718198 w 1605470"/>
              <a:gd name="connsiteY92" fmla="*/ 3771656 h 6858000"/>
              <a:gd name="connsiteX93" fmla="*/ 721941 w 1605470"/>
              <a:gd name="connsiteY93" fmla="*/ 3769007 h 6858000"/>
              <a:gd name="connsiteX94" fmla="*/ 721407 w 1605470"/>
              <a:gd name="connsiteY94" fmla="*/ 3767709 h 6858000"/>
              <a:gd name="connsiteX95" fmla="*/ 730103 w 1605470"/>
              <a:gd name="connsiteY95" fmla="*/ 3738082 h 6858000"/>
              <a:gd name="connsiteX96" fmla="*/ 737449 w 1605470"/>
              <a:gd name="connsiteY96" fmla="*/ 3673397 h 6858000"/>
              <a:gd name="connsiteX97" fmla="*/ 736745 w 1605470"/>
              <a:gd name="connsiteY97" fmla="*/ 3637109 h 6858000"/>
              <a:gd name="connsiteX98" fmla="*/ 740188 w 1605470"/>
              <a:gd name="connsiteY98" fmla="*/ 3536883 h 6858000"/>
              <a:gd name="connsiteX99" fmla="*/ 747726 w 1605470"/>
              <a:gd name="connsiteY99" fmla="*/ 3435652 h 6858000"/>
              <a:gd name="connsiteX100" fmla="*/ 774383 w 1605470"/>
              <a:gd name="connsiteY100" fmla="*/ 3381564 h 6858000"/>
              <a:gd name="connsiteX101" fmla="*/ 774870 w 1605470"/>
              <a:gd name="connsiteY101" fmla="*/ 3375761 h 6858000"/>
              <a:gd name="connsiteX102" fmla="*/ 770510 w 1605470"/>
              <a:gd name="connsiteY102" fmla="*/ 3361844 h 6858000"/>
              <a:gd name="connsiteX103" fmla="*/ 767933 w 1605470"/>
              <a:gd name="connsiteY103" fmla="*/ 3356929 h 6858000"/>
              <a:gd name="connsiteX104" fmla="*/ 766158 w 1605470"/>
              <a:gd name="connsiteY104" fmla="*/ 3349058 h 6858000"/>
              <a:gd name="connsiteX105" fmla="*/ 766414 w 1605470"/>
              <a:gd name="connsiteY105" fmla="*/ 3348763 h 6858000"/>
              <a:gd name="connsiteX106" fmla="*/ 764166 w 1605470"/>
              <a:gd name="connsiteY106" fmla="*/ 3341588 h 6858000"/>
              <a:gd name="connsiteX107" fmla="*/ 749397 w 1605470"/>
              <a:gd name="connsiteY107" fmla="*/ 3307769 h 6858000"/>
              <a:gd name="connsiteX108" fmla="*/ 766960 w 1605470"/>
              <a:gd name="connsiteY108" fmla="*/ 3250522 h 6858000"/>
              <a:gd name="connsiteX109" fmla="*/ 767385 w 1605470"/>
              <a:gd name="connsiteY109" fmla="*/ 3229163 h 6858000"/>
              <a:gd name="connsiteX110" fmla="*/ 769208 w 1605470"/>
              <a:gd name="connsiteY110" fmla="*/ 3217217 h 6858000"/>
              <a:gd name="connsiteX111" fmla="*/ 770350 w 1605470"/>
              <a:gd name="connsiteY111" fmla="*/ 3216125 h 6858000"/>
              <a:gd name="connsiteX112" fmla="*/ 756043 w 1605470"/>
              <a:gd name="connsiteY112" fmla="*/ 3183755 h 6858000"/>
              <a:gd name="connsiteX113" fmla="*/ 756544 w 1605470"/>
              <a:gd name="connsiteY113" fmla="*/ 3178642 h 6858000"/>
              <a:gd name="connsiteX114" fmla="*/ 744144 w 1605470"/>
              <a:gd name="connsiteY114" fmla="*/ 3158586 h 6858000"/>
              <a:gd name="connsiteX115" fmla="*/ 739378 w 1605470"/>
              <a:gd name="connsiteY115" fmla="*/ 3147669 h 6858000"/>
              <a:gd name="connsiteX116" fmla="*/ 734648 w 1605470"/>
              <a:gd name="connsiteY116" fmla="*/ 3145733 h 6858000"/>
              <a:gd name="connsiteX117" fmla="*/ 729329 w 1605470"/>
              <a:gd name="connsiteY117" fmla="*/ 3129034 h 6858000"/>
              <a:gd name="connsiteX118" fmla="*/ 729994 w 1605470"/>
              <a:gd name="connsiteY118" fmla="*/ 3126682 h 6858000"/>
              <a:gd name="connsiteX119" fmla="*/ 720862 w 1605470"/>
              <a:gd name="connsiteY119" fmla="*/ 3114519 h 6858000"/>
              <a:gd name="connsiteX120" fmla="*/ 707471 w 1605470"/>
              <a:gd name="connsiteY120" fmla="*/ 3106272 h 6858000"/>
              <a:gd name="connsiteX121" fmla="*/ 680201 w 1605470"/>
              <a:gd name="connsiteY121" fmla="*/ 2958185 h 6858000"/>
              <a:gd name="connsiteX122" fmla="*/ 622815 w 1605470"/>
              <a:gd name="connsiteY122" fmla="*/ 2762989 h 6858000"/>
              <a:gd name="connsiteX123" fmla="*/ 571733 w 1605470"/>
              <a:gd name="connsiteY123" fmla="*/ 2554718 h 6858000"/>
              <a:gd name="connsiteX124" fmla="*/ 551827 w 1605470"/>
              <a:gd name="connsiteY124" fmla="*/ 2485734 h 6858000"/>
              <a:gd name="connsiteX125" fmla="*/ 542550 w 1605470"/>
              <a:gd name="connsiteY125" fmla="*/ 2447068 h 6858000"/>
              <a:gd name="connsiteX126" fmla="*/ 529511 w 1605470"/>
              <a:gd name="connsiteY126" fmla="*/ 2425819 h 6858000"/>
              <a:gd name="connsiteX127" fmla="*/ 528878 w 1605470"/>
              <a:gd name="connsiteY127" fmla="*/ 2408971 h 6858000"/>
              <a:gd name="connsiteX128" fmla="*/ 535510 w 1605470"/>
              <a:gd name="connsiteY128" fmla="*/ 2402874 h 6858000"/>
              <a:gd name="connsiteX129" fmla="*/ 538122 w 1605470"/>
              <a:gd name="connsiteY129" fmla="*/ 2381443 h 6858000"/>
              <a:gd name="connsiteX130" fmla="*/ 514451 w 1605470"/>
              <a:gd name="connsiteY130" fmla="*/ 2261920 h 6858000"/>
              <a:gd name="connsiteX131" fmla="*/ 486968 w 1605470"/>
              <a:gd name="connsiteY131" fmla="*/ 2182937 h 6858000"/>
              <a:gd name="connsiteX132" fmla="*/ 488555 w 1605470"/>
              <a:gd name="connsiteY132" fmla="*/ 2155135 h 6858000"/>
              <a:gd name="connsiteX133" fmla="*/ 486013 w 1605470"/>
              <a:gd name="connsiteY133" fmla="*/ 2118008 h 6858000"/>
              <a:gd name="connsiteX134" fmla="*/ 487006 w 1605470"/>
              <a:gd name="connsiteY134" fmla="*/ 2050531 h 6858000"/>
              <a:gd name="connsiteX135" fmla="*/ 478812 w 1605470"/>
              <a:gd name="connsiteY135" fmla="*/ 1963269 h 6858000"/>
              <a:gd name="connsiteX136" fmla="*/ 442619 w 1605470"/>
              <a:gd name="connsiteY136" fmla="*/ 1910499 h 6858000"/>
              <a:gd name="connsiteX137" fmla="*/ 446785 w 1605470"/>
              <a:gd name="connsiteY137" fmla="*/ 1903212 h 6858000"/>
              <a:gd name="connsiteX138" fmla="*/ 436547 w 1605470"/>
              <a:gd name="connsiteY138" fmla="*/ 1861531 h 6858000"/>
              <a:gd name="connsiteX139" fmla="*/ 390346 w 1605470"/>
              <a:gd name="connsiteY139" fmla="*/ 1732919 h 6858000"/>
              <a:gd name="connsiteX140" fmla="*/ 362657 w 1605470"/>
              <a:gd name="connsiteY140" fmla="*/ 1663540 h 6858000"/>
              <a:gd name="connsiteX141" fmla="*/ 361783 w 1605470"/>
              <a:gd name="connsiteY141" fmla="*/ 1615777 h 6858000"/>
              <a:gd name="connsiteX142" fmla="*/ 342578 w 1605470"/>
              <a:gd name="connsiteY142" fmla="*/ 1563678 h 6858000"/>
              <a:gd name="connsiteX143" fmla="*/ 355658 w 1605470"/>
              <a:gd name="connsiteY143" fmla="*/ 1519474 h 6858000"/>
              <a:gd name="connsiteX144" fmla="*/ 348400 w 1605470"/>
              <a:gd name="connsiteY144" fmla="*/ 1477995 h 6858000"/>
              <a:gd name="connsiteX145" fmla="*/ 334485 w 1605470"/>
              <a:gd name="connsiteY145" fmla="*/ 1373769 h 6858000"/>
              <a:gd name="connsiteX146" fmla="*/ 342792 w 1605470"/>
              <a:gd name="connsiteY146" fmla="*/ 1307086 h 6858000"/>
              <a:gd name="connsiteX147" fmla="*/ 343980 w 1605470"/>
              <a:gd name="connsiteY147" fmla="*/ 1189033 h 6858000"/>
              <a:gd name="connsiteX148" fmla="*/ 348665 w 1605470"/>
              <a:gd name="connsiteY148" fmla="*/ 1168288 h 6858000"/>
              <a:gd name="connsiteX149" fmla="*/ 340947 w 1605470"/>
              <a:gd name="connsiteY149" fmla="*/ 1142577 h 6858000"/>
              <a:gd name="connsiteX150" fmla="*/ 330253 w 1605470"/>
              <a:gd name="connsiteY150" fmla="*/ 1088484 h 6858000"/>
              <a:gd name="connsiteX151" fmla="*/ 318989 w 1605470"/>
              <a:gd name="connsiteY151" fmla="*/ 1016103 h 6858000"/>
              <a:gd name="connsiteX152" fmla="*/ 320445 w 1605470"/>
              <a:gd name="connsiteY152" fmla="*/ 932283 h 6858000"/>
              <a:gd name="connsiteX153" fmla="*/ 322681 w 1605470"/>
              <a:gd name="connsiteY153" fmla="*/ 915925 h 6858000"/>
              <a:gd name="connsiteX154" fmla="*/ 315310 w 1605470"/>
              <a:gd name="connsiteY154" fmla="*/ 896999 h 6858000"/>
              <a:gd name="connsiteX155" fmla="*/ 284718 w 1605470"/>
              <a:gd name="connsiteY155" fmla="*/ 821517 h 6858000"/>
              <a:gd name="connsiteX156" fmla="*/ 263668 w 1605470"/>
              <a:gd name="connsiteY156" fmla="*/ 751353 h 6858000"/>
              <a:gd name="connsiteX157" fmla="*/ 263226 w 1605470"/>
              <a:gd name="connsiteY157" fmla="*/ 721230 h 6858000"/>
              <a:gd name="connsiteX158" fmla="*/ 248897 w 1605470"/>
              <a:gd name="connsiteY158" fmla="*/ 681659 h 6858000"/>
              <a:gd name="connsiteX159" fmla="*/ 234316 w 1605470"/>
              <a:gd name="connsiteY159" fmla="*/ 635218 h 6858000"/>
              <a:gd name="connsiteX160" fmla="*/ 239327 w 1605470"/>
              <a:gd name="connsiteY160" fmla="*/ 613763 h 6858000"/>
              <a:gd name="connsiteX161" fmla="*/ 225269 w 1605470"/>
              <a:gd name="connsiteY161" fmla="*/ 598582 h 6858000"/>
              <a:gd name="connsiteX162" fmla="*/ 224950 w 1605470"/>
              <a:gd name="connsiteY162" fmla="*/ 576846 h 6858000"/>
              <a:gd name="connsiteX163" fmla="*/ 204576 w 1605470"/>
              <a:gd name="connsiteY163" fmla="*/ 530055 h 6858000"/>
              <a:gd name="connsiteX164" fmla="*/ 219064 w 1605470"/>
              <a:gd name="connsiteY164" fmla="*/ 469651 h 6858000"/>
              <a:gd name="connsiteX165" fmla="*/ 195012 w 1605470"/>
              <a:gd name="connsiteY165" fmla="*/ 448559 h 6858000"/>
              <a:gd name="connsiteX166" fmla="*/ 201434 w 1605470"/>
              <a:gd name="connsiteY166" fmla="*/ 441529 h 6858000"/>
              <a:gd name="connsiteX167" fmla="*/ 200655 w 1605470"/>
              <a:gd name="connsiteY167" fmla="*/ 428927 h 6858000"/>
              <a:gd name="connsiteX168" fmla="*/ 190059 w 1605470"/>
              <a:gd name="connsiteY168" fmla="*/ 430161 h 6858000"/>
              <a:gd name="connsiteX169" fmla="*/ 167079 w 1605470"/>
              <a:gd name="connsiteY169" fmla="*/ 367211 h 6858000"/>
              <a:gd name="connsiteX170" fmla="*/ 124571 w 1605470"/>
              <a:gd name="connsiteY170" fmla="*/ 302178 h 6858000"/>
              <a:gd name="connsiteX171" fmla="*/ 103243 w 1605470"/>
              <a:gd name="connsiteY171" fmla="*/ 211375 h 6858000"/>
              <a:gd name="connsiteX172" fmla="*/ 94571 w 1605470"/>
              <a:gd name="connsiteY172" fmla="*/ 184179 h 6858000"/>
              <a:gd name="connsiteX173" fmla="*/ 13437 w 1605470"/>
              <a:gd name="connsiteY173" fmla="*/ 19287 h 6858000"/>
              <a:gd name="connsiteX174" fmla="*/ 0 w 1605470"/>
              <a:gd name="connsiteY17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87214 w 1605470"/>
              <a:gd name="connsiteY41" fmla="*/ 5451511 h 6858000"/>
              <a:gd name="connsiteX42" fmla="*/ 608019 w 1605470"/>
              <a:gd name="connsiteY42" fmla="*/ 5385461 h 6858000"/>
              <a:gd name="connsiteX43" fmla="*/ 622750 w 1605470"/>
              <a:gd name="connsiteY43" fmla="*/ 5363084 h 6858000"/>
              <a:gd name="connsiteX44" fmla="*/ 638731 w 1605470"/>
              <a:gd name="connsiteY44" fmla="*/ 5330009 h 6858000"/>
              <a:gd name="connsiteX45" fmla="*/ 672224 w 1605470"/>
              <a:gd name="connsiteY45" fmla="*/ 5273739 h 6858000"/>
              <a:gd name="connsiteX46" fmla="*/ 681823 w 1605470"/>
              <a:gd name="connsiteY46" fmla="*/ 5241779 h 6858000"/>
              <a:gd name="connsiteX47" fmla="*/ 693049 w 1605470"/>
              <a:gd name="connsiteY47" fmla="*/ 5225268 h 6858000"/>
              <a:gd name="connsiteX48" fmla="*/ 694069 w 1605470"/>
              <a:gd name="connsiteY48" fmla="*/ 5217684 h 6858000"/>
              <a:gd name="connsiteX49" fmla="*/ 701410 w 1605470"/>
              <a:gd name="connsiteY49" fmla="*/ 5193377 h 6858000"/>
              <a:gd name="connsiteX50" fmla="*/ 704713 w 1605470"/>
              <a:gd name="connsiteY50" fmla="*/ 5179288 h 6858000"/>
              <a:gd name="connsiteX51" fmla="*/ 705697 w 1605470"/>
              <a:gd name="connsiteY51" fmla="*/ 5173621 h 6858000"/>
              <a:gd name="connsiteX52" fmla="*/ 701331 w 1605470"/>
              <a:gd name="connsiteY52" fmla="*/ 5159961 h 6858000"/>
              <a:gd name="connsiteX53" fmla="*/ 708008 w 1605470"/>
              <a:gd name="connsiteY53" fmla="*/ 5144295 h 6858000"/>
              <a:gd name="connsiteX54" fmla="*/ 704941 w 1605470"/>
              <a:gd name="connsiteY54" fmla="*/ 5125185 h 6858000"/>
              <a:gd name="connsiteX55" fmla="*/ 711771 w 1605470"/>
              <a:gd name="connsiteY55" fmla="*/ 5121884 h 6858000"/>
              <a:gd name="connsiteX56" fmla="*/ 718807 w 1605470"/>
              <a:gd name="connsiteY56" fmla="*/ 5067850 h 6858000"/>
              <a:gd name="connsiteX57" fmla="*/ 721538 w 1605470"/>
              <a:gd name="connsiteY57" fmla="*/ 5060861 h 6858000"/>
              <a:gd name="connsiteX58" fmla="*/ 718242 w 1605470"/>
              <a:gd name="connsiteY58" fmla="*/ 5034192 h 6858000"/>
              <a:gd name="connsiteX59" fmla="*/ 719796 w 1605470"/>
              <a:gd name="connsiteY59" fmla="*/ 4993030 h 6858000"/>
              <a:gd name="connsiteX60" fmla="*/ 726705 w 1605470"/>
              <a:gd name="connsiteY60" fmla="*/ 4946844 h 6858000"/>
              <a:gd name="connsiteX61" fmla="*/ 722561 w 1605470"/>
              <a:gd name="connsiteY61" fmla="*/ 4932692 h 6858000"/>
              <a:gd name="connsiteX62" fmla="*/ 724935 w 1605470"/>
              <a:gd name="connsiteY62" fmla="*/ 4821504 h 6858000"/>
              <a:gd name="connsiteX63" fmla="*/ 732118 w 1605470"/>
              <a:gd name="connsiteY63" fmla="*/ 4801535 h 6858000"/>
              <a:gd name="connsiteX64" fmla="*/ 739787 w 1605470"/>
              <a:gd name="connsiteY64" fmla="*/ 4797794 h 6858000"/>
              <a:gd name="connsiteX65" fmla="*/ 741081 w 1605470"/>
              <a:gd name="connsiteY65" fmla="*/ 4784526 h 6858000"/>
              <a:gd name="connsiteX66" fmla="*/ 742865 w 1605470"/>
              <a:gd name="connsiteY66" fmla="*/ 4781211 h 6858000"/>
              <a:gd name="connsiteX67" fmla="*/ 751652 w 1605470"/>
              <a:gd name="connsiteY67" fmla="*/ 4761984 h 6858000"/>
              <a:gd name="connsiteX68" fmla="*/ 747700 w 1605470"/>
              <a:gd name="connsiteY68" fmla="*/ 4690749 h 6858000"/>
              <a:gd name="connsiteX69" fmla="*/ 743180 w 1605470"/>
              <a:gd name="connsiteY69" fmla="*/ 4584173 h 6858000"/>
              <a:gd name="connsiteX70" fmla="*/ 738263 w 1605470"/>
              <a:gd name="connsiteY70" fmla="*/ 4444346 h 6858000"/>
              <a:gd name="connsiteX71" fmla="*/ 756542 w 1605470"/>
              <a:gd name="connsiteY71" fmla="*/ 4350346 h 6858000"/>
              <a:gd name="connsiteX72" fmla="*/ 715481 w 1605470"/>
              <a:gd name="connsiteY72" fmla="*/ 4214165 h 6858000"/>
              <a:gd name="connsiteX73" fmla="*/ 719554 w 1605470"/>
              <a:gd name="connsiteY73" fmla="*/ 4090296 h 6858000"/>
              <a:gd name="connsiteX74" fmla="*/ 704810 w 1605470"/>
              <a:gd name="connsiteY74" fmla="*/ 4033999 h 6858000"/>
              <a:gd name="connsiteX75" fmla="*/ 705959 w 1605470"/>
              <a:gd name="connsiteY75" fmla="*/ 4031933 h 6858000"/>
              <a:gd name="connsiteX76" fmla="*/ 704535 w 1605470"/>
              <a:gd name="connsiteY76" fmla="*/ 4013953 h 6858000"/>
              <a:gd name="connsiteX77" fmla="*/ 700443 w 1605470"/>
              <a:gd name="connsiteY77" fmla="*/ 4010511 h 6858000"/>
              <a:gd name="connsiteX78" fmla="*/ 698282 w 1605470"/>
              <a:gd name="connsiteY78" fmla="*/ 3998331 h 6858000"/>
              <a:gd name="connsiteX79" fmla="*/ 690830 w 1605470"/>
              <a:gd name="connsiteY79" fmla="*/ 3974753 h 6858000"/>
              <a:gd name="connsiteX80" fmla="*/ 692428 w 1605470"/>
              <a:gd name="connsiteY80" fmla="*/ 3969950 h 6858000"/>
              <a:gd name="connsiteX81" fmla="*/ 685850 w 1605470"/>
              <a:gd name="connsiteY81" fmla="*/ 3933779 h 6858000"/>
              <a:gd name="connsiteX82" fmla="*/ 687181 w 1605470"/>
              <a:gd name="connsiteY82" fmla="*/ 3933093 h 6858000"/>
              <a:gd name="connsiteX83" fmla="*/ 691535 w 1605470"/>
              <a:gd name="connsiteY83" fmla="*/ 3922082 h 6858000"/>
              <a:gd name="connsiteX84" fmla="*/ 696613 w 1605470"/>
              <a:gd name="connsiteY84" fmla="*/ 3901461 h 6858000"/>
              <a:gd name="connsiteX85" fmla="*/ 719207 w 1605470"/>
              <a:gd name="connsiteY85" fmla="*/ 3813873 h 6858000"/>
              <a:gd name="connsiteX86" fmla="*/ 718632 w 1605470"/>
              <a:gd name="connsiteY86" fmla="*/ 3806161 h 6858000"/>
              <a:gd name="connsiteX87" fmla="*/ 718939 w 1605470"/>
              <a:gd name="connsiteY87" fmla="*/ 3805957 h 6858000"/>
              <a:gd name="connsiteX88" fmla="*/ 718966 w 1605470"/>
              <a:gd name="connsiteY88" fmla="*/ 3797724 h 6858000"/>
              <a:gd name="connsiteX89" fmla="*/ 717581 w 1605470"/>
              <a:gd name="connsiteY89" fmla="*/ 3792098 h 6858000"/>
              <a:gd name="connsiteX90" fmla="*/ 716465 w 1605470"/>
              <a:gd name="connsiteY90" fmla="*/ 3777135 h 6858000"/>
              <a:gd name="connsiteX91" fmla="*/ 718198 w 1605470"/>
              <a:gd name="connsiteY91" fmla="*/ 3771656 h 6858000"/>
              <a:gd name="connsiteX92" fmla="*/ 721941 w 1605470"/>
              <a:gd name="connsiteY92" fmla="*/ 3769007 h 6858000"/>
              <a:gd name="connsiteX93" fmla="*/ 721407 w 1605470"/>
              <a:gd name="connsiteY93" fmla="*/ 3767709 h 6858000"/>
              <a:gd name="connsiteX94" fmla="*/ 730103 w 1605470"/>
              <a:gd name="connsiteY94" fmla="*/ 3738082 h 6858000"/>
              <a:gd name="connsiteX95" fmla="*/ 737449 w 1605470"/>
              <a:gd name="connsiteY95" fmla="*/ 3673397 h 6858000"/>
              <a:gd name="connsiteX96" fmla="*/ 736745 w 1605470"/>
              <a:gd name="connsiteY96" fmla="*/ 3637109 h 6858000"/>
              <a:gd name="connsiteX97" fmla="*/ 740188 w 1605470"/>
              <a:gd name="connsiteY97" fmla="*/ 3536883 h 6858000"/>
              <a:gd name="connsiteX98" fmla="*/ 747726 w 1605470"/>
              <a:gd name="connsiteY98" fmla="*/ 3435652 h 6858000"/>
              <a:gd name="connsiteX99" fmla="*/ 774383 w 1605470"/>
              <a:gd name="connsiteY99" fmla="*/ 3381564 h 6858000"/>
              <a:gd name="connsiteX100" fmla="*/ 774870 w 1605470"/>
              <a:gd name="connsiteY100" fmla="*/ 3375761 h 6858000"/>
              <a:gd name="connsiteX101" fmla="*/ 770510 w 1605470"/>
              <a:gd name="connsiteY101" fmla="*/ 3361844 h 6858000"/>
              <a:gd name="connsiteX102" fmla="*/ 767933 w 1605470"/>
              <a:gd name="connsiteY102" fmla="*/ 3356929 h 6858000"/>
              <a:gd name="connsiteX103" fmla="*/ 766158 w 1605470"/>
              <a:gd name="connsiteY103" fmla="*/ 3349058 h 6858000"/>
              <a:gd name="connsiteX104" fmla="*/ 766414 w 1605470"/>
              <a:gd name="connsiteY104" fmla="*/ 3348763 h 6858000"/>
              <a:gd name="connsiteX105" fmla="*/ 764166 w 1605470"/>
              <a:gd name="connsiteY105" fmla="*/ 3341588 h 6858000"/>
              <a:gd name="connsiteX106" fmla="*/ 749397 w 1605470"/>
              <a:gd name="connsiteY106" fmla="*/ 3307769 h 6858000"/>
              <a:gd name="connsiteX107" fmla="*/ 766960 w 1605470"/>
              <a:gd name="connsiteY107" fmla="*/ 3250522 h 6858000"/>
              <a:gd name="connsiteX108" fmla="*/ 767385 w 1605470"/>
              <a:gd name="connsiteY108" fmla="*/ 3229163 h 6858000"/>
              <a:gd name="connsiteX109" fmla="*/ 769208 w 1605470"/>
              <a:gd name="connsiteY109" fmla="*/ 3217217 h 6858000"/>
              <a:gd name="connsiteX110" fmla="*/ 770350 w 1605470"/>
              <a:gd name="connsiteY110" fmla="*/ 3216125 h 6858000"/>
              <a:gd name="connsiteX111" fmla="*/ 756043 w 1605470"/>
              <a:gd name="connsiteY111" fmla="*/ 3183755 h 6858000"/>
              <a:gd name="connsiteX112" fmla="*/ 756544 w 1605470"/>
              <a:gd name="connsiteY112" fmla="*/ 3178642 h 6858000"/>
              <a:gd name="connsiteX113" fmla="*/ 744144 w 1605470"/>
              <a:gd name="connsiteY113" fmla="*/ 3158586 h 6858000"/>
              <a:gd name="connsiteX114" fmla="*/ 739378 w 1605470"/>
              <a:gd name="connsiteY114" fmla="*/ 3147669 h 6858000"/>
              <a:gd name="connsiteX115" fmla="*/ 734648 w 1605470"/>
              <a:gd name="connsiteY115" fmla="*/ 3145733 h 6858000"/>
              <a:gd name="connsiteX116" fmla="*/ 729329 w 1605470"/>
              <a:gd name="connsiteY116" fmla="*/ 3129034 h 6858000"/>
              <a:gd name="connsiteX117" fmla="*/ 729994 w 1605470"/>
              <a:gd name="connsiteY117" fmla="*/ 3126682 h 6858000"/>
              <a:gd name="connsiteX118" fmla="*/ 720862 w 1605470"/>
              <a:gd name="connsiteY118" fmla="*/ 3114519 h 6858000"/>
              <a:gd name="connsiteX119" fmla="*/ 707471 w 1605470"/>
              <a:gd name="connsiteY119" fmla="*/ 3106272 h 6858000"/>
              <a:gd name="connsiteX120" fmla="*/ 680201 w 1605470"/>
              <a:gd name="connsiteY120" fmla="*/ 2958185 h 6858000"/>
              <a:gd name="connsiteX121" fmla="*/ 622815 w 1605470"/>
              <a:gd name="connsiteY121" fmla="*/ 2762989 h 6858000"/>
              <a:gd name="connsiteX122" fmla="*/ 571733 w 1605470"/>
              <a:gd name="connsiteY122" fmla="*/ 2554718 h 6858000"/>
              <a:gd name="connsiteX123" fmla="*/ 551827 w 1605470"/>
              <a:gd name="connsiteY123" fmla="*/ 2485734 h 6858000"/>
              <a:gd name="connsiteX124" fmla="*/ 542550 w 1605470"/>
              <a:gd name="connsiteY124" fmla="*/ 2447068 h 6858000"/>
              <a:gd name="connsiteX125" fmla="*/ 529511 w 1605470"/>
              <a:gd name="connsiteY125" fmla="*/ 2425819 h 6858000"/>
              <a:gd name="connsiteX126" fmla="*/ 528878 w 1605470"/>
              <a:gd name="connsiteY126" fmla="*/ 2408971 h 6858000"/>
              <a:gd name="connsiteX127" fmla="*/ 535510 w 1605470"/>
              <a:gd name="connsiteY127" fmla="*/ 2402874 h 6858000"/>
              <a:gd name="connsiteX128" fmla="*/ 538122 w 1605470"/>
              <a:gd name="connsiteY128" fmla="*/ 2381443 h 6858000"/>
              <a:gd name="connsiteX129" fmla="*/ 514451 w 1605470"/>
              <a:gd name="connsiteY129" fmla="*/ 2261920 h 6858000"/>
              <a:gd name="connsiteX130" fmla="*/ 486968 w 1605470"/>
              <a:gd name="connsiteY130" fmla="*/ 2182937 h 6858000"/>
              <a:gd name="connsiteX131" fmla="*/ 488555 w 1605470"/>
              <a:gd name="connsiteY131" fmla="*/ 2155135 h 6858000"/>
              <a:gd name="connsiteX132" fmla="*/ 486013 w 1605470"/>
              <a:gd name="connsiteY132" fmla="*/ 2118008 h 6858000"/>
              <a:gd name="connsiteX133" fmla="*/ 487006 w 1605470"/>
              <a:gd name="connsiteY133" fmla="*/ 2050531 h 6858000"/>
              <a:gd name="connsiteX134" fmla="*/ 478812 w 1605470"/>
              <a:gd name="connsiteY134" fmla="*/ 1963269 h 6858000"/>
              <a:gd name="connsiteX135" fmla="*/ 442619 w 1605470"/>
              <a:gd name="connsiteY135" fmla="*/ 1910499 h 6858000"/>
              <a:gd name="connsiteX136" fmla="*/ 446785 w 1605470"/>
              <a:gd name="connsiteY136" fmla="*/ 1903212 h 6858000"/>
              <a:gd name="connsiteX137" fmla="*/ 436547 w 1605470"/>
              <a:gd name="connsiteY137" fmla="*/ 1861531 h 6858000"/>
              <a:gd name="connsiteX138" fmla="*/ 390346 w 1605470"/>
              <a:gd name="connsiteY138" fmla="*/ 1732919 h 6858000"/>
              <a:gd name="connsiteX139" fmla="*/ 362657 w 1605470"/>
              <a:gd name="connsiteY139" fmla="*/ 1663540 h 6858000"/>
              <a:gd name="connsiteX140" fmla="*/ 361783 w 1605470"/>
              <a:gd name="connsiteY140" fmla="*/ 1615777 h 6858000"/>
              <a:gd name="connsiteX141" fmla="*/ 342578 w 1605470"/>
              <a:gd name="connsiteY141" fmla="*/ 1563678 h 6858000"/>
              <a:gd name="connsiteX142" fmla="*/ 355658 w 1605470"/>
              <a:gd name="connsiteY142" fmla="*/ 1519474 h 6858000"/>
              <a:gd name="connsiteX143" fmla="*/ 348400 w 1605470"/>
              <a:gd name="connsiteY143" fmla="*/ 1477995 h 6858000"/>
              <a:gd name="connsiteX144" fmla="*/ 334485 w 1605470"/>
              <a:gd name="connsiteY144" fmla="*/ 1373769 h 6858000"/>
              <a:gd name="connsiteX145" fmla="*/ 342792 w 1605470"/>
              <a:gd name="connsiteY145" fmla="*/ 1307086 h 6858000"/>
              <a:gd name="connsiteX146" fmla="*/ 343980 w 1605470"/>
              <a:gd name="connsiteY146" fmla="*/ 1189033 h 6858000"/>
              <a:gd name="connsiteX147" fmla="*/ 348665 w 1605470"/>
              <a:gd name="connsiteY147" fmla="*/ 1168288 h 6858000"/>
              <a:gd name="connsiteX148" fmla="*/ 340947 w 1605470"/>
              <a:gd name="connsiteY148" fmla="*/ 1142577 h 6858000"/>
              <a:gd name="connsiteX149" fmla="*/ 330253 w 1605470"/>
              <a:gd name="connsiteY149" fmla="*/ 1088484 h 6858000"/>
              <a:gd name="connsiteX150" fmla="*/ 318989 w 1605470"/>
              <a:gd name="connsiteY150" fmla="*/ 1016103 h 6858000"/>
              <a:gd name="connsiteX151" fmla="*/ 320445 w 1605470"/>
              <a:gd name="connsiteY151" fmla="*/ 932283 h 6858000"/>
              <a:gd name="connsiteX152" fmla="*/ 322681 w 1605470"/>
              <a:gd name="connsiteY152" fmla="*/ 915925 h 6858000"/>
              <a:gd name="connsiteX153" fmla="*/ 315310 w 1605470"/>
              <a:gd name="connsiteY153" fmla="*/ 896999 h 6858000"/>
              <a:gd name="connsiteX154" fmla="*/ 284718 w 1605470"/>
              <a:gd name="connsiteY154" fmla="*/ 821517 h 6858000"/>
              <a:gd name="connsiteX155" fmla="*/ 263668 w 1605470"/>
              <a:gd name="connsiteY155" fmla="*/ 751353 h 6858000"/>
              <a:gd name="connsiteX156" fmla="*/ 263226 w 1605470"/>
              <a:gd name="connsiteY156" fmla="*/ 721230 h 6858000"/>
              <a:gd name="connsiteX157" fmla="*/ 248897 w 1605470"/>
              <a:gd name="connsiteY157" fmla="*/ 681659 h 6858000"/>
              <a:gd name="connsiteX158" fmla="*/ 234316 w 1605470"/>
              <a:gd name="connsiteY158" fmla="*/ 635218 h 6858000"/>
              <a:gd name="connsiteX159" fmla="*/ 239327 w 1605470"/>
              <a:gd name="connsiteY159" fmla="*/ 613763 h 6858000"/>
              <a:gd name="connsiteX160" fmla="*/ 225269 w 1605470"/>
              <a:gd name="connsiteY160" fmla="*/ 598582 h 6858000"/>
              <a:gd name="connsiteX161" fmla="*/ 224950 w 1605470"/>
              <a:gd name="connsiteY161" fmla="*/ 576846 h 6858000"/>
              <a:gd name="connsiteX162" fmla="*/ 204576 w 1605470"/>
              <a:gd name="connsiteY162" fmla="*/ 530055 h 6858000"/>
              <a:gd name="connsiteX163" fmla="*/ 219064 w 1605470"/>
              <a:gd name="connsiteY163" fmla="*/ 469651 h 6858000"/>
              <a:gd name="connsiteX164" fmla="*/ 195012 w 1605470"/>
              <a:gd name="connsiteY164" fmla="*/ 448559 h 6858000"/>
              <a:gd name="connsiteX165" fmla="*/ 201434 w 1605470"/>
              <a:gd name="connsiteY165" fmla="*/ 441529 h 6858000"/>
              <a:gd name="connsiteX166" fmla="*/ 200655 w 1605470"/>
              <a:gd name="connsiteY166" fmla="*/ 428927 h 6858000"/>
              <a:gd name="connsiteX167" fmla="*/ 190059 w 1605470"/>
              <a:gd name="connsiteY167" fmla="*/ 430161 h 6858000"/>
              <a:gd name="connsiteX168" fmla="*/ 167079 w 1605470"/>
              <a:gd name="connsiteY168" fmla="*/ 367211 h 6858000"/>
              <a:gd name="connsiteX169" fmla="*/ 124571 w 1605470"/>
              <a:gd name="connsiteY169" fmla="*/ 302178 h 6858000"/>
              <a:gd name="connsiteX170" fmla="*/ 103243 w 1605470"/>
              <a:gd name="connsiteY170" fmla="*/ 211375 h 6858000"/>
              <a:gd name="connsiteX171" fmla="*/ 94571 w 1605470"/>
              <a:gd name="connsiteY171" fmla="*/ 184179 h 6858000"/>
              <a:gd name="connsiteX172" fmla="*/ 13437 w 1605470"/>
              <a:gd name="connsiteY172" fmla="*/ 19287 h 6858000"/>
              <a:gd name="connsiteX173" fmla="*/ 0 w 1605470"/>
              <a:gd name="connsiteY17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08019 w 1605470"/>
              <a:gd name="connsiteY42" fmla="*/ 5385461 h 6858000"/>
              <a:gd name="connsiteX43" fmla="*/ 622750 w 1605470"/>
              <a:gd name="connsiteY43" fmla="*/ 5363084 h 6858000"/>
              <a:gd name="connsiteX44" fmla="*/ 638731 w 1605470"/>
              <a:gd name="connsiteY44" fmla="*/ 5330009 h 6858000"/>
              <a:gd name="connsiteX45" fmla="*/ 672224 w 1605470"/>
              <a:gd name="connsiteY45" fmla="*/ 5273739 h 6858000"/>
              <a:gd name="connsiteX46" fmla="*/ 681823 w 1605470"/>
              <a:gd name="connsiteY46" fmla="*/ 5241779 h 6858000"/>
              <a:gd name="connsiteX47" fmla="*/ 693049 w 1605470"/>
              <a:gd name="connsiteY47" fmla="*/ 5225268 h 6858000"/>
              <a:gd name="connsiteX48" fmla="*/ 694069 w 1605470"/>
              <a:gd name="connsiteY48" fmla="*/ 5217684 h 6858000"/>
              <a:gd name="connsiteX49" fmla="*/ 701410 w 1605470"/>
              <a:gd name="connsiteY49" fmla="*/ 5193377 h 6858000"/>
              <a:gd name="connsiteX50" fmla="*/ 704713 w 1605470"/>
              <a:gd name="connsiteY50" fmla="*/ 5179288 h 6858000"/>
              <a:gd name="connsiteX51" fmla="*/ 705697 w 1605470"/>
              <a:gd name="connsiteY51" fmla="*/ 5173621 h 6858000"/>
              <a:gd name="connsiteX52" fmla="*/ 701331 w 1605470"/>
              <a:gd name="connsiteY52" fmla="*/ 5159961 h 6858000"/>
              <a:gd name="connsiteX53" fmla="*/ 708008 w 1605470"/>
              <a:gd name="connsiteY53" fmla="*/ 5144295 h 6858000"/>
              <a:gd name="connsiteX54" fmla="*/ 704941 w 1605470"/>
              <a:gd name="connsiteY54" fmla="*/ 5125185 h 6858000"/>
              <a:gd name="connsiteX55" fmla="*/ 711771 w 1605470"/>
              <a:gd name="connsiteY55" fmla="*/ 5121884 h 6858000"/>
              <a:gd name="connsiteX56" fmla="*/ 718807 w 1605470"/>
              <a:gd name="connsiteY56" fmla="*/ 5067850 h 6858000"/>
              <a:gd name="connsiteX57" fmla="*/ 721538 w 1605470"/>
              <a:gd name="connsiteY57" fmla="*/ 5060861 h 6858000"/>
              <a:gd name="connsiteX58" fmla="*/ 718242 w 1605470"/>
              <a:gd name="connsiteY58" fmla="*/ 5034192 h 6858000"/>
              <a:gd name="connsiteX59" fmla="*/ 719796 w 1605470"/>
              <a:gd name="connsiteY59" fmla="*/ 4993030 h 6858000"/>
              <a:gd name="connsiteX60" fmla="*/ 726705 w 1605470"/>
              <a:gd name="connsiteY60" fmla="*/ 4946844 h 6858000"/>
              <a:gd name="connsiteX61" fmla="*/ 722561 w 1605470"/>
              <a:gd name="connsiteY61" fmla="*/ 4932692 h 6858000"/>
              <a:gd name="connsiteX62" fmla="*/ 724935 w 1605470"/>
              <a:gd name="connsiteY62" fmla="*/ 4821504 h 6858000"/>
              <a:gd name="connsiteX63" fmla="*/ 732118 w 1605470"/>
              <a:gd name="connsiteY63" fmla="*/ 4801535 h 6858000"/>
              <a:gd name="connsiteX64" fmla="*/ 739787 w 1605470"/>
              <a:gd name="connsiteY64" fmla="*/ 4797794 h 6858000"/>
              <a:gd name="connsiteX65" fmla="*/ 741081 w 1605470"/>
              <a:gd name="connsiteY65" fmla="*/ 4784526 h 6858000"/>
              <a:gd name="connsiteX66" fmla="*/ 742865 w 1605470"/>
              <a:gd name="connsiteY66" fmla="*/ 4781211 h 6858000"/>
              <a:gd name="connsiteX67" fmla="*/ 751652 w 1605470"/>
              <a:gd name="connsiteY67" fmla="*/ 4761984 h 6858000"/>
              <a:gd name="connsiteX68" fmla="*/ 747700 w 1605470"/>
              <a:gd name="connsiteY68" fmla="*/ 4690749 h 6858000"/>
              <a:gd name="connsiteX69" fmla="*/ 743180 w 1605470"/>
              <a:gd name="connsiteY69" fmla="*/ 4584173 h 6858000"/>
              <a:gd name="connsiteX70" fmla="*/ 738263 w 1605470"/>
              <a:gd name="connsiteY70" fmla="*/ 4444346 h 6858000"/>
              <a:gd name="connsiteX71" fmla="*/ 756542 w 1605470"/>
              <a:gd name="connsiteY71" fmla="*/ 4350346 h 6858000"/>
              <a:gd name="connsiteX72" fmla="*/ 715481 w 1605470"/>
              <a:gd name="connsiteY72" fmla="*/ 4214165 h 6858000"/>
              <a:gd name="connsiteX73" fmla="*/ 719554 w 1605470"/>
              <a:gd name="connsiteY73" fmla="*/ 4090296 h 6858000"/>
              <a:gd name="connsiteX74" fmla="*/ 704810 w 1605470"/>
              <a:gd name="connsiteY74" fmla="*/ 4033999 h 6858000"/>
              <a:gd name="connsiteX75" fmla="*/ 705959 w 1605470"/>
              <a:gd name="connsiteY75" fmla="*/ 4031933 h 6858000"/>
              <a:gd name="connsiteX76" fmla="*/ 704535 w 1605470"/>
              <a:gd name="connsiteY76" fmla="*/ 4013953 h 6858000"/>
              <a:gd name="connsiteX77" fmla="*/ 700443 w 1605470"/>
              <a:gd name="connsiteY77" fmla="*/ 4010511 h 6858000"/>
              <a:gd name="connsiteX78" fmla="*/ 698282 w 1605470"/>
              <a:gd name="connsiteY78" fmla="*/ 3998331 h 6858000"/>
              <a:gd name="connsiteX79" fmla="*/ 690830 w 1605470"/>
              <a:gd name="connsiteY79" fmla="*/ 3974753 h 6858000"/>
              <a:gd name="connsiteX80" fmla="*/ 692428 w 1605470"/>
              <a:gd name="connsiteY80" fmla="*/ 3969950 h 6858000"/>
              <a:gd name="connsiteX81" fmla="*/ 685850 w 1605470"/>
              <a:gd name="connsiteY81" fmla="*/ 3933779 h 6858000"/>
              <a:gd name="connsiteX82" fmla="*/ 687181 w 1605470"/>
              <a:gd name="connsiteY82" fmla="*/ 3933093 h 6858000"/>
              <a:gd name="connsiteX83" fmla="*/ 691535 w 1605470"/>
              <a:gd name="connsiteY83" fmla="*/ 3922082 h 6858000"/>
              <a:gd name="connsiteX84" fmla="*/ 696613 w 1605470"/>
              <a:gd name="connsiteY84" fmla="*/ 3901461 h 6858000"/>
              <a:gd name="connsiteX85" fmla="*/ 719207 w 1605470"/>
              <a:gd name="connsiteY85" fmla="*/ 3813873 h 6858000"/>
              <a:gd name="connsiteX86" fmla="*/ 718632 w 1605470"/>
              <a:gd name="connsiteY86" fmla="*/ 3806161 h 6858000"/>
              <a:gd name="connsiteX87" fmla="*/ 718939 w 1605470"/>
              <a:gd name="connsiteY87" fmla="*/ 3805957 h 6858000"/>
              <a:gd name="connsiteX88" fmla="*/ 718966 w 1605470"/>
              <a:gd name="connsiteY88" fmla="*/ 3797724 h 6858000"/>
              <a:gd name="connsiteX89" fmla="*/ 717581 w 1605470"/>
              <a:gd name="connsiteY89" fmla="*/ 3792098 h 6858000"/>
              <a:gd name="connsiteX90" fmla="*/ 716465 w 1605470"/>
              <a:gd name="connsiteY90" fmla="*/ 3777135 h 6858000"/>
              <a:gd name="connsiteX91" fmla="*/ 718198 w 1605470"/>
              <a:gd name="connsiteY91" fmla="*/ 3771656 h 6858000"/>
              <a:gd name="connsiteX92" fmla="*/ 721941 w 1605470"/>
              <a:gd name="connsiteY92" fmla="*/ 3769007 h 6858000"/>
              <a:gd name="connsiteX93" fmla="*/ 721407 w 1605470"/>
              <a:gd name="connsiteY93" fmla="*/ 3767709 h 6858000"/>
              <a:gd name="connsiteX94" fmla="*/ 730103 w 1605470"/>
              <a:gd name="connsiteY94" fmla="*/ 3738082 h 6858000"/>
              <a:gd name="connsiteX95" fmla="*/ 737449 w 1605470"/>
              <a:gd name="connsiteY95" fmla="*/ 3673397 h 6858000"/>
              <a:gd name="connsiteX96" fmla="*/ 736745 w 1605470"/>
              <a:gd name="connsiteY96" fmla="*/ 3637109 h 6858000"/>
              <a:gd name="connsiteX97" fmla="*/ 740188 w 1605470"/>
              <a:gd name="connsiteY97" fmla="*/ 3536883 h 6858000"/>
              <a:gd name="connsiteX98" fmla="*/ 747726 w 1605470"/>
              <a:gd name="connsiteY98" fmla="*/ 3435652 h 6858000"/>
              <a:gd name="connsiteX99" fmla="*/ 774383 w 1605470"/>
              <a:gd name="connsiteY99" fmla="*/ 3381564 h 6858000"/>
              <a:gd name="connsiteX100" fmla="*/ 774870 w 1605470"/>
              <a:gd name="connsiteY100" fmla="*/ 3375761 h 6858000"/>
              <a:gd name="connsiteX101" fmla="*/ 770510 w 1605470"/>
              <a:gd name="connsiteY101" fmla="*/ 3361844 h 6858000"/>
              <a:gd name="connsiteX102" fmla="*/ 767933 w 1605470"/>
              <a:gd name="connsiteY102" fmla="*/ 3356929 h 6858000"/>
              <a:gd name="connsiteX103" fmla="*/ 766158 w 1605470"/>
              <a:gd name="connsiteY103" fmla="*/ 3349058 h 6858000"/>
              <a:gd name="connsiteX104" fmla="*/ 766414 w 1605470"/>
              <a:gd name="connsiteY104" fmla="*/ 3348763 h 6858000"/>
              <a:gd name="connsiteX105" fmla="*/ 764166 w 1605470"/>
              <a:gd name="connsiteY105" fmla="*/ 3341588 h 6858000"/>
              <a:gd name="connsiteX106" fmla="*/ 749397 w 1605470"/>
              <a:gd name="connsiteY106" fmla="*/ 3307769 h 6858000"/>
              <a:gd name="connsiteX107" fmla="*/ 766960 w 1605470"/>
              <a:gd name="connsiteY107" fmla="*/ 3250522 h 6858000"/>
              <a:gd name="connsiteX108" fmla="*/ 767385 w 1605470"/>
              <a:gd name="connsiteY108" fmla="*/ 3229163 h 6858000"/>
              <a:gd name="connsiteX109" fmla="*/ 769208 w 1605470"/>
              <a:gd name="connsiteY109" fmla="*/ 3217217 h 6858000"/>
              <a:gd name="connsiteX110" fmla="*/ 770350 w 1605470"/>
              <a:gd name="connsiteY110" fmla="*/ 3216125 h 6858000"/>
              <a:gd name="connsiteX111" fmla="*/ 756043 w 1605470"/>
              <a:gd name="connsiteY111" fmla="*/ 3183755 h 6858000"/>
              <a:gd name="connsiteX112" fmla="*/ 756544 w 1605470"/>
              <a:gd name="connsiteY112" fmla="*/ 3178642 h 6858000"/>
              <a:gd name="connsiteX113" fmla="*/ 744144 w 1605470"/>
              <a:gd name="connsiteY113" fmla="*/ 3158586 h 6858000"/>
              <a:gd name="connsiteX114" fmla="*/ 739378 w 1605470"/>
              <a:gd name="connsiteY114" fmla="*/ 3147669 h 6858000"/>
              <a:gd name="connsiteX115" fmla="*/ 734648 w 1605470"/>
              <a:gd name="connsiteY115" fmla="*/ 3145733 h 6858000"/>
              <a:gd name="connsiteX116" fmla="*/ 729329 w 1605470"/>
              <a:gd name="connsiteY116" fmla="*/ 3129034 h 6858000"/>
              <a:gd name="connsiteX117" fmla="*/ 729994 w 1605470"/>
              <a:gd name="connsiteY117" fmla="*/ 3126682 h 6858000"/>
              <a:gd name="connsiteX118" fmla="*/ 720862 w 1605470"/>
              <a:gd name="connsiteY118" fmla="*/ 3114519 h 6858000"/>
              <a:gd name="connsiteX119" fmla="*/ 707471 w 1605470"/>
              <a:gd name="connsiteY119" fmla="*/ 3106272 h 6858000"/>
              <a:gd name="connsiteX120" fmla="*/ 680201 w 1605470"/>
              <a:gd name="connsiteY120" fmla="*/ 2958185 h 6858000"/>
              <a:gd name="connsiteX121" fmla="*/ 622815 w 1605470"/>
              <a:gd name="connsiteY121" fmla="*/ 2762989 h 6858000"/>
              <a:gd name="connsiteX122" fmla="*/ 571733 w 1605470"/>
              <a:gd name="connsiteY122" fmla="*/ 2554718 h 6858000"/>
              <a:gd name="connsiteX123" fmla="*/ 551827 w 1605470"/>
              <a:gd name="connsiteY123" fmla="*/ 2485734 h 6858000"/>
              <a:gd name="connsiteX124" fmla="*/ 542550 w 1605470"/>
              <a:gd name="connsiteY124" fmla="*/ 2447068 h 6858000"/>
              <a:gd name="connsiteX125" fmla="*/ 529511 w 1605470"/>
              <a:gd name="connsiteY125" fmla="*/ 2425819 h 6858000"/>
              <a:gd name="connsiteX126" fmla="*/ 528878 w 1605470"/>
              <a:gd name="connsiteY126" fmla="*/ 2408971 h 6858000"/>
              <a:gd name="connsiteX127" fmla="*/ 535510 w 1605470"/>
              <a:gd name="connsiteY127" fmla="*/ 2402874 h 6858000"/>
              <a:gd name="connsiteX128" fmla="*/ 538122 w 1605470"/>
              <a:gd name="connsiteY128" fmla="*/ 2381443 h 6858000"/>
              <a:gd name="connsiteX129" fmla="*/ 514451 w 1605470"/>
              <a:gd name="connsiteY129" fmla="*/ 2261920 h 6858000"/>
              <a:gd name="connsiteX130" fmla="*/ 486968 w 1605470"/>
              <a:gd name="connsiteY130" fmla="*/ 2182937 h 6858000"/>
              <a:gd name="connsiteX131" fmla="*/ 488555 w 1605470"/>
              <a:gd name="connsiteY131" fmla="*/ 2155135 h 6858000"/>
              <a:gd name="connsiteX132" fmla="*/ 486013 w 1605470"/>
              <a:gd name="connsiteY132" fmla="*/ 2118008 h 6858000"/>
              <a:gd name="connsiteX133" fmla="*/ 487006 w 1605470"/>
              <a:gd name="connsiteY133" fmla="*/ 2050531 h 6858000"/>
              <a:gd name="connsiteX134" fmla="*/ 478812 w 1605470"/>
              <a:gd name="connsiteY134" fmla="*/ 1963269 h 6858000"/>
              <a:gd name="connsiteX135" fmla="*/ 442619 w 1605470"/>
              <a:gd name="connsiteY135" fmla="*/ 1910499 h 6858000"/>
              <a:gd name="connsiteX136" fmla="*/ 446785 w 1605470"/>
              <a:gd name="connsiteY136" fmla="*/ 1903212 h 6858000"/>
              <a:gd name="connsiteX137" fmla="*/ 436547 w 1605470"/>
              <a:gd name="connsiteY137" fmla="*/ 1861531 h 6858000"/>
              <a:gd name="connsiteX138" fmla="*/ 390346 w 1605470"/>
              <a:gd name="connsiteY138" fmla="*/ 1732919 h 6858000"/>
              <a:gd name="connsiteX139" fmla="*/ 362657 w 1605470"/>
              <a:gd name="connsiteY139" fmla="*/ 1663540 h 6858000"/>
              <a:gd name="connsiteX140" fmla="*/ 361783 w 1605470"/>
              <a:gd name="connsiteY140" fmla="*/ 1615777 h 6858000"/>
              <a:gd name="connsiteX141" fmla="*/ 342578 w 1605470"/>
              <a:gd name="connsiteY141" fmla="*/ 1563678 h 6858000"/>
              <a:gd name="connsiteX142" fmla="*/ 355658 w 1605470"/>
              <a:gd name="connsiteY142" fmla="*/ 1519474 h 6858000"/>
              <a:gd name="connsiteX143" fmla="*/ 348400 w 1605470"/>
              <a:gd name="connsiteY143" fmla="*/ 1477995 h 6858000"/>
              <a:gd name="connsiteX144" fmla="*/ 334485 w 1605470"/>
              <a:gd name="connsiteY144" fmla="*/ 1373769 h 6858000"/>
              <a:gd name="connsiteX145" fmla="*/ 342792 w 1605470"/>
              <a:gd name="connsiteY145" fmla="*/ 1307086 h 6858000"/>
              <a:gd name="connsiteX146" fmla="*/ 343980 w 1605470"/>
              <a:gd name="connsiteY146" fmla="*/ 1189033 h 6858000"/>
              <a:gd name="connsiteX147" fmla="*/ 348665 w 1605470"/>
              <a:gd name="connsiteY147" fmla="*/ 1168288 h 6858000"/>
              <a:gd name="connsiteX148" fmla="*/ 340947 w 1605470"/>
              <a:gd name="connsiteY148" fmla="*/ 1142577 h 6858000"/>
              <a:gd name="connsiteX149" fmla="*/ 330253 w 1605470"/>
              <a:gd name="connsiteY149" fmla="*/ 1088484 h 6858000"/>
              <a:gd name="connsiteX150" fmla="*/ 318989 w 1605470"/>
              <a:gd name="connsiteY150" fmla="*/ 1016103 h 6858000"/>
              <a:gd name="connsiteX151" fmla="*/ 320445 w 1605470"/>
              <a:gd name="connsiteY151" fmla="*/ 932283 h 6858000"/>
              <a:gd name="connsiteX152" fmla="*/ 322681 w 1605470"/>
              <a:gd name="connsiteY152" fmla="*/ 915925 h 6858000"/>
              <a:gd name="connsiteX153" fmla="*/ 315310 w 1605470"/>
              <a:gd name="connsiteY153" fmla="*/ 896999 h 6858000"/>
              <a:gd name="connsiteX154" fmla="*/ 284718 w 1605470"/>
              <a:gd name="connsiteY154" fmla="*/ 821517 h 6858000"/>
              <a:gd name="connsiteX155" fmla="*/ 263668 w 1605470"/>
              <a:gd name="connsiteY155" fmla="*/ 751353 h 6858000"/>
              <a:gd name="connsiteX156" fmla="*/ 263226 w 1605470"/>
              <a:gd name="connsiteY156" fmla="*/ 721230 h 6858000"/>
              <a:gd name="connsiteX157" fmla="*/ 248897 w 1605470"/>
              <a:gd name="connsiteY157" fmla="*/ 681659 h 6858000"/>
              <a:gd name="connsiteX158" fmla="*/ 234316 w 1605470"/>
              <a:gd name="connsiteY158" fmla="*/ 635218 h 6858000"/>
              <a:gd name="connsiteX159" fmla="*/ 239327 w 1605470"/>
              <a:gd name="connsiteY159" fmla="*/ 613763 h 6858000"/>
              <a:gd name="connsiteX160" fmla="*/ 225269 w 1605470"/>
              <a:gd name="connsiteY160" fmla="*/ 598582 h 6858000"/>
              <a:gd name="connsiteX161" fmla="*/ 224950 w 1605470"/>
              <a:gd name="connsiteY161" fmla="*/ 576846 h 6858000"/>
              <a:gd name="connsiteX162" fmla="*/ 204576 w 1605470"/>
              <a:gd name="connsiteY162" fmla="*/ 530055 h 6858000"/>
              <a:gd name="connsiteX163" fmla="*/ 219064 w 1605470"/>
              <a:gd name="connsiteY163" fmla="*/ 469651 h 6858000"/>
              <a:gd name="connsiteX164" fmla="*/ 195012 w 1605470"/>
              <a:gd name="connsiteY164" fmla="*/ 448559 h 6858000"/>
              <a:gd name="connsiteX165" fmla="*/ 201434 w 1605470"/>
              <a:gd name="connsiteY165" fmla="*/ 441529 h 6858000"/>
              <a:gd name="connsiteX166" fmla="*/ 200655 w 1605470"/>
              <a:gd name="connsiteY166" fmla="*/ 428927 h 6858000"/>
              <a:gd name="connsiteX167" fmla="*/ 190059 w 1605470"/>
              <a:gd name="connsiteY167" fmla="*/ 430161 h 6858000"/>
              <a:gd name="connsiteX168" fmla="*/ 167079 w 1605470"/>
              <a:gd name="connsiteY168" fmla="*/ 367211 h 6858000"/>
              <a:gd name="connsiteX169" fmla="*/ 124571 w 1605470"/>
              <a:gd name="connsiteY169" fmla="*/ 302178 h 6858000"/>
              <a:gd name="connsiteX170" fmla="*/ 103243 w 1605470"/>
              <a:gd name="connsiteY170" fmla="*/ 211375 h 6858000"/>
              <a:gd name="connsiteX171" fmla="*/ 94571 w 1605470"/>
              <a:gd name="connsiteY171" fmla="*/ 184179 h 6858000"/>
              <a:gd name="connsiteX172" fmla="*/ 13437 w 1605470"/>
              <a:gd name="connsiteY172" fmla="*/ 19287 h 6858000"/>
              <a:gd name="connsiteX173" fmla="*/ 0 w 1605470"/>
              <a:gd name="connsiteY17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63084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56542 w 1605470"/>
              <a:gd name="connsiteY70" fmla="*/ 4350346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56542 w 1605470"/>
              <a:gd name="connsiteY70" fmla="*/ 4350346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37964 w 1605470"/>
              <a:gd name="connsiteY61" fmla="*/ 4858827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44206 w 1605470"/>
              <a:gd name="connsiteY39" fmla="*/ 5641620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37964 w 1605470"/>
              <a:gd name="connsiteY61" fmla="*/ 4858827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44206 w 1605470"/>
              <a:gd name="connsiteY39" fmla="*/ 5641620 h 6858000"/>
              <a:gd name="connsiteX40" fmla="*/ 591557 w 1605470"/>
              <a:gd name="connsiteY40" fmla="*/ 5476393 h 6858000"/>
              <a:gd name="connsiteX41" fmla="*/ 622750 w 1605470"/>
              <a:gd name="connsiteY41" fmla="*/ 5396260 h 6858000"/>
              <a:gd name="connsiteX42" fmla="*/ 638731 w 1605470"/>
              <a:gd name="connsiteY42" fmla="*/ 5330009 h 6858000"/>
              <a:gd name="connsiteX43" fmla="*/ 672224 w 1605470"/>
              <a:gd name="connsiteY43" fmla="*/ 5273739 h 6858000"/>
              <a:gd name="connsiteX44" fmla="*/ 681823 w 1605470"/>
              <a:gd name="connsiteY44" fmla="*/ 5241779 h 6858000"/>
              <a:gd name="connsiteX45" fmla="*/ 693049 w 1605470"/>
              <a:gd name="connsiteY45" fmla="*/ 5225268 h 6858000"/>
              <a:gd name="connsiteX46" fmla="*/ 694069 w 1605470"/>
              <a:gd name="connsiteY46" fmla="*/ 5217684 h 6858000"/>
              <a:gd name="connsiteX47" fmla="*/ 701410 w 1605470"/>
              <a:gd name="connsiteY47" fmla="*/ 5193377 h 6858000"/>
              <a:gd name="connsiteX48" fmla="*/ 704713 w 1605470"/>
              <a:gd name="connsiteY48" fmla="*/ 5179288 h 6858000"/>
              <a:gd name="connsiteX49" fmla="*/ 705697 w 1605470"/>
              <a:gd name="connsiteY49" fmla="*/ 5173621 h 6858000"/>
              <a:gd name="connsiteX50" fmla="*/ 701331 w 1605470"/>
              <a:gd name="connsiteY50" fmla="*/ 5159961 h 6858000"/>
              <a:gd name="connsiteX51" fmla="*/ 708008 w 1605470"/>
              <a:gd name="connsiteY51" fmla="*/ 5144295 h 6858000"/>
              <a:gd name="connsiteX52" fmla="*/ 704941 w 1605470"/>
              <a:gd name="connsiteY52" fmla="*/ 5125185 h 6858000"/>
              <a:gd name="connsiteX53" fmla="*/ 711771 w 1605470"/>
              <a:gd name="connsiteY53" fmla="*/ 5121884 h 6858000"/>
              <a:gd name="connsiteX54" fmla="*/ 718807 w 1605470"/>
              <a:gd name="connsiteY54" fmla="*/ 5067850 h 6858000"/>
              <a:gd name="connsiteX55" fmla="*/ 721538 w 1605470"/>
              <a:gd name="connsiteY55" fmla="*/ 5060861 h 6858000"/>
              <a:gd name="connsiteX56" fmla="*/ 718242 w 1605470"/>
              <a:gd name="connsiteY56" fmla="*/ 5034192 h 6858000"/>
              <a:gd name="connsiteX57" fmla="*/ 719796 w 1605470"/>
              <a:gd name="connsiteY57" fmla="*/ 4993030 h 6858000"/>
              <a:gd name="connsiteX58" fmla="*/ 726705 w 1605470"/>
              <a:gd name="connsiteY58" fmla="*/ 4946844 h 6858000"/>
              <a:gd name="connsiteX59" fmla="*/ 722561 w 1605470"/>
              <a:gd name="connsiteY59" fmla="*/ 4932692 h 6858000"/>
              <a:gd name="connsiteX60" fmla="*/ 737964 w 1605470"/>
              <a:gd name="connsiteY60" fmla="*/ 4858827 h 6858000"/>
              <a:gd name="connsiteX61" fmla="*/ 732118 w 1605470"/>
              <a:gd name="connsiteY61" fmla="*/ 4801535 h 6858000"/>
              <a:gd name="connsiteX62" fmla="*/ 739787 w 1605470"/>
              <a:gd name="connsiteY62" fmla="*/ 4797794 h 6858000"/>
              <a:gd name="connsiteX63" fmla="*/ 741081 w 1605470"/>
              <a:gd name="connsiteY63" fmla="*/ 4784526 h 6858000"/>
              <a:gd name="connsiteX64" fmla="*/ 742865 w 1605470"/>
              <a:gd name="connsiteY64" fmla="*/ 4781211 h 6858000"/>
              <a:gd name="connsiteX65" fmla="*/ 751652 w 1605470"/>
              <a:gd name="connsiteY65" fmla="*/ 4761984 h 6858000"/>
              <a:gd name="connsiteX66" fmla="*/ 747700 w 1605470"/>
              <a:gd name="connsiteY66" fmla="*/ 4690749 h 6858000"/>
              <a:gd name="connsiteX67" fmla="*/ 743180 w 1605470"/>
              <a:gd name="connsiteY67" fmla="*/ 4584173 h 6858000"/>
              <a:gd name="connsiteX68" fmla="*/ 738263 w 1605470"/>
              <a:gd name="connsiteY68" fmla="*/ 4444346 h 6858000"/>
              <a:gd name="connsiteX69" fmla="*/ 734828 w 1605470"/>
              <a:gd name="connsiteY69" fmla="*/ 4375228 h 6858000"/>
              <a:gd name="connsiteX70" fmla="*/ 715481 w 1605470"/>
              <a:gd name="connsiteY70" fmla="*/ 4214165 h 6858000"/>
              <a:gd name="connsiteX71" fmla="*/ 719554 w 1605470"/>
              <a:gd name="connsiteY71" fmla="*/ 4090296 h 6858000"/>
              <a:gd name="connsiteX72" fmla="*/ 704810 w 1605470"/>
              <a:gd name="connsiteY72" fmla="*/ 4033999 h 6858000"/>
              <a:gd name="connsiteX73" fmla="*/ 705959 w 1605470"/>
              <a:gd name="connsiteY73" fmla="*/ 4031933 h 6858000"/>
              <a:gd name="connsiteX74" fmla="*/ 704535 w 1605470"/>
              <a:gd name="connsiteY74" fmla="*/ 4013953 h 6858000"/>
              <a:gd name="connsiteX75" fmla="*/ 700443 w 1605470"/>
              <a:gd name="connsiteY75" fmla="*/ 4010511 h 6858000"/>
              <a:gd name="connsiteX76" fmla="*/ 698282 w 1605470"/>
              <a:gd name="connsiteY76" fmla="*/ 3998331 h 6858000"/>
              <a:gd name="connsiteX77" fmla="*/ 690830 w 1605470"/>
              <a:gd name="connsiteY77" fmla="*/ 3974753 h 6858000"/>
              <a:gd name="connsiteX78" fmla="*/ 692428 w 1605470"/>
              <a:gd name="connsiteY78" fmla="*/ 3969950 h 6858000"/>
              <a:gd name="connsiteX79" fmla="*/ 685850 w 1605470"/>
              <a:gd name="connsiteY79" fmla="*/ 3933779 h 6858000"/>
              <a:gd name="connsiteX80" fmla="*/ 687181 w 1605470"/>
              <a:gd name="connsiteY80" fmla="*/ 3933093 h 6858000"/>
              <a:gd name="connsiteX81" fmla="*/ 691535 w 1605470"/>
              <a:gd name="connsiteY81" fmla="*/ 3922082 h 6858000"/>
              <a:gd name="connsiteX82" fmla="*/ 696613 w 1605470"/>
              <a:gd name="connsiteY82" fmla="*/ 3901461 h 6858000"/>
              <a:gd name="connsiteX83" fmla="*/ 719207 w 1605470"/>
              <a:gd name="connsiteY83" fmla="*/ 3813873 h 6858000"/>
              <a:gd name="connsiteX84" fmla="*/ 718632 w 1605470"/>
              <a:gd name="connsiteY84" fmla="*/ 3806161 h 6858000"/>
              <a:gd name="connsiteX85" fmla="*/ 718939 w 1605470"/>
              <a:gd name="connsiteY85" fmla="*/ 3805957 h 6858000"/>
              <a:gd name="connsiteX86" fmla="*/ 718966 w 1605470"/>
              <a:gd name="connsiteY86" fmla="*/ 3797724 h 6858000"/>
              <a:gd name="connsiteX87" fmla="*/ 717581 w 1605470"/>
              <a:gd name="connsiteY87" fmla="*/ 3792098 h 6858000"/>
              <a:gd name="connsiteX88" fmla="*/ 716465 w 1605470"/>
              <a:gd name="connsiteY88" fmla="*/ 3777135 h 6858000"/>
              <a:gd name="connsiteX89" fmla="*/ 718198 w 1605470"/>
              <a:gd name="connsiteY89" fmla="*/ 3771656 h 6858000"/>
              <a:gd name="connsiteX90" fmla="*/ 721941 w 1605470"/>
              <a:gd name="connsiteY90" fmla="*/ 3769007 h 6858000"/>
              <a:gd name="connsiteX91" fmla="*/ 721407 w 1605470"/>
              <a:gd name="connsiteY91" fmla="*/ 3767709 h 6858000"/>
              <a:gd name="connsiteX92" fmla="*/ 730103 w 1605470"/>
              <a:gd name="connsiteY92" fmla="*/ 3738082 h 6858000"/>
              <a:gd name="connsiteX93" fmla="*/ 737449 w 1605470"/>
              <a:gd name="connsiteY93" fmla="*/ 3673397 h 6858000"/>
              <a:gd name="connsiteX94" fmla="*/ 736745 w 1605470"/>
              <a:gd name="connsiteY94" fmla="*/ 3637109 h 6858000"/>
              <a:gd name="connsiteX95" fmla="*/ 740188 w 1605470"/>
              <a:gd name="connsiteY95" fmla="*/ 3536883 h 6858000"/>
              <a:gd name="connsiteX96" fmla="*/ 747726 w 1605470"/>
              <a:gd name="connsiteY96" fmla="*/ 3435652 h 6858000"/>
              <a:gd name="connsiteX97" fmla="*/ 774383 w 1605470"/>
              <a:gd name="connsiteY97" fmla="*/ 3381564 h 6858000"/>
              <a:gd name="connsiteX98" fmla="*/ 774870 w 1605470"/>
              <a:gd name="connsiteY98" fmla="*/ 3375761 h 6858000"/>
              <a:gd name="connsiteX99" fmla="*/ 770510 w 1605470"/>
              <a:gd name="connsiteY99" fmla="*/ 3361844 h 6858000"/>
              <a:gd name="connsiteX100" fmla="*/ 767933 w 1605470"/>
              <a:gd name="connsiteY100" fmla="*/ 3356929 h 6858000"/>
              <a:gd name="connsiteX101" fmla="*/ 766158 w 1605470"/>
              <a:gd name="connsiteY101" fmla="*/ 3349058 h 6858000"/>
              <a:gd name="connsiteX102" fmla="*/ 766414 w 1605470"/>
              <a:gd name="connsiteY102" fmla="*/ 3348763 h 6858000"/>
              <a:gd name="connsiteX103" fmla="*/ 764166 w 1605470"/>
              <a:gd name="connsiteY103" fmla="*/ 3341588 h 6858000"/>
              <a:gd name="connsiteX104" fmla="*/ 749397 w 1605470"/>
              <a:gd name="connsiteY104" fmla="*/ 3307769 h 6858000"/>
              <a:gd name="connsiteX105" fmla="*/ 766960 w 1605470"/>
              <a:gd name="connsiteY105" fmla="*/ 3250522 h 6858000"/>
              <a:gd name="connsiteX106" fmla="*/ 767385 w 1605470"/>
              <a:gd name="connsiteY106" fmla="*/ 3229163 h 6858000"/>
              <a:gd name="connsiteX107" fmla="*/ 769208 w 1605470"/>
              <a:gd name="connsiteY107" fmla="*/ 3217217 h 6858000"/>
              <a:gd name="connsiteX108" fmla="*/ 770350 w 1605470"/>
              <a:gd name="connsiteY108" fmla="*/ 3216125 h 6858000"/>
              <a:gd name="connsiteX109" fmla="*/ 756043 w 1605470"/>
              <a:gd name="connsiteY109" fmla="*/ 3183755 h 6858000"/>
              <a:gd name="connsiteX110" fmla="*/ 756544 w 1605470"/>
              <a:gd name="connsiteY110" fmla="*/ 3178642 h 6858000"/>
              <a:gd name="connsiteX111" fmla="*/ 744144 w 1605470"/>
              <a:gd name="connsiteY111" fmla="*/ 3158586 h 6858000"/>
              <a:gd name="connsiteX112" fmla="*/ 739378 w 1605470"/>
              <a:gd name="connsiteY112" fmla="*/ 3147669 h 6858000"/>
              <a:gd name="connsiteX113" fmla="*/ 734648 w 1605470"/>
              <a:gd name="connsiteY113" fmla="*/ 3145733 h 6858000"/>
              <a:gd name="connsiteX114" fmla="*/ 729329 w 1605470"/>
              <a:gd name="connsiteY114" fmla="*/ 3129034 h 6858000"/>
              <a:gd name="connsiteX115" fmla="*/ 729994 w 1605470"/>
              <a:gd name="connsiteY115" fmla="*/ 3126682 h 6858000"/>
              <a:gd name="connsiteX116" fmla="*/ 720862 w 1605470"/>
              <a:gd name="connsiteY116" fmla="*/ 3114519 h 6858000"/>
              <a:gd name="connsiteX117" fmla="*/ 707471 w 1605470"/>
              <a:gd name="connsiteY117" fmla="*/ 3106272 h 6858000"/>
              <a:gd name="connsiteX118" fmla="*/ 680201 w 1605470"/>
              <a:gd name="connsiteY118" fmla="*/ 2958185 h 6858000"/>
              <a:gd name="connsiteX119" fmla="*/ 622815 w 1605470"/>
              <a:gd name="connsiteY119" fmla="*/ 2762989 h 6858000"/>
              <a:gd name="connsiteX120" fmla="*/ 571733 w 1605470"/>
              <a:gd name="connsiteY120" fmla="*/ 2554718 h 6858000"/>
              <a:gd name="connsiteX121" fmla="*/ 551827 w 1605470"/>
              <a:gd name="connsiteY121" fmla="*/ 2485734 h 6858000"/>
              <a:gd name="connsiteX122" fmla="*/ 542550 w 1605470"/>
              <a:gd name="connsiteY122" fmla="*/ 2447068 h 6858000"/>
              <a:gd name="connsiteX123" fmla="*/ 529511 w 1605470"/>
              <a:gd name="connsiteY123" fmla="*/ 2425819 h 6858000"/>
              <a:gd name="connsiteX124" fmla="*/ 528878 w 1605470"/>
              <a:gd name="connsiteY124" fmla="*/ 2408971 h 6858000"/>
              <a:gd name="connsiteX125" fmla="*/ 535510 w 1605470"/>
              <a:gd name="connsiteY125" fmla="*/ 2402874 h 6858000"/>
              <a:gd name="connsiteX126" fmla="*/ 538122 w 1605470"/>
              <a:gd name="connsiteY126" fmla="*/ 2381443 h 6858000"/>
              <a:gd name="connsiteX127" fmla="*/ 514451 w 1605470"/>
              <a:gd name="connsiteY127" fmla="*/ 2261920 h 6858000"/>
              <a:gd name="connsiteX128" fmla="*/ 504338 w 1605470"/>
              <a:gd name="connsiteY128" fmla="*/ 2195378 h 6858000"/>
              <a:gd name="connsiteX129" fmla="*/ 488555 w 1605470"/>
              <a:gd name="connsiteY129" fmla="*/ 2155135 h 6858000"/>
              <a:gd name="connsiteX130" fmla="*/ 486013 w 1605470"/>
              <a:gd name="connsiteY130" fmla="*/ 2118008 h 6858000"/>
              <a:gd name="connsiteX131" fmla="*/ 487006 w 1605470"/>
              <a:gd name="connsiteY131" fmla="*/ 2050531 h 6858000"/>
              <a:gd name="connsiteX132" fmla="*/ 478812 w 1605470"/>
              <a:gd name="connsiteY132" fmla="*/ 1963269 h 6858000"/>
              <a:gd name="connsiteX133" fmla="*/ 459990 w 1605470"/>
              <a:gd name="connsiteY133" fmla="*/ 1906352 h 6858000"/>
              <a:gd name="connsiteX134" fmla="*/ 436547 w 1605470"/>
              <a:gd name="connsiteY134" fmla="*/ 1861531 h 6858000"/>
              <a:gd name="connsiteX135" fmla="*/ 390346 w 1605470"/>
              <a:gd name="connsiteY135" fmla="*/ 1732919 h 6858000"/>
              <a:gd name="connsiteX136" fmla="*/ 362657 w 1605470"/>
              <a:gd name="connsiteY136" fmla="*/ 1663540 h 6858000"/>
              <a:gd name="connsiteX137" fmla="*/ 361783 w 1605470"/>
              <a:gd name="connsiteY137" fmla="*/ 1615777 h 6858000"/>
              <a:gd name="connsiteX138" fmla="*/ 342578 w 1605470"/>
              <a:gd name="connsiteY138" fmla="*/ 1563678 h 6858000"/>
              <a:gd name="connsiteX139" fmla="*/ 355658 w 1605470"/>
              <a:gd name="connsiteY139" fmla="*/ 1519474 h 6858000"/>
              <a:gd name="connsiteX140" fmla="*/ 348400 w 1605470"/>
              <a:gd name="connsiteY140" fmla="*/ 1477995 h 6858000"/>
              <a:gd name="connsiteX141" fmla="*/ 334485 w 1605470"/>
              <a:gd name="connsiteY141" fmla="*/ 1373769 h 6858000"/>
              <a:gd name="connsiteX142" fmla="*/ 342792 w 1605470"/>
              <a:gd name="connsiteY142" fmla="*/ 1307086 h 6858000"/>
              <a:gd name="connsiteX143" fmla="*/ 343980 w 1605470"/>
              <a:gd name="connsiteY143" fmla="*/ 1189033 h 6858000"/>
              <a:gd name="connsiteX144" fmla="*/ 348665 w 1605470"/>
              <a:gd name="connsiteY144" fmla="*/ 1168288 h 6858000"/>
              <a:gd name="connsiteX145" fmla="*/ 340947 w 1605470"/>
              <a:gd name="connsiteY145" fmla="*/ 1142577 h 6858000"/>
              <a:gd name="connsiteX146" fmla="*/ 330253 w 1605470"/>
              <a:gd name="connsiteY146" fmla="*/ 1088484 h 6858000"/>
              <a:gd name="connsiteX147" fmla="*/ 318989 w 1605470"/>
              <a:gd name="connsiteY147" fmla="*/ 1016103 h 6858000"/>
              <a:gd name="connsiteX148" fmla="*/ 320445 w 1605470"/>
              <a:gd name="connsiteY148" fmla="*/ 932283 h 6858000"/>
              <a:gd name="connsiteX149" fmla="*/ 322681 w 1605470"/>
              <a:gd name="connsiteY149" fmla="*/ 915925 h 6858000"/>
              <a:gd name="connsiteX150" fmla="*/ 315310 w 1605470"/>
              <a:gd name="connsiteY150" fmla="*/ 896999 h 6858000"/>
              <a:gd name="connsiteX151" fmla="*/ 284718 w 1605470"/>
              <a:gd name="connsiteY151" fmla="*/ 821517 h 6858000"/>
              <a:gd name="connsiteX152" fmla="*/ 263668 w 1605470"/>
              <a:gd name="connsiteY152" fmla="*/ 751353 h 6858000"/>
              <a:gd name="connsiteX153" fmla="*/ 263226 w 1605470"/>
              <a:gd name="connsiteY153" fmla="*/ 721230 h 6858000"/>
              <a:gd name="connsiteX154" fmla="*/ 248897 w 1605470"/>
              <a:gd name="connsiteY154" fmla="*/ 681659 h 6858000"/>
              <a:gd name="connsiteX155" fmla="*/ 234316 w 1605470"/>
              <a:gd name="connsiteY155" fmla="*/ 635218 h 6858000"/>
              <a:gd name="connsiteX156" fmla="*/ 239327 w 1605470"/>
              <a:gd name="connsiteY156" fmla="*/ 613763 h 6858000"/>
              <a:gd name="connsiteX157" fmla="*/ 225269 w 1605470"/>
              <a:gd name="connsiteY157" fmla="*/ 598582 h 6858000"/>
              <a:gd name="connsiteX158" fmla="*/ 224950 w 1605470"/>
              <a:gd name="connsiteY158" fmla="*/ 576846 h 6858000"/>
              <a:gd name="connsiteX159" fmla="*/ 204576 w 1605470"/>
              <a:gd name="connsiteY159" fmla="*/ 530055 h 6858000"/>
              <a:gd name="connsiteX160" fmla="*/ 219064 w 1605470"/>
              <a:gd name="connsiteY160" fmla="*/ 469651 h 6858000"/>
              <a:gd name="connsiteX161" fmla="*/ 195012 w 1605470"/>
              <a:gd name="connsiteY161" fmla="*/ 448559 h 6858000"/>
              <a:gd name="connsiteX162" fmla="*/ 201434 w 1605470"/>
              <a:gd name="connsiteY162" fmla="*/ 441529 h 6858000"/>
              <a:gd name="connsiteX163" fmla="*/ 200655 w 1605470"/>
              <a:gd name="connsiteY163" fmla="*/ 428927 h 6858000"/>
              <a:gd name="connsiteX164" fmla="*/ 190059 w 1605470"/>
              <a:gd name="connsiteY164" fmla="*/ 430161 h 6858000"/>
              <a:gd name="connsiteX165" fmla="*/ 167079 w 1605470"/>
              <a:gd name="connsiteY165" fmla="*/ 367211 h 6858000"/>
              <a:gd name="connsiteX166" fmla="*/ 124571 w 1605470"/>
              <a:gd name="connsiteY166" fmla="*/ 302178 h 6858000"/>
              <a:gd name="connsiteX167" fmla="*/ 103243 w 1605470"/>
              <a:gd name="connsiteY167" fmla="*/ 211375 h 6858000"/>
              <a:gd name="connsiteX168" fmla="*/ 94571 w 1605470"/>
              <a:gd name="connsiteY168" fmla="*/ 184179 h 6858000"/>
              <a:gd name="connsiteX169" fmla="*/ 13437 w 1605470"/>
              <a:gd name="connsiteY169" fmla="*/ 19287 h 6858000"/>
              <a:gd name="connsiteX170" fmla="*/ 0 w 1605470"/>
              <a:gd name="connsiteY17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0510 w 1605470"/>
              <a:gd name="connsiteY97" fmla="*/ 3361844 h 6858000"/>
              <a:gd name="connsiteX98" fmla="*/ 767933 w 1605470"/>
              <a:gd name="connsiteY98" fmla="*/ 3356929 h 6858000"/>
              <a:gd name="connsiteX99" fmla="*/ 766158 w 1605470"/>
              <a:gd name="connsiteY99" fmla="*/ 3349058 h 6858000"/>
              <a:gd name="connsiteX100" fmla="*/ 766414 w 1605470"/>
              <a:gd name="connsiteY100" fmla="*/ 3348763 h 6858000"/>
              <a:gd name="connsiteX101" fmla="*/ 764166 w 1605470"/>
              <a:gd name="connsiteY101" fmla="*/ 3341588 h 6858000"/>
              <a:gd name="connsiteX102" fmla="*/ 749397 w 1605470"/>
              <a:gd name="connsiteY102" fmla="*/ 3307769 h 6858000"/>
              <a:gd name="connsiteX103" fmla="*/ 766960 w 1605470"/>
              <a:gd name="connsiteY103" fmla="*/ 3250522 h 6858000"/>
              <a:gd name="connsiteX104" fmla="*/ 767385 w 1605470"/>
              <a:gd name="connsiteY104" fmla="*/ 3229163 h 6858000"/>
              <a:gd name="connsiteX105" fmla="*/ 769208 w 1605470"/>
              <a:gd name="connsiteY105" fmla="*/ 3217217 h 6858000"/>
              <a:gd name="connsiteX106" fmla="*/ 770350 w 1605470"/>
              <a:gd name="connsiteY106" fmla="*/ 3216125 h 6858000"/>
              <a:gd name="connsiteX107" fmla="*/ 756043 w 1605470"/>
              <a:gd name="connsiteY107" fmla="*/ 3183755 h 6858000"/>
              <a:gd name="connsiteX108" fmla="*/ 756544 w 1605470"/>
              <a:gd name="connsiteY108" fmla="*/ 3178642 h 6858000"/>
              <a:gd name="connsiteX109" fmla="*/ 744144 w 1605470"/>
              <a:gd name="connsiteY109" fmla="*/ 3158586 h 6858000"/>
              <a:gd name="connsiteX110" fmla="*/ 739378 w 1605470"/>
              <a:gd name="connsiteY110" fmla="*/ 3147669 h 6858000"/>
              <a:gd name="connsiteX111" fmla="*/ 734648 w 1605470"/>
              <a:gd name="connsiteY111" fmla="*/ 3145733 h 6858000"/>
              <a:gd name="connsiteX112" fmla="*/ 729329 w 1605470"/>
              <a:gd name="connsiteY112" fmla="*/ 3129034 h 6858000"/>
              <a:gd name="connsiteX113" fmla="*/ 729994 w 1605470"/>
              <a:gd name="connsiteY113" fmla="*/ 3126682 h 6858000"/>
              <a:gd name="connsiteX114" fmla="*/ 720862 w 1605470"/>
              <a:gd name="connsiteY114" fmla="*/ 3114519 h 6858000"/>
              <a:gd name="connsiteX115" fmla="*/ 707471 w 1605470"/>
              <a:gd name="connsiteY115" fmla="*/ 3106272 h 6858000"/>
              <a:gd name="connsiteX116" fmla="*/ 680201 w 1605470"/>
              <a:gd name="connsiteY116" fmla="*/ 2958185 h 6858000"/>
              <a:gd name="connsiteX117" fmla="*/ 622815 w 1605470"/>
              <a:gd name="connsiteY117" fmla="*/ 2762989 h 6858000"/>
              <a:gd name="connsiteX118" fmla="*/ 571733 w 1605470"/>
              <a:gd name="connsiteY118" fmla="*/ 2554718 h 6858000"/>
              <a:gd name="connsiteX119" fmla="*/ 551827 w 1605470"/>
              <a:gd name="connsiteY119" fmla="*/ 2485734 h 6858000"/>
              <a:gd name="connsiteX120" fmla="*/ 542550 w 1605470"/>
              <a:gd name="connsiteY120" fmla="*/ 2447068 h 6858000"/>
              <a:gd name="connsiteX121" fmla="*/ 529511 w 1605470"/>
              <a:gd name="connsiteY121" fmla="*/ 2425819 h 6858000"/>
              <a:gd name="connsiteX122" fmla="*/ 528878 w 1605470"/>
              <a:gd name="connsiteY122" fmla="*/ 2408971 h 6858000"/>
              <a:gd name="connsiteX123" fmla="*/ 535510 w 1605470"/>
              <a:gd name="connsiteY123" fmla="*/ 2402874 h 6858000"/>
              <a:gd name="connsiteX124" fmla="*/ 538122 w 1605470"/>
              <a:gd name="connsiteY124" fmla="*/ 2381443 h 6858000"/>
              <a:gd name="connsiteX125" fmla="*/ 514451 w 1605470"/>
              <a:gd name="connsiteY125" fmla="*/ 2261920 h 6858000"/>
              <a:gd name="connsiteX126" fmla="*/ 504338 w 1605470"/>
              <a:gd name="connsiteY126" fmla="*/ 2195378 h 6858000"/>
              <a:gd name="connsiteX127" fmla="*/ 488555 w 1605470"/>
              <a:gd name="connsiteY127" fmla="*/ 2155135 h 6858000"/>
              <a:gd name="connsiteX128" fmla="*/ 486013 w 1605470"/>
              <a:gd name="connsiteY128" fmla="*/ 2118008 h 6858000"/>
              <a:gd name="connsiteX129" fmla="*/ 487006 w 1605470"/>
              <a:gd name="connsiteY129" fmla="*/ 2050531 h 6858000"/>
              <a:gd name="connsiteX130" fmla="*/ 478812 w 1605470"/>
              <a:gd name="connsiteY130" fmla="*/ 1963269 h 6858000"/>
              <a:gd name="connsiteX131" fmla="*/ 459990 w 1605470"/>
              <a:gd name="connsiteY131" fmla="*/ 1906352 h 6858000"/>
              <a:gd name="connsiteX132" fmla="*/ 436547 w 1605470"/>
              <a:gd name="connsiteY132" fmla="*/ 1861531 h 6858000"/>
              <a:gd name="connsiteX133" fmla="*/ 390346 w 1605470"/>
              <a:gd name="connsiteY133" fmla="*/ 1732919 h 6858000"/>
              <a:gd name="connsiteX134" fmla="*/ 362657 w 1605470"/>
              <a:gd name="connsiteY134" fmla="*/ 1663540 h 6858000"/>
              <a:gd name="connsiteX135" fmla="*/ 361783 w 1605470"/>
              <a:gd name="connsiteY135" fmla="*/ 1615777 h 6858000"/>
              <a:gd name="connsiteX136" fmla="*/ 342578 w 1605470"/>
              <a:gd name="connsiteY136" fmla="*/ 1563678 h 6858000"/>
              <a:gd name="connsiteX137" fmla="*/ 355658 w 1605470"/>
              <a:gd name="connsiteY137" fmla="*/ 1519474 h 6858000"/>
              <a:gd name="connsiteX138" fmla="*/ 348400 w 1605470"/>
              <a:gd name="connsiteY138" fmla="*/ 1477995 h 6858000"/>
              <a:gd name="connsiteX139" fmla="*/ 334485 w 1605470"/>
              <a:gd name="connsiteY139" fmla="*/ 1373769 h 6858000"/>
              <a:gd name="connsiteX140" fmla="*/ 342792 w 1605470"/>
              <a:gd name="connsiteY140" fmla="*/ 1307086 h 6858000"/>
              <a:gd name="connsiteX141" fmla="*/ 343980 w 1605470"/>
              <a:gd name="connsiteY141" fmla="*/ 1189033 h 6858000"/>
              <a:gd name="connsiteX142" fmla="*/ 348665 w 1605470"/>
              <a:gd name="connsiteY142" fmla="*/ 1168288 h 6858000"/>
              <a:gd name="connsiteX143" fmla="*/ 340947 w 1605470"/>
              <a:gd name="connsiteY143" fmla="*/ 1142577 h 6858000"/>
              <a:gd name="connsiteX144" fmla="*/ 330253 w 1605470"/>
              <a:gd name="connsiteY144" fmla="*/ 1088484 h 6858000"/>
              <a:gd name="connsiteX145" fmla="*/ 318989 w 1605470"/>
              <a:gd name="connsiteY145" fmla="*/ 1016103 h 6858000"/>
              <a:gd name="connsiteX146" fmla="*/ 320445 w 1605470"/>
              <a:gd name="connsiteY146" fmla="*/ 932283 h 6858000"/>
              <a:gd name="connsiteX147" fmla="*/ 322681 w 1605470"/>
              <a:gd name="connsiteY147" fmla="*/ 915925 h 6858000"/>
              <a:gd name="connsiteX148" fmla="*/ 315310 w 1605470"/>
              <a:gd name="connsiteY148" fmla="*/ 896999 h 6858000"/>
              <a:gd name="connsiteX149" fmla="*/ 284718 w 1605470"/>
              <a:gd name="connsiteY149" fmla="*/ 821517 h 6858000"/>
              <a:gd name="connsiteX150" fmla="*/ 263668 w 1605470"/>
              <a:gd name="connsiteY150" fmla="*/ 751353 h 6858000"/>
              <a:gd name="connsiteX151" fmla="*/ 263226 w 1605470"/>
              <a:gd name="connsiteY151" fmla="*/ 721230 h 6858000"/>
              <a:gd name="connsiteX152" fmla="*/ 248897 w 1605470"/>
              <a:gd name="connsiteY152" fmla="*/ 681659 h 6858000"/>
              <a:gd name="connsiteX153" fmla="*/ 234316 w 1605470"/>
              <a:gd name="connsiteY153" fmla="*/ 635218 h 6858000"/>
              <a:gd name="connsiteX154" fmla="*/ 239327 w 1605470"/>
              <a:gd name="connsiteY154" fmla="*/ 613763 h 6858000"/>
              <a:gd name="connsiteX155" fmla="*/ 225269 w 1605470"/>
              <a:gd name="connsiteY155" fmla="*/ 598582 h 6858000"/>
              <a:gd name="connsiteX156" fmla="*/ 224950 w 1605470"/>
              <a:gd name="connsiteY156" fmla="*/ 576846 h 6858000"/>
              <a:gd name="connsiteX157" fmla="*/ 204576 w 1605470"/>
              <a:gd name="connsiteY157" fmla="*/ 530055 h 6858000"/>
              <a:gd name="connsiteX158" fmla="*/ 219064 w 1605470"/>
              <a:gd name="connsiteY158" fmla="*/ 469651 h 6858000"/>
              <a:gd name="connsiteX159" fmla="*/ 195012 w 1605470"/>
              <a:gd name="connsiteY159" fmla="*/ 448559 h 6858000"/>
              <a:gd name="connsiteX160" fmla="*/ 201434 w 1605470"/>
              <a:gd name="connsiteY160" fmla="*/ 441529 h 6858000"/>
              <a:gd name="connsiteX161" fmla="*/ 200655 w 1605470"/>
              <a:gd name="connsiteY161" fmla="*/ 428927 h 6858000"/>
              <a:gd name="connsiteX162" fmla="*/ 190059 w 1605470"/>
              <a:gd name="connsiteY162" fmla="*/ 430161 h 6858000"/>
              <a:gd name="connsiteX163" fmla="*/ 167079 w 1605470"/>
              <a:gd name="connsiteY163" fmla="*/ 367211 h 6858000"/>
              <a:gd name="connsiteX164" fmla="*/ 124571 w 1605470"/>
              <a:gd name="connsiteY164" fmla="*/ 302178 h 6858000"/>
              <a:gd name="connsiteX165" fmla="*/ 103243 w 1605470"/>
              <a:gd name="connsiteY165" fmla="*/ 211375 h 6858000"/>
              <a:gd name="connsiteX166" fmla="*/ 94571 w 1605470"/>
              <a:gd name="connsiteY166" fmla="*/ 184179 h 6858000"/>
              <a:gd name="connsiteX167" fmla="*/ 13437 w 1605470"/>
              <a:gd name="connsiteY167" fmla="*/ 19287 h 6858000"/>
              <a:gd name="connsiteX168" fmla="*/ 0 w 1605470"/>
              <a:gd name="connsiteY16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0510 w 1605470"/>
              <a:gd name="connsiteY97" fmla="*/ 3361844 h 6858000"/>
              <a:gd name="connsiteX98" fmla="*/ 766158 w 1605470"/>
              <a:gd name="connsiteY98" fmla="*/ 3349058 h 6858000"/>
              <a:gd name="connsiteX99" fmla="*/ 766414 w 1605470"/>
              <a:gd name="connsiteY99" fmla="*/ 3348763 h 6858000"/>
              <a:gd name="connsiteX100" fmla="*/ 764166 w 1605470"/>
              <a:gd name="connsiteY100" fmla="*/ 3341588 h 6858000"/>
              <a:gd name="connsiteX101" fmla="*/ 749397 w 1605470"/>
              <a:gd name="connsiteY101" fmla="*/ 3307769 h 6858000"/>
              <a:gd name="connsiteX102" fmla="*/ 766960 w 1605470"/>
              <a:gd name="connsiteY102" fmla="*/ 3250522 h 6858000"/>
              <a:gd name="connsiteX103" fmla="*/ 767385 w 1605470"/>
              <a:gd name="connsiteY103" fmla="*/ 3229163 h 6858000"/>
              <a:gd name="connsiteX104" fmla="*/ 769208 w 1605470"/>
              <a:gd name="connsiteY104" fmla="*/ 3217217 h 6858000"/>
              <a:gd name="connsiteX105" fmla="*/ 770350 w 1605470"/>
              <a:gd name="connsiteY105" fmla="*/ 3216125 h 6858000"/>
              <a:gd name="connsiteX106" fmla="*/ 756043 w 1605470"/>
              <a:gd name="connsiteY106" fmla="*/ 3183755 h 6858000"/>
              <a:gd name="connsiteX107" fmla="*/ 756544 w 1605470"/>
              <a:gd name="connsiteY107" fmla="*/ 3178642 h 6858000"/>
              <a:gd name="connsiteX108" fmla="*/ 744144 w 1605470"/>
              <a:gd name="connsiteY108" fmla="*/ 3158586 h 6858000"/>
              <a:gd name="connsiteX109" fmla="*/ 739378 w 1605470"/>
              <a:gd name="connsiteY109" fmla="*/ 3147669 h 6858000"/>
              <a:gd name="connsiteX110" fmla="*/ 734648 w 1605470"/>
              <a:gd name="connsiteY110" fmla="*/ 3145733 h 6858000"/>
              <a:gd name="connsiteX111" fmla="*/ 729329 w 1605470"/>
              <a:gd name="connsiteY111" fmla="*/ 3129034 h 6858000"/>
              <a:gd name="connsiteX112" fmla="*/ 729994 w 1605470"/>
              <a:gd name="connsiteY112" fmla="*/ 3126682 h 6858000"/>
              <a:gd name="connsiteX113" fmla="*/ 720862 w 1605470"/>
              <a:gd name="connsiteY113" fmla="*/ 3114519 h 6858000"/>
              <a:gd name="connsiteX114" fmla="*/ 707471 w 1605470"/>
              <a:gd name="connsiteY114" fmla="*/ 3106272 h 6858000"/>
              <a:gd name="connsiteX115" fmla="*/ 680201 w 1605470"/>
              <a:gd name="connsiteY115" fmla="*/ 2958185 h 6858000"/>
              <a:gd name="connsiteX116" fmla="*/ 622815 w 1605470"/>
              <a:gd name="connsiteY116" fmla="*/ 2762989 h 6858000"/>
              <a:gd name="connsiteX117" fmla="*/ 571733 w 1605470"/>
              <a:gd name="connsiteY117" fmla="*/ 2554718 h 6858000"/>
              <a:gd name="connsiteX118" fmla="*/ 551827 w 1605470"/>
              <a:gd name="connsiteY118" fmla="*/ 2485734 h 6858000"/>
              <a:gd name="connsiteX119" fmla="*/ 542550 w 1605470"/>
              <a:gd name="connsiteY119" fmla="*/ 2447068 h 6858000"/>
              <a:gd name="connsiteX120" fmla="*/ 529511 w 1605470"/>
              <a:gd name="connsiteY120" fmla="*/ 2425819 h 6858000"/>
              <a:gd name="connsiteX121" fmla="*/ 528878 w 1605470"/>
              <a:gd name="connsiteY121" fmla="*/ 2408971 h 6858000"/>
              <a:gd name="connsiteX122" fmla="*/ 535510 w 1605470"/>
              <a:gd name="connsiteY122" fmla="*/ 2402874 h 6858000"/>
              <a:gd name="connsiteX123" fmla="*/ 538122 w 1605470"/>
              <a:gd name="connsiteY123" fmla="*/ 2381443 h 6858000"/>
              <a:gd name="connsiteX124" fmla="*/ 514451 w 1605470"/>
              <a:gd name="connsiteY124" fmla="*/ 2261920 h 6858000"/>
              <a:gd name="connsiteX125" fmla="*/ 504338 w 1605470"/>
              <a:gd name="connsiteY125" fmla="*/ 2195378 h 6858000"/>
              <a:gd name="connsiteX126" fmla="*/ 488555 w 1605470"/>
              <a:gd name="connsiteY126" fmla="*/ 2155135 h 6858000"/>
              <a:gd name="connsiteX127" fmla="*/ 486013 w 1605470"/>
              <a:gd name="connsiteY127" fmla="*/ 2118008 h 6858000"/>
              <a:gd name="connsiteX128" fmla="*/ 487006 w 1605470"/>
              <a:gd name="connsiteY128" fmla="*/ 2050531 h 6858000"/>
              <a:gd name="connsiteX129" fmla="*/ 478812 w 1605470"/>
              <a:gd name="connsiteY129" fmla="*/ 1963269 h 6858000"/>
              <a:gd name="connsiteX130" fmla="*/ 459990 w 1605470"/>
              <a:gd name="connsiteY130" fmla="*/ 1906352 h 6858000"/>
              <a:gd name="connsiteX131" fmla="*/ 436547 w 1605470"/>
              <a:gd name="connsiteY131" fmla="*/ 1861531 h 6858000"/>
              <a:gd name="connsiteX132" fmla="*/ 390346 w 1605470"/>
              <a:gd name="connsiteY132" fmla="*/ 1732919 h 6858000"/>
              <a:gd name="connsiteX133" fmla="*/ 362657 w 1605470"/>
              <a:gd name="connsiteY133" fmla="*/ 1663540 h 6858000"/>
              <a:gd name="connsiteX134" fmla="*/ 361783 w 1605470"/>
              <a:gd name="connsiteY134" fmla="*/ 1615777 h 6858000"/>
              <a:gd name="connsiteX135" fmla="*/ 342578 w 1605470"/>
              <a:gd name="connsiteY135" fmla="*/ 1563678 h 6858000"/>
              <a:gd name="connsiteX136" fmla="*/ 355658 w 1605470"/>
              <a:gd name="connsiteY136" fmla="*/ 1519474 h 6858000"/>
              <a:gd name="connsiteX137" fmla="*/ 348400 w 1605470"/>
              <a:gd name="connsiteY137" fmla="*/ 1477995 h 6858000"/>
              <a:gd name="connsiteX138" fmla="*/ 334485 w 1605470"/>
              <a:gd name="connsiteY138" fmla="*/ 1373769 h 6858000"/>
              <a:gd name="connsiteX139" fmla="*/ 342792 w 1605470"/>
              <a:gd name="connsiteY139" fmla="*/ 1307086 h 6858000"/>
              <a:gd name="connsiteX140" fmla="*/ 343980 w 1605470"/>
              <a:gd name="connsiteY140" fmla="*/ 1189033 h 6858000"/>
              <a:gd name="connsiteX141" fmla="*/ 348665 w 1605470"/>
              <a:gd name="connsiteY141" fmla="*/ 1168288 h 6858000"/>
              <a:gd name="connsiteX142" fmla="*/ 340947 w 1605470"/>
              <a:gd name="connsiteY142" fmla="*/ 1142577 h 6858000"/>
              <a:gd name="connsiteX143" fmla="*/ 330253 w 1605470"/>
              <a:gd name="connsiteY143" fmla="*/ 1088484 h 6858000"/>
              <a:gd name="connsiteX144" fmla="*/ 318989 w 1605470"/>
              <a:gd name="connsiteY144" fmla="*/ 1016103 h 6858000"/>
              <a:gd name="connsiteX145" fmla="*/ 320445 w 1605470"/>
              <a:gd name="connsiteY145" fmla="*/ 932283 h 6858000"/>
              <a:gd name="connsiteX146" fmla="*/ 322681 w 1605470"/>
              <a:gd name="connsiteY146" fmla="*/ 915925 h 6858000"/>
              <a:gd name="connsiteX147" fmla="*/ 315310 w 1605470"/>
              <a:gd name="connsiteY147" fmla="*/ 896999 h 6858000"/>
              <a:gd name="connsiteX148" fmla="*/ 284718 w 1605470"/>
              <a:gd name="connsiteY148" fmla="*/ 821517 h 6858000"/>
              <a:gd name="connsiteX149" fmla="*/ 263668 w 1605470"/>
              <a:gd name="connsiteY149" fmla="*/ 751353 h 6858000"/>
              <a:gd name="connsiteX150" fmla="*/ 263226 w 1605470"/>
              <a:gd name="connsiteY150" fmla="*/ 721230 h 6858000"/>
              <a:gd name="connsiteX151" fmla="*/ 248897 w 1605470"/>
              <a:gd name="connsiteY151" fmla="*/ 681659 h 6858000"/>
              <a:gd name="connsiteX152" fmla="*/ 234316 w 1605470"/>
              <a:gd name="connsiteY152" fmla="*/ 635218 h 6858000"/>
              <a:gd name="connsiteX153" fmla="*/ 239327 w 1605470"/>
              <a:gd name="connsiteY153" fmla="*/ 613763 h 6858000"/>
              <a:gd name="connsiteX154" fmla="*/ 225269 w 1605470"/>
              <a:gd name="connsiteY154" fmla="*/ 598582 h 6858000"/>
              <a:gd name="connsiteX155" fmla="*/ 224950 w 1605470"/>
              <a:gd name="connsiteY155" fmla="*/ 576846 h 6858000"/>
              <a:gd name="connsiteX156" fmla="*/ 204576 w 1605470"/>
              <a:gd name="connsiteY156" fmla="*/ 530055 h 6858000"/>
              <a:gd name="connsiteX157" fmla="*/ 219064 w 1605470"/>
              <a:gd name="connsiteY157" fmla="*/ 469651 h 6858000"/>
              <a:gd name="connsiteX158" fmla="*/ 195012 w 1605470"/>
              <a:gd name="connsiteY158" fmla="*/ 448559 h 6858000"/>
              <a:gd name="connsiteX159" fmla="*/ 201434 w 1605470"/>
              <a:gd name="connsiteY159" fmla="*/ 441529 h 6858000"/>
              <a:gd name="connsiteX160" fmla="*/ 200655 w 1605470"/>
              <a:gd name="connsiteY160" fmla="*/ 428927 h 6858000"/>
              <a:gd name="connsiteX161" fmla="*/ 190059 w 1605470"/>
              <a:gd name="connsiteY161" fmla="*/ 430161 h 6858000"/>
              <a:gd name="connsiteX162" fmla="*/ 167079 w 1605470"/>
              <a:gd name="connsiteY162" fmla="*/ 367211 h 6858000"/>
              <a:gd name="connsiteX163" fmla="*/ 124571 w 1605470"/>
              <a:gd name="connsiteY163" fmla="*/ 302178 h 6858000"/>
              <a:gd name="connsiteX164" fmla="*/ 103243 w 1605470"/>
              <a:gd name="connsiteY164" fmla="*/ 211375 h 6858000"/>
              <a:gd name="connsiteX165" fmla="*/ 94571 w 1605470"/>
              <a:gd name="connsiteY165" fmla="*/ 184179 h 6858000"/>
              <a:gd name="connsiteX166" fmla="*/ 13437 w 1605470"/>
              <a:gd name="connsiteY166" fmla="*/ 19287 h 6858000"/>
              <a:gd name="connsiteX167" fmla="*/ 0 w 1605470"/>
              <a:gd name="connsiteY16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66414 w 1605470"/>
              <a:gd name="connsiteY98" fmla="*/ 3348763 h 6858000"/>
              <a:gd name="connsiteX99" fmla="*/ 764166 w 1605470"/>
              <a:gd name="connsiteY99" fmla="*/ 3341588 h 6858000"/>
              <a:gd name="connsiteX100" fmla="*/ 749397 w 1605470"/>
              <a:gd name="connsiteY100" fmla="*/ 3307769 h 6858000"/>
              <a:gd name="connsiteX101" fmla="*/ 766960 w 1605470"/>
              <a:gd name="connsiteY101" fmla="*/ 3250522 h 6858000"/>
              <a:gd name="connsiteX102" fmla="*/ 767385 w 1605470"/>
              <a:gd name="connsiteY102" fmla="*/ 3229163 h 6858000"/>
              <a:gd name="connsiteX103" fmla="*/ 769208 w 1605470"/>
              <a:gd name="connsiteY103" fmla="*/ 3217217 h 6858000"/>
              <a:gd name="connsiteX104" fmla="*/ 770350 w 1605470"/>
              <a:gd name="connsiteY104" fmla="*/ 3216125 h 6858000"/>
              <a:gd name="connsiteX105" fmla="*/ 756043 w 1605470"/>
              <a:gd name="connsiteY105" fmla="*/ 3183755 h 6858000"/>
              <a:gd name="connsiteX106" fmla="*/ 756544 w 1605470"/>
              <a:gd name="connsiteY106" fmla="*/ 3178642 h 6858000"/>
              <a:gd name="connsiteX107" fmla="*/ 744144 w 1605470"/>
              <a:gd name="connsiteY107" fmla="*/ 3158586 h 6858000"/>
              <a:gd name="connsiteX108" fmla="*/ 739378 w 1605470"/>
              <a:gd name="connsiteY108" fmla="*/ 3147669 h 6858000"/>
              <a:gd name="connsiteX109" fmla="*/ 734648 w 1605470"/>
              <a:gd name="connsiteY109" fmla="*/ 3145733 h 6858000"/>
              <a:gd name="connsiteX110" fmla="*/ 729329 w 1605470"/>
              <a:gd name="connsiteY110" fmla="*/ 3129034 h 6858000"/>
              <a:gd name="connsiteX111" fmla="*/ 729994 w 1605470"/>
              <a:gd name="connsiteY111" fmla="*/ 3126682 h 6858000"/>
              <a:gd name="connsiteX112" fmla="*/ 720862 w 1605470"/>
              <a:gd name="connsiteY112" fmla="*/ 3114519 h 6858000"/>
              <a:gd name="connsiteX113" fmla="*/ 707471 w 1605470"/>
              <a:gd name="connsiteY113" fmla="*/ 3106272 h 6858000"/>
              <a:gd name="connsiteX114" fmla="*/ 680201 w 1605470"/>
              <a:gd name="connsiteY114" fmla="*/ 2958185 h 6858000"/>
              <a:gd name="connsiteX115" fmla="*/ 622815 w 1605470"/>
              <a:gd name="connsiteY115" fmla="*/ 2762989 h 6858000"/>
              <a:gd name="connsiteX116" fmla="*/ 571733 w 1605470"/>
              <a:gd name="connsiteY116" fmla="*/ 2554718 h 6858000"/>
              <a:gd name="connsiteX117" fmla="*/ 551827 w 1605470"/>
              <a:gd name="connsiteY117" fmla="*/ 2485734 h 6858000"/>
              <a:gd name="connsiteX118" fmla="*/ 542550 w 1605470"/>
              <a:gd name="connsiteY118" fmla="*/ 2447068 h 6858000"/>
              <a:gd name="connsiteX119" fmla="*/ 529511 w 1605470"/>
              <a:gd name="connsiteY119" fmla="*/ 2425819 h 6858000"/>
              <a:gd name="connsiteX120" fmla="*/ 528878 w 1605470"/>
              <a:gd name="connsiteY120" fmla="*/ 2408971 h 6858000"/>
              <a:gd name="connsiteX121" fmla="*/ 535510 w 1605470"/>
              <a:gd name="connsiteY121" fmla="*/ 2402874 h 6858000"/>
              <a:gd name="connsiteX122" fmla="*/ 538122 w 1605470"/>
              <a:gd name="connsiteY122" fmla="*/ 2381443 h 6858000"/>
              <a:gd name="connsiteX123" fmla="*/ 514451 w 1605470"/>
              <a:gd name="connsiteY123" fmla="*/ 2261920 h 6858000"/>
              <a:gd name="connsiteX124" fmla="*/ 504338 w 1605470"/>
              <a:gd name="connsiteY124" fmla="*/ 2195378 h 6858000"/>
              <a:gd name="connsiteX125" fmla="*/ 488555 w 1605470"/>
              <a:gd name="connsiteY125" fmla="*/ 2155135 h 6858000"/>
              <a:gd name="connsiteX126" fmla="*/ 486013 w 1605470"/>
              <a:gd name="connsiteY126" fmla="*/ 2118008 h 6858000"/>
              <a:gd name="connsiteX127" fmla="*/ 487006 w 1605470"/>
              <a:gd name="connsiteY127" fmla="*/ 2050531 h 6858000"/>
              <a:gd name="connsiteX128" fmla="*/ 478812 w 1605470"/>
              <a:gd name="connsiteY128" fmla="*/ 1963269 h 6858000"/>
              <a:gd name="connsiteX129" fmla="*/ 459990 w 1605470"/>
              <a:gd name="connsiteY129" fmla="*/ 1906352 h 6858000"/>
              <a:gd name="connsiteX130" fmla="*/ 436547 w 1605470"/>
              <a:gd name="connsiteY130" fmla="*/ 1861531 h 6858000"/>
              <a:gd name="connsiteX131" fmla="*/ 390346 w 1605470"/>
              <a:gd name="connsiteY131" fmla="*/ 1732919 h 6858000"/>
              <a:gd name="connsiteX132" fmla="*/ 362657 w 1605470"/>
              <a:gd name="connsiteY132" fmla="*/ 1663540 h 6858000"/>
              <a:gd name="connsiteX133" fmla="*/ 361783 w 1605470"/>
              <a:gd name="connsiteY133" fmla="*/ 1615777 h 6858000"/>
              <a:gd name="connsiteX134" fmla="*/ 342578 w 1605470"/>
              <a:gd name="connsiteY134" fmla="*/ 1563678 h 6858000"/>
              <a:gd name="connsiteX135" fmla="*/ 355658 w 1605470"/>
              <a:gd name="connsiteY135" fmla="*/ 1519474 h 6858000"/>
              <a:gd name="connsiteX136" fmla="*/ 348400 w 1605470"/>
              <a:gd name="connsiteY136" fmla="*/ 1477995 h 6858000"/>
              <a:gd name="connsiteX137" fmla="*/ 334485 w 1605470"/>
              <a:gd name="connsiteY137" fmla="*/ 1373769 h 6858000"/>
              <a:gd name="connsiteX138" fmla="*/ 342792 w 1605470"/>
              <a:gd name="connsiteY138" fmla="*/ 1307086 h 6858000"/>
              <a:gd name="connsiteX139" fmla="*/ 343980 w 1605470"/>
              <a:gd name="connsiteY139" fmla="*/ 1189033 h 6858000"/>
              <a:gd name="connsiteX140" fmla="*/ 348665 w 1605470"/>
              <a:gd name="connsiteY140" fmla="*/ 1168288 h 6858000"/>
              <a:gd name="connsiteX141" fmla="*/ 340947 w 1605470"/>
              <a:gd name="connsiteY141" fmla="*/ 1142577 h 6858000"/>
              <a:gd name="connsiteX142" fmla="*/ 330253 w 1605470"/>
              <a:gd name="connsiteY142" fmla="*/ 1088484 h 6858000"/>
              <a:gd name="connsiteX143" fmla="*/ 318989 w 1605470"/>
              <a:gd name="connsiteY143" fmla="*/ 1016103 h 6858000"/>
              <a:gd name="connsiteX144" fmla="*/ 320445 w 1605470"/>
              <a:gd name="connsiteY144" fmla="*/ 932283 h 6858000"/>
              <a:gd name="connsiteX145" fmla="*/ 322681 w 1605470"/>
              <a:gd name="connsiteY145" fmla="*/ 915925 h 6858000"/>
              <a:gd name="connsiteX146" fmla="*/ 315310 w 1605470"/>
              <a:gd name="connsiteY146" fmla="*/ 896999 h 6858000"/>
              <a:gd name="connsiteX147" fmla="*/ 284718 w 1605470"/>
              <a:gd name="connsiteY147" fmla="*/ 821517 h 6858000"/>
              <a:gd name="connsiteX148" fmla="*/ 263668 w 1605470"/>
              <a:gd name="connsiteY148" fmla="*/ 751353 h 6858000"/>
              <a:gd name="connsiteX149" fmla="*/ 263226 w 1605470"/>
              <a:gd name="connsiteY149" fmla="*/ 721230 h 6858000"/>
              <a:gd name="connsiteX150" fmla="*/ 248897 w 1605470"/>
              <a:gd name="connsiteY150" fmla="*/ 681659 h 6858000"/>
              <a:gd name="connsiteX151" fmla="*/ 234316 w 1605470"/>
              <a:gd name="connsiteY151" fmla="*/ 635218 h 6858000"/>
              <a:gd name="connsiteX152" fmla="*/ 239327 w 1605470"/>
              <a:gd name="connsiteY152" fmla="*/ 613763 h 6858000"/>
              <a:gd name="connsiteX153" fmla="*/ 225269 w 1605470"/>
              <a:gd name="connsiteY153" fmla="*/ 598582 h 6858000"/>
              <a:gd name="connsiteX154" fmla="*/ 224950 w 1605470"/>
              <a:gd name="connsiteY154" fmla="*/ 576846 h 6858000"/>
              <a:gd name="connsiteX155" fmla="*/ 204576 w 1605470"/>
              <a:gd name="connsiteY155" fmla="*/ 530055 h 6858000"/>
              <a:gd name="connsiteX156" fmla="*/ 219064 w 1605470"/>
              <a:gd name="connsiteY156" fmla="*/ 469651 h 6858000"/>
              <a:gd name="connsiteX157" fmla="*/ 195012 w 1605470"/>
              <a:gd name="connsiteY157" fmla="*/ 448559 h 6858000"/>
              <a:gd name="connsiteX158" fmla="*/ 201434 w 1605470"/>
              <a:gd name="connsiteY158" fmla="*/ 441529 h 6858000"/>
              <a:gd name="connsiteX159" fmla="*/ 200655 w 1605470"/>
              <a:gd name="connsiteY159" fmla="*/ 428927 h 6858000"/>
              <a:gd name="connsiteX160" fmla="*/ 190059 w 1605470"/>
              <a:gd name="connsiteY160" fmla="*/ 430161 h 6858000"/>
              <a:gd name="connsiteX161" fmla="*/ 167079 w 1605470"/>
              <a:gd name="connsiteY161" fmla="*/ 367211 h 6858000"/>
              <a:gd name="connsiteX162" fmla="*/ 124571 w 1605470"/>
              <a:gd name="connsiteY162" fmla="*/ 302178 h 6858000"/>
              <a:gd name="connsiteX163" fmla="*/ 103243 w 1605470"/>
              <a:gd name="connsiteY163" fmla="*/ 211375 h 6858000"/>
              <a:gd name="connsiteX164" fmla="*/ 94571 w 1605470"/>
              <a:gd name="connsiteY164" fmla="*/ 184179 h 6858000"/>
              <a:gd name="connsiteX165" fmla="*/ 13437 w 1605470"/>
              <a:gd name="connsiteY165" fmla="*/ 19287 h 6858000"/>
              <a:gd name="connsiteX166" fmla="*/ 0 w 1605470"/>
              <a:gd name="connsiteY16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64166 w 1605470"/>
              <a:gd name="connsiteY98" fmla="*/ 3341588 h 6858000"/>
              <a:gd name="connsiteX99" fmla="*/ 749397 w 1605470"/>
              <a:gd name="connsiteY99" fmla="*/ 3307769 h 6858000"/>
              <a:gd name="connsiteX100" fmla="*/ 766960 w 1605470"/>
              <a:gd name="connsiteY100" fmla="*/ 3250522 h 6858000"/>
              <a:gd name="connsiteX101" fmla="*/ 767385 w 1605470"/>
              <a:gd name="connsiteY101" fmla="*/ 3229163 h 6858000"/>
              <a:gd name="connsiteX102" fmla="*/ 769208 w 1605470"/>
              <a:gd name="connsiteY102" fmla="*/ 3217217 h 6858000"/>
              <a:gd name="connsiteX103" fmla="*/ 770350 w 1605470"/>
              <a:gd name="connsiteY103" fmla="*/ 3216125 h 6858000"/>
              <a:gd name="connsiteX104" fmla="*/ 756043 w 1605470"/>
              <a:gd name="connsiteY104" fmla="*/ 3183755 h 6858000"/>
              <a:gd name="connsiteX105" fmla="*/ 756544 w 1605470"/>
              <a:gd name="connsiteY105" fmla="*/ 3178642 h 6858000"/>
              <a:gd name="connsiteX106" fmla="*/ 744144 w 1605470"/>
              <a:gd name="connsiteY106" fmla="*/ 3158586 h 6858000"/>
              <a:gd name="connsiteX107" fmla="*/ 739378 w 1605470"/>
              <a:gd name="connsiteY107" fmla="*/ 3147669 h 6858000"/>
              <a:gd name="connsiteX108" fmla="*/ 734648 w 1605470"/>
              <a:gd name="connsiteY108" fmla="*/ 3145733 h 6858000"/>
              <a:gd name="connsiteX109" fmla="*/ 729329 w 1605470"/>
              <a:gd name="connsiteY109" fmla="*/ 3129034 h 6858000"/>
              <a:gd name="connsiteX110" fmla="*/ 729994 w 1605470"/>
              <a:gd name="connsiteY110" fmla="*/ 3126682 h 6858000"/>
              <a:gd name="connsiteX111" fmla="*/ 720862 w 1605470"/>
              <a:gd name="connsiteY111" fmla="*/ 3114519 h 6858000"/>
              <a:gd name="connsiteX112" fmla="*/ 707471 w 1605470"/>
              <a:gd name="connsiteY112" fmla="*/ 3106272 h 6858000"/>
              <a:gd name="connsiteX113" fmla="*/ 680201 w 1605470"/>
              <a:gd name="connsiteY113" fmla="*/ 2958185 h 6858000"/>
              <a:gd name="connsiteX114" fmla="*/ 622815 w 1605470"/>
              <a:gd name="connsiteY114" fmla="*/ 2762989 h 6858000"/>
              <a:gd name="connsiteX115" fmla="*/ 571733 w 1605470"/>
              <a:gd name="connsiteY115" fmla="*/ 2554718 h 6858000"/>
              <a:gd name="connsiteX116" fmla="*/ 551827 w 1605470"/>
              <a:gd name="connsiteY116" fmla="*/ 2485734 h 6858000"/>
              <a:gd name="connsiteX117" fmla="*/ 542550 w 1605470"/>
              <a:gd name="connsiteY117" fmla="*/ 2447068 h 6858000"/>
              <a:gd name="connsiteX118" fmla="*/ 529511 w 1605470"/>
              <a:gd name="connsiteY118" fmla="*/ 2425819 h 6858000"/>
              <a:gd name="connsiteX119" fmla="*/ 528878 w 1605470"/>
              <a:gd name="connsiteY119" fmla="*/ 2408971 h 6858000"/>
              <a:gd name="connsiteX120" fmla="*/ 535510 w 1605470"/>
              <a:gd name="connsiteY120" fmla="*/ 2402874 h 6858000"/>
              <a:gd name="connsiteX121" fmla="*/ 538122 w 1605470"/>
              <a:gd name="connsiteY121" fmla="*/ 2381443 h 6858000"/>
              <a:gd name="connsiteX122" fmla="*/ 514451 w 1605470"/>
              <a:gd name="connsiteY122" fmla="*/ 2261920 h 6858000"/>
              <a:gd name="connsiteX123" fmla="*/ 504338 w 1605470"/>
              <a:gd name="connsiteY123" fmla="*/ 2195378 h 6858000"/>
              <a:gd name="connsiteX124" fmla="*/ 488555 w 1605470"/>
              <a:gd name="connsiteY124" fmla="*/ 2155135 h 6858000"/>
              <a:gd name="connsiteX125" fmla="*/ 486013 w 1605470"/>
              <a:gd name="connsiteY125" fmla="*/ 2118008 h 6858000"/>
              <a:gd name="connsiteX126" fmla="*/ 487006 w 1605470"/>
              <a:gd name="connsiteY126" fmla="*/ 2050531 h 6858000"/>
              <a:gd name="connsiteX127" fmla="*/ 478812 w 1605470"/>
              <a:gd name="connsiteY127" fmla="*/ 1963269 h 6858000"/>
              <a:gd name="connsiteX128" fmla="*/ 459990 w 1605470"/>
              <a:gd name="connsiteY128" fmla="*/ 1906352 h 6858000"/>
              <a:gd name="connsiteX129" fmla="*/ 436547 w 1605470"/>
              <a:gd name="connsiteY129" fmla="*/ 1861531 h 6858000"/>
              <a:gd name="connsiteX130" fmla="*/ 390346 w 1605470"/>
              <a:gd name="connsiteY130" fmla="*/ 1732919 h 6858000"/>
              <a:gd name="connsiteX131" fmla="*/ 362657 w 1605470"/>
              <a:gd name="connsiteY131" fmla="*/ 1663540 h 6858000"/>
              <a:gd name="connsiteX132" fmla="*/ 361783 w 1605470"/>
              <a:gd name="connsiteY132" fmla="*/ 1615777 h 6858000"/>
              <a:gd name="connsiteX133" fmla="*/ 342578 w 1605470"/>
              <a:gd name="connsiteY133" fmla="*/ 1563678 h 6858000"/>
              <a:gd name="connsiteX134" fmla="*/ 355658 w 1605470"/>
              <a:gd name="connsiteY134" fmla="*/ 1519474 h 6858000"/>
              <a:gd name="connsiteX135" fmla="*/ 348400 w 1605470"/>
              <a:gd name="connsiteY135" fmla="*/ 1477995 h 6858000"/>
              <a:gd name="connsiteX136" fmla="*/ 334485 w 1605470"/>
              <a:gd name="connsiteY136" fmla="*/ 1373769 h 6858000"/>
              <a:gd name="connsiteX137" fmla="*/ 342792 w 1605470"/>
              <a:gd name="connsiteY137" fmla="*/ 1307086 h 6858000"/>
              <a:gd name="connsiteX138" fmla="*/ 343980 w 1605470"/>
              <a:gd name="connsiteY138" fmla="*/ 1189033 h 6858000"/>
              <a:gd name="connsiteX139" fmla="*/ 348665 w 1605470"/>
              <a:gd name="connsiteY139" fmla="*/ 1168288 h 6858000"/>
              <a:gd name="connsiteX140" fmla="*/ 340947 w 1605470"/>
              <a:gd name="connsiteY140" fmla="*/ 1142577 h 6858000"/>
              <a:gd name="connsiteX141" fmla="*/ 330253 w 1605470"/>
              <a:gd name="connsiteY141" fmla="*/ 1088484 h 6858000"/>
              <a:gd name="connsiteX142" fmla="*/ 318989 w 1605470"/>
              <a:gd name="connsiteY142" fmla="*/ 1016103 h 6858000"/>
              <a:gd name="connsiteX143" fmla="*/ 320445 w 1605470"/>
              <a:gd name="connsiteY143" fmla="*/ 932283 h 6858000"/>
              <a:gd name="connsiteX144" fmla="*/ 322681 w 1605470"/>
              <a:gd name="connsiteY144" fmla="*/ 915925 h 6858000"/>
              <a:gd name="connsiteX145" fmla="*/ 315310 w 1605470"/>
              <a:gd name="connsiteY145" fmla="*/ 896999 h 6858000"/>
              <a:gd name="connsiteX146" fmla="*/ 284718 w 1605470"/>
              <a:gd name="connsiteY146" fmla="*/ 821517 h 6858000"/>
              <a:gd name="connsiteX147" fmla="*/ 263668 w 1605470"/>
              <a:gd name="connsiteY147" fmla="*/ 751353 h 6858000"/>
              <a:gd name="connsiteX148" fmla="*/ 263226 w 1605470"/>
              <a:gd name="connsiteY148" fmla="*/ 721230 h 6858000"/>
              <a:gd name="connsiteX149" fmla="*/ 248897 w 1605470"/>
              <a:gd name="connsiteY149" fmla="*/ 681659 h 6858000"/>
              <a:gd name="connsiteX150" fmla="*/ 234316 w 1605470"/>
              <a:gd name="connsiteY150" fmla="*/ 635218 h 6858000"/>
              <a:gd name="connsiteX151" fmla="*/ 239327 w 1605470"/>
              <a:gd name="connsiteY151" fmla="*/ 613763 h 6858000"/>
              <a:gd name="connsiteX152" fmla="*/ 225269 w 1605470"/>
              <a:gd name="connsiteY152" fmla="*/ 598582 h 6858000"/>
              <a:gd name="connsiteX153" fmla="*/ 224950 w 1605470"/>
              <a:gd name="connsiteY153" fmla="*/ 576846 h 6858000"/>
              <a:gd name="connsiteX154" fmla="*/ 204576 w 1605470"/>
              <a:gd name="connsiteY154" fmla="*/ 530055 h 6858000"/>
              <a:gd name="connsiteX155" fmla="*/ 219064 w 1605470"/>
              <a:gd name="connsiteY155" fmla="*/ 469651 h 6858000"/>
              <a:gd name="connsiteX156" fmla="*/ 195012 w 1605470"/>
              <a:gd name="connsiteY156" fmla="*/ 448559 h 6858000"/>
              <a:gd name="connsiteX157" fmla="*/ 201434 w 1605470"/>
              <a:gd name="connsiteY157" fmla="*/ 441529 h 6858000"/>
              <a:gd name="connsiteX158" fmla="*/ 200655 w 1605470"/>
              <a:gd name="connsiteY158" fmla="*/ 428927 h 6858000"/>
              <a:gd name="connsiteX159" fmla="*/ 190059 w 1605470"/>
              <a:gd name="connsiteY159" fmla="*/ 430161 h 6858000"/>
              <a:gd name="connsiteX160" fmla="*/ 167079 w 1605470"/>
              <a:gd name="connsiteY160" fmla="*/ 367211 h 6858000"/>
              <a:gd name="connsiteX161" fmla="*/ 124571 w 1605470"/>
              <a:gd name="connsiteY161" fmla="*/ 302178 h 6858000"/>
              <a:gd name="connsiteX162" fmla="*/ 103243 w 1605470"/>
              <a:gd name="connsiteY162" fmla="*/ 211375 h 6858000"/>
              <a:gd name="connsiteX163" fmla="*/ 94571 w 1605470"/>
              <a:gd name="connsiteY163" fmla="*/ 184179 h 6858000"/>
              <a:gd name="connsiteX164" fmla="*/ 13437 w 1605470"/>
              <a:gd name="connsiteY164" fmla="*/ 19287 h 6858000"/>
              <a:gd name="connsiteX165" fmla="*/ 0 w 1605470"/>
              <a:gd name="connsiteY16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49397 w 1605470"/>
              <a:gd name="connsiteY98" fmla="*/ 3307769 h 6858000"/>
              <a:gd name="connsiteX99" fmla="*/ 766960 w 1605470"/>
              <a:gd name="connsiteY99" fmla="*/ 3250522 h 6858000"/>
              <a:gd name="connsiteX100" fmla="*/ 767385 w 1605470"/>
              <a:gd name="connsiteY100" fmla="*/ 3229163 h 6858000"/>
              <a:gd name="connsiteX101" fmla="*/ 769208 w 1605470"/>
              <a:gd name="connsiteY101" fmla="*/ 3217217 h 6858000"/>
              <a:gd name="connsiteX102" fmla="*/ 770350 w 1605470"/>
              <a:gd name="connsiteY102" fmla="*/ 3216125 h 6858000"/>
              <a:gd name="connsiteX103" fmla="*/ 756043 w 1605470"/>
              <a:gd name="connsiteY103" fmla="*/ 3183755 h 6858000"/>
              <a:gd name="connsiteX104" fmla="*/ 756544 w 1605470"/>
              <a:gd name="connsiteY104" fmla="*/ 3178642 h 6858000"/>
              <a:gd name="connsiteX105" fmla="*/ 744144 w 1605470"/>
              <a:gd name="connsiteY105" fmla="*/ 3158586 h 6858000"/>
              <a:gd name="connsiteX106" fmla="*/ 739378 w 1605470"/>
              <a:gd name="connsiteY106" fmla="*/ 3147669 h 6858000"/>
              <a:gd name="connsiteX107" fmla="*/ 734648 w 1605470"/>
              <a:gd name="connsiteY107" fmla="*/ 3145733 h 6858000"/>
              <a:gd name="connsiteX108" fmla="*/ 729329 w 1605470"/>
              <a:gd name="connsiteY108" fmla="*/ 3129034 h 6858000"/>
              <a:gd name="connsiteX109" fmla="*/ 729994 w 1605470"/>
              <a:gd name="connsiteY109" fmla="*/ 3126682 h 6858000"/>
              <a:gd name="connsiteX110" fmla="*/ 720862 w 1605470"/>
              <a:gd name="connsiteY110" fmla="*/ 3114519 h 6858000"/>
              <a:gd name="connsiteX111" fmla="*/ 707471 w 1605470"/>
              <a:gd name="connsiteY111" fmla="*/ 3106272 h 6858000"/>
              <a:gd name="connsiteX112" fmla="*/ 680201 w 1605470"/>
              <a:gd name="connsiteY112" fmla="*/ 2958185 h 6858000"/>
              <a:gd name="connsiteX113" fmla="*/ 622815 w 1605470"/>
              <a:gd name="connsiteY113" fmla="*/ 2762989 h 6858000"/>
              <a:gd name="connsiteX114" fmla="*/ 571733 w 1605470"/>
              <a:gd name="connsiteY114" fmla="*/ 2554718 h 6858000"/>
              <a:gd name="connsiteX115" fmla="*/ 551827 w 1605470"/>
              <a:gd name="connsiteY115" fmla="*/ 2485734 h 6858000"/>
              <a:gd name="connsiteX116" fmla="*/ 542550 w 1605470"/>
              <a:gd name="connsiteY116" fmla="*/ 2447068 h 6858000"/>
              <a:gd name="connsiteX117" fmla="*/ 529511 w 1605470"/>
              <a:gd name="connsiteY117" fmla="*/ 2425819 h 6858000"/>
              <a:gd name="connsiteX118" fmla="*/ 528878 w 1605470"/>
              <a:gd name="connsiteY118" fmla="*/ 2408971 h 6858000"/>
              <a:gd name="connsiteX119" fmla="*/ 535510 w 1605470"/>
              <a:gd name="connsiteY119" fmla="*/ 2402874 h 6858000"/>
              <a:gd name="connsiteX120" fmla="*/ 538122 w 1605470"/>
              <a:gd name="connsiteY120" fmla="*/ 2381443 h 6858000"/>
              <a:gd name="connsiteX121" fmla="*/ 514451 w 1605470"/>
              <a:gd name="connsiteY121" fmla="*/ 2261920 h 6858000"/>
              <a:gd name="connsiteX122" fmla="*/ 504338 w 1605470"/>
              <a:gd name="connsiteY122" fmla="*/ 2195378 h 6858000"/>
              <a:gd name="connsiteX123" fmla="*/ 488555 w 1605470"/>
              <a:gd name="connsiteY123" fmla="*/ 2155135 h 6858000"/>
              <a:gd name="connsiteX124" fmla="*/ 486013 w 1605470"/>
              <a:gd name="connsiteY124" fmla="*/ 2118008 h 6858000"/>
              <a:gd name="connsiteX125" fmla="*/ 487006 w 1605470"/>
              <a:gd name="connsiteY125" fmla="*/ 2050531 h 6858000"/>
              <a:gd name="connsiteX126" fmla="*/ 478812 w 1605470"/>
              <a:gd name="connsiteY126" fmla="*/ 1963269 h 6858000"/>
              <a:gd name="connsiteX127" fmla="*/ 459990 w 1605470"/>
              <a:gd name="connsiteY127" fmla="*/ 1906352 h 6858000"/>
              <a:gd name="connsiteX128" fmla="*/ 436547 w 1605470"/>
              <a:gd name="connsiteY128" fmla="*/ 1861531 h 6858000"/>
              <a:gd name="connsiteX129" fmla="*/ 390346 w 1605470"/>
              <a:gd name="connsiteY129" fmla="*/ 1732919 h 6858000"/>
              <a:gd name="connsiteX130" fmla="*/ 362657 w 1605470"/>
              <a:gd name="connsiteY130" fmla="*/ 1663540 h 6858000"/>
              <a:gd name="connsiteX131" fmla="*/ 361783 w 1605470"/>
              <a:gd name="connsiteY131" fmla="*/ 1615777 h 6858000"/>
              <a:gd name="connsiteX132" fmla="*/ 342578 w 1605470"/>
              <a:gd name="connsiteY132" fmla="*/ 1563678 h 6858000"/>
              <a:gd name="connsiteX133" fmla="*/ 355658 w 1605470"/>
              <a:gd name="connsiteY133" fmla="*/ 1519474 h 6858000"/>
              <a:gd name="connsiteX134" fmla="*/ 348400 w 1605470"/>
              <a:gd name="connsiteY134" fmla="*/ 1477995 h 6858000"/>
              <a:gd name="connsiteX135" fmla="*/ 334485 w 1605470"/>
              <a:gd name="connsiteY135" fmla="*/ 1373769 h 6858000"/>
              <a:gd name="connsiteX136" fmla="*/ 342792 w 1605470"/>
              <a:gd name="connsiteY136" fmla="*/ 1307086 h 6858000"/>
              <a:gd name="connsiteX137" fmla="*/ 343980 w 1605470"/>
              <a:gd name="connsiteY137" fmla="*/ 1189033 h 6858000"/>
              <a:gd name="connsiteX138" fmla="*/ 348665 w 1605470"/>
              <a:gd name="connsiteY138" fmla="*/ 1168288 h 6858000"/>
              <a:gd name="connsiteX139" fmla="*/ 340947 w 1605470"/>
              <a:gd name="connsiteY139" fmla="*/ 1142577 h 6858000"/>
              <a:gd name="connsiteX140" fmla="*/ 330253 w 1605470"/>
              <a:gd name="connsiteY140" fmla="*/ 1088484 h 6858000"/>
              <a:gd name="connsiteX141" fmla="*/ 318989 w 1605470"/>
              <a:gd name="connsiteY141" fmla="*/ 1016103 h 6858000"/>
              <a:gd name="connsiteX142" fmla="*/ 320445 w 1605470"/>
              <a:gd name="connsiteY142" fmla="*/ 932283 h 6858000"/>
              <a:gd name="connsiteX143" fmla="*/ 322681 w 1605470"/>
              <a:gd name="connsiteY143" fmla="*/ 915925 h 6858000"/>
              <a:gd name="connsiteX144" fmla="*/ 315310 w 1605470"/>
              <a:gd name="connsiteY144" fmla="*/ 896999 h 6858000"/>
              <a:gd name="connsiteX145" fmla="*/ 284718 w 1605470"/>
              <a:gd name="connsiteY145" fmla="*/ 821517 h 6858000"/>
              <a:gd name="connsiteX146" fmla="*/ 263668 w 1605470"/>
              <a:gd name="connsiteY146" fmla="*/ 751353 h 6858000"/>
              <a:gd name="connsiteX147" fmla="*/ 263226 w 1605470"/>
              <a:gd name="connsiteY147" fmla="*/ 721230 h 6858000"/>
              <a:gd name="connsiteX148" fmla="*/ 248897 w 1605470"/>
              <a:gd name="connsiteY148" fmla="*/ 681659 h 6858000"/>
              <a:gd name="connsiteX149" fmla="*/ 234316 w 1605470"/>
              <a:gd name="connsiteY149" fmla="*/ 635218 h 6858000"/>
              <a:gd name="connsiteX150" fmla="*/ 239327 w 1605470"/>
              <a:gd name="connsiteY150" fmla="*/ 613763 h 6858000"/>
              <a:gd name="connsiteX151" fmla="*/ 225269 w 1605470"/>
              <a:gd name="connsiteY151" fmla="*/ 598582 h 6858000"/>
              <a:gd name="connsiteX152" fmla="*/ 224950 w 1605470"/>
              <a:gd name="connsiteY152" fmla="*/ 576846 h 6858000"/>
              <a:gd name="connsiteX153" fmla="*/ 204576 w 1605470"/>
              <a:gd name="connsiteY153" fmla="*/ 530055 h 6858000"/>
              <a:gd name="connsiteX154" fmla="*/ 219064 w 1605470"/>
              <a:gd name="connsiteY154" fmla="*/ 469651 h 6858000"/>
              <a:gd name="connsiteX155" fmla="*/ 195012 w 1605470"/>
              <a:gd name="connsiteY155" fmla="*/ 448559 h 6858000"/>
              <a:gd name="connsiteX156" fmla="*/ 201434 w 1605470"/>
              <a:gd name="connsiteY156" fmla="*/ 441529 h 6858000"/>
              <a:gd name="connsiteX157" fmla="*/ 200655 w 1605470"/>
              <a:gd name="connsiteY157" fmla="*/ 428927 h 6858000"/>
              <a:gd name="connsiteX158" fmla="*/ 190059 w 1605470"/>
              <a:gd name="connsiteY158" fmla="*/ 430161 h 6858000"/>
              <a:gd name="connsiteX159" fmla="*/ 167079 w 1605470"/>
              <a:gd name="connsiteY159" fmla="*/ 367211 h 6858000"/>
              <a:gd name="connsiteX160" fmla="*/ 124571 w 1605470"/>
              <a:gd name="connsiteY160" fmla="*/ 302178 h 6858000"/>
              <a:gd name="connsiteX161" fmla="*/ 103243 w 1605470"/>
              <a:gd name="connsiteY161" fmla="*/ 211375 h 6858000"/>
              <a:gd name="connsiteX162" fmla="*/ 94571 w 1605470"/>
              <a:gd name="connsiteY162" fmla="*/ 184179 h 6858000"/>
              <a:gd name="connsiteX163" fmla="*/ 13437 w 1605470"/>
              <a:gd name="connsiteY163" fmla="*/ 19287 h 6858000"/>
              <a:gd name="connsiteX164" fmla="*/ 0 w 1605470"/>
              <a:gd name="connsiteY16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49397 w 1605470"/>
              <a:gd name="connsiteY97" fmla="*/ 3307769 h 6858000"/>
              <a:gd name="connsiteX98" fmla="*/ 766960 w 1605470"/>
              <a:gd name="connsiteY98" fmla="*/ 3250522 h 6858000"/>
              <a:gd name="connsiteX99" fmla="*/ 767385 w 1605470"/>
              <a:gd name="connsiteY99" fmla="*/ 3229163 h 6858000"/>
              <a:gd name="connsiteX100" fmla="*/ 769208 w 1605470"/>
              <a:gd name="connsiteY100" fmla="*/ 3217217 h 6858000"/>
              <a:gd name="connsiteX101" fmla="*/ 770350 w 1605470"/>
              <a:gd name="connsiteY101" fmla="*/ 3216125 h 6858000"/>
              <a:gd name="connsiteX102" fmla="*/ 756043 w 1605470"/>
              <a:gd name="connsiteY102" fmla="*/ 3183755 h 6858000"/>
              <a:gd name="connsiteX103" fmla="*/ 756544 w 1605470"/>
              <a:gd name="connsiteY103" fmla="*/ 3178642 h 6858000"/>
              <a:gd name="connsiteX104" fmla="*/ 744144 w 1605470"/>
              <a:gd name="connsiteY104" fmla="*/ 3158586 h 6858000"/>
              <a:gd name="connsiteX105" fmla="*/ 739378 w 1605470"/>
              <a:gd name="connsiteY105" fmla="*/ 3147669 h 6858000"/>
              <a:gd name="connsiteX106" fmla="*/ 734648 w 1605470"/>
              <a:gd name="connsiteY106" fmla="*/ 3145733 h 6858000"/>
              <a:gd name="connsiteX107" fmla="*/ 729329 w 1605470"/>
              <a:gd name="connsiteY107" fmla="*/ 3129034 h 6858000"/>
              <a:gd name="connsiteX108" fmla="*/ 729994 w 1605470"/>
              <a:gd name="connsiteY108" fmla="*/ 3126682 h 6858000"/>
              <a:gd name="connsiteX109" fmla="*/ 720862 w 1605470"/>
              <a:gd name="connsiteY109" fmla="*/ 3114519 h 6858000"/>
              <a:gd name="connsiteX110" fmla="*/ 707471 w 1605470"/>
              <a:gd name="connsiteY110" fmla="*/ 3106272 h 6858000"/>
              <a:gd name="connsiteX111" fmla="*/ 680201 w 1605470"/>
              <a:gd name="connsiteY111" fmla="*/ 2958185 h 6858000"/>
              <a:gd name="connsiteX112" fmla="*/ 622815 w 1605470"/>
              <a:gd name="connsiteY112" fmla="*/ 2762989 h 6858000"/>
              <a:gd name="connsiteX113" fmla="*/ 571733 w 1605470"/>
              <a:gd name="connsiteY113" fmla="*/ 2554718 h 6858000"/>
              <a:gd name="connsiteX114" fmla="*/ 551827 w 1605470"/>
              <a:gd name="connsiteY114" fmla="*/ 2485734 h 6858000"/>
              <a:gd name="connsiteX115" fmla="*/ 542550 w 1605470"/>
              <a:gd name="connsiteY115" fmla="*/ 2447068 h 6858000"/>
              <a:gd name="connsiteX116" fmla="*/ 529511 w 1605470"/>
              <a:gd name="connsiteY116" fmla="*/ 2425819 h 6858000"/>
              <a:gd name="connsiteX117" fmla="*/ 528878 w 1605470"/>
              <a:gd name="connsiteY117" fmla="*/ 2408971 h 6858000"/>
              <a:gd name="connsiteX118" fmla="*/ 535510 w 1605470"/>
              <a:gd name="connsiteY118" fmla="*/ 2402874 h 6858000"/>
              <a:gd name="connsiteX119" fmla="*/ 538122 w 1605470"/>
              <a:gd name="connsiteY119" fmla="*/ 2381443 h 6858000"/>
              <a:gd name="connsiteX120" fmla="*/ 514451 w 1605470"/>
              <a:gd name="connsiteY120" fmla="*/ 2261920 h 6858000"/>
              <a:gd name="connsiteX121" fmla="*/ 504338 w 1605470"/>
              <a:gd name="connsiteY121" fmla="*/ 2195378 h 6858000"/>
              <a:gd name="connsiteX122" fmla="*/ 488555 w 1605470"/>
              <a:gd name="connsiteY122" fmla="*/ 2155135 h 6858000"/>
              <a:gd name="connsiteX123" fmla="*/ 486013 w 1605470"/>
              <a:gd name="connsiteY123" fmla="*/ 2118008 h 6858000"/>
              <a:gd name="connsiteX124" fmla="*/ 487006 w 1605470"/>
              <a:gd name="connsiteY124" fmla="*/ 2050531 h 6858000"/>
              <a:gd name="connsiteX125" fmla="*/ 478812 w 1605470"/>
              <a:gd name="connsiteY125" fmla="*/ 1963269 h 6858000"/>
              <a:gd name="connsiteX126" fmla="*/ 459990 w 1605470"/>
              <a:gd name="connsiteY126" fmla="*/ 1906352 h 6858000"/>
              <a:gd name="connsiteX127" fmla="*/ 436547 w 1605470"/>
              <a:gd name="connsiteY127" fmla="*/ 1861531 h 6858000"/>
              <a:gd name="connsiteX128" fmla="*/ 390346 w 1605470"/>
              <a:gd name="connsiteY128" fmla="*/ 1732919 h 6858000"/>
              <a:gd name="connsiteX129" fmla="*/ 362657 w 1605470"/>
              <a:gd name="connsiteY129" fmla="*/ 1663540 h 6858000"/>
              <a:gd name="connsiteX130" fmla="*/ 361783 w 1605470"/>
              <a:gd name="connsiteY130" fmla="*/ 1615777 h 6858000"/>
              <a:gd name="connsiteX131" fmla="*/ 342578 w 1605470"/>
              <a:gd name="connsiteY131" fmla="*/ 1563678 h 6858000"/>
              <a:gd name="connsiteX132" fmla="*/ 355658 w 1605470"/>
              <a:gd name="connsiteY132" fmla="*/ 1519474 h 6858000"/>
              <a:gd name="connsiteX133" fmla="*/ 348400 w 1605470"/>
              <a:gd name="connsiteY133" fmla="*/ 1477995 h 6858000"/>
              <a:gd name="connsiteX134" fmla="*/ 334485 w 1605470"/>
              <a:gd name="connsiteY134" fmla="*/ 1373769 h 6858000"/>
              <a:gd name="connsiteX135" fmla="*/ 342792 w 1605470"/>
              <a:gd name="connsiteY135" fmla="*/ 1307086 h 6858000"/>
              <a:gd name="connsiteX136" fmla="*/ 343980 w 1605470"/>
              <a:gd name="connsiteY136" fmla="*/ 1189033 h 6858000"/>
              <a:gd name="connsiteX137" fmla="*/ 348665 w 1605470"/>
              <a:gd name="connsiteY137" fmla="*/ 1168288 h 6858000"/>
              <a:gd name="connsiteX138" fmla="*/ 340947 w 1605470"/>
              <a:gd name="connsiteY138" fmla="*/ 1142577 h 6858000"/>
              <a:gd name="connsiteX139" fmla="*/ 330253 w 1605470"/>
              <a:gd name="connsiteY139" fmla="*/ 1088484 h 6858000"/>
              <a:gd name="connsiteX140" fmla="*/ 318989 w 1605470"/>
              <a:gd name="connsiteY140" fmla="*/ 1016103 h 6858000"/>
              <a:gd name="connsiteX141" fmla="*/ 320445 w 1605470"/>
              <a:gd name="connsiteY141" fmla="*/ 932283 h 6858000"/>
              <a:gd name="connsiteX142" fmla="*/ 322681 w 1605470"/>
              <a:gd name="connsiteY142" fmla="*/ 915925 h 6858000"/>
              <a:gd name="connsiteX143" fmla="*/ 315310 w 1605470"/>
              <a:gd name="connsiteY143" fmla="*/ 896999 h 6858000"/>
              <a:gd name="connsiteX144" fmla="*/ 284718 w 1605470"/>
              <a:gd name="connsiteY144" fmla="*/ 821517 h 6858000"/>
              <a:gd name="connsiteX145" fmla="*/ 263668 w 1605470"/>
              <a:gd name="connsiteY145" fmla="*/ 751353 h 6858000"/>
              <a:gd name="connsiteX146" fmla="*/ 263226 w 1605470"/>
              <a:gd name="connsiteY146" fmla="*/ 721230 h 6858000"/>
              <a:gd name="connsiteX147" fmla="*/ 248897 w 1605470"/>
              <a:gd name="connsiteY147" fmla="*/ 681659 h 6858000"/>
              <a:gd name="connsiteX148" fmla="*/ 234316 w 1605470"/>
              <a:gd name="connsiteY148" fmla="*/ 635218 h 6858000"/>
              <a:gd name="connsiteX149" fmla="*/ 239327 w 1605470"/>
              <a:gd name="connsiteY149" fmla="*/ 613763 h 6858000"/>
              <a:gd name="connsiteX150" fmla="*/ 225269 w 1605470"/>
              <a:gd name="connsiteY150" fmla="*/ 598582 h 6858000"/>
              <a:gd name="connsiteX151" fmla="*/ 224950 w 1605470"/>
              <a:gd name="connsiteY151" fmla="*/ 576846 h 6858000"/>
              <a:gd name="connsiteX152" fmla="*/ 204576 w 1605470"/>
              <a:gd name="connsiteY152" fmla="*/ 530055 h 6858000"/>
              <a:gd name="connsiteX153" fmla="*/ 219064 w 1605470"/>
              <a:gd name="connsiteY153" fmla="*/ 469651 h 6858000"/>
              <a:gd name="connsiteX154" fmla="*/ 195012 w 1605470"/>
              <a:gd name="connsiteY154" fmla="*/ 448559 h 6858000"/>
              <a:gd name="connsiteX155" fmla="*/ 201434 w 1605470"/>
              <a:gd name="connsiteY155" fmla="*/ 441529 h 6858000"/>
              <a:gd name="connsiteX156" fmla="*/ 200655 w 1605470"/>
              <a:gd name="connsiteY156" fmla="*/ 428927 h 6858000"/>
              <a:gd name="connsiteX157" fmla="*/ 190059 w 1605470"/>
              <a:gd name="connsiteY157" fmla="*/ 430161 h 6858000"/>
              <a:gd name="connsiteX158" fmla="*/ 167079 w 1605470"/>
              <a:gd name="connsiteY158" fmla="*/ 367211 h 6858000"/>
              <a:gd name="connsiteX159" fmla="*/ 124571 w 1605470"/>
              <a:gd name="connsiteY159" fmla="*/ 302178 h 6858000"/>
              <a:gd name="connsiteX160" fmla="*/ 103243 w 1605470"/>
              <a:gd name="connsiteY160" fmla="*/ 211375 h 6858000"/>
              <a:gd name="connsiteX161" fmla="*/ 94571 w 1605470"/>
              <a:gd name="connsiteY161" fmla="*/ 184179 h 6858000"/>
              <a:gd name="connsiteX162" fmla="*/ 13437 w 1605470"/>
              <a:gd name="connsiteY162" fmla="*/ 19287 h 6858000"/>
              <a:gd name="connsiteX163" fmla="*/ 0 w 1605470"/>
              <a:gd name="connsiteY16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70350 w 1605470"/>
              <a:gd name="connsiteY100" fmla="*/ 3216125 h 6858000"/>
              <a:gd name="connsiteX101" fmla="*/ 756043 w 1605470"/>
              <a:gd name="connsiteY101" fmla="*/ 3183755 h 6858000"/>
              <a:gd name="connsiteX102" fmla="*/ 756544 w 1605470"/>
              <a:gd name="connsiteY102" fmla="*/ 3178642 h 6858000"/>
              <a:gd name="connsiteX103" fmla="*/ 744144 w 1605470"/>
              <a:gd name="connsiteY103" fmla="*/ 3158586 h 6858000"/>
              <a:gd name="connsiteX104" fmla="*/ 739378 w 1605470"/>
              <a:gd name="connsiteY104" fmla="*/ 3147669 h 6858000"/>
              <a:gd name="connsiteX105" fmla="*/ 734648 w 1605470"/>
              <a:gd name="connsiteY105" fmla="*/ 3145733 h 6858000"/>
              <a:gd name="connsiteX106" fmla="*/ 729329 w 1605470"/>
              <a:gd name="connsiteY106" fmla="*/ 3129034 h 6858000"/>
              <a:gd name="connsiteX107" fmla="*/ 729994 w 1605470"/>
              <a:gd name="connsiteY107" fmla="*/ 3126682 h 6858000"/>
              <a:gd name="connsiteX108" fmla="*/ 720862 w 1605470"/>
              <a:gd name="connsiteY108" fmla="*/ 3114519 h 6858000"/>
              <a:gd name="connsiteX109" fmla="*/ 707471 w 1605470"/>
              <a:gd name="connsiteY109" fmla="*/ 3106272 h 6858000"/>
              <a:gd name="connsiteX110" fmla="*/ 680201 w 1605470"/>
              <a:gd name="connsiteY110" fmla="*/ 2958185 h 6858000"/>
              <a:gd name="connsiteX111" fmla="*/ 622815 w 1605470"/>
              <a:gd name="connsiteY111" fmla="*/ 2762989 h 6858000"/>
              <a:gd name="connsiteX112" fmla="*/ 571733 w 1605470"/>
              <a:gd name="connsiteY112" fmla="*/ 2554718 h 6858000"/>
              <a:gd name="connsiteX113" fmla="*/ 551827 w 1605470"/>
              <a:gd name="connsiteY113" fmla="*/ 2485734 h 6858000"/>
              <a:gd name="connsiteX114" fmla="*/ 542550 w 1605470"/>
              <a:gd name="connsiteY114" fmla="*/ 2447068 h 6858000"/>
              <a:gd name="connsiteX115" fmla="*/ 529511 w 1605470"/>
              <a:gd name="connsiteY115" fmla="*/ 2425819 h 6858000"/>
              <a:gd name="connsiteX116" fmla="*/ 528878 w 1605470"/>
              <a:gd name="connsiteY116" fmla="*/ 2408971 h 6858000"/>
              <a:gd name="connsiteX117" fmla="*/ 535510 w 1605470"/>
              <a:gd name="connsiteY117" fmla="*/ 2402874 h 6858000"/>
              <a:gd name="connsiteX118" fmla="*/ 538122 w 1605470"/>
              <a:gd name="connsiteY118" fmla="*/ 2381443 h 6858000"/>
              <a:gd name="connsiteX119" fmla="*/ 514451 w 1605470"/>
              <a:gd name="connsiteY119" fmla="*/ 2261920 h 6858000"/>
              <a:gd name="connsiteX120" fmla="*/ 504338 w 1605470"/>
              <a:gd name="connsiteY120" fmla="*/ 2195378 h 6858000"/>
              <a:gd name="connsiteX121" fmla="*/ 488555 w 1605470"/>
              <a:gd name="connsiteY121" fmla="*/ 2155135 h 6858000"/>
              <a:gd name="connsiteX122" fmla="*/ 486013 w 1605470"/>
              <a:gd name="connsiteY122" fmla="*/ 2118008 h 6858000"/>
              <a:gd name="connsiteX123" fmla="*/ 487006 w 1605470"/>
              <a:gd name="connsiteY123" fmla="*/ 2050531 h 6858000"/>
              <a:gd name="connsiteX124" fmla="*/ 478812 w 1605470"/>
              <a:gd name="connsiteY124" fmla="*/ 1963269 h 6858000"/>
              <a:gd name="connsiteX125" fmla="*/ 459990 w 1605470"/>
              <a:gd name="connsiteY125" fmla="*/ 1906352 h 6858000"/>
              <a:gd name="connsiteX126" fmla="*/ 436547 w 1605470"/>
              <a:gd name="connsiteY126" fmla="*/ 1861531 h 6858000"/>
              <a:gd name="connsiteX127" fmla="*/ 390346 w 1605470"/>
              <a:gd name="connsiteY127" fmla="*/ 1732919 h 6858000"/>
              <a:gd name="connsiteX128" fmla="*/ 362657 w 1605470"/>
              <a:gd name="connsiteY128" fmla="*/ 1663540 h 6858000"/>
              <a:gd name="connsiteX129" fmla="*/ 361783 w 1605470"/>
              <a:gd name="connsiteY129" fmla="*/ 1615777 h 6858000"/>
              <a:gd name="connsiteX130" fmla="*/ 342578 w 1605470"/>
              <a:gd name="connsiteY130" fmla="*/ 1563678 h 6858000"/>
              <a:gd name="connsiteX131" fmla="*/ 355658 w 1605470"/>
              <a:gd name="connsiteY131" fmla="*/ 1519474 h 6858000"/>
              <a:gd name="connsiteX132" fmla="*/ 348400 w 1605470"/>
              <a:gd name="connsiteY132" fmla="*/ 1477995 h 6858000"/>
              <a:gd name="connsiteX133" fmla="*/ 334485 w 1605470"/>
              <a:gd name="connsiteY133" fmla="*/ 1373769 h 6858000"/>
              <a:gd name="connsiteX134" fmla="*/ 342792 w 1605470"/>
              <a:gd name="connsiteY134" fmla="*/ 1307086 h 6858000"/>
              <a:gd name="connsiteX135" fmla="*/ 343980 w 1605470"/>
              <a:gd name="connsiteY135" fmla="*/ 1189033 h 6858000"/>
              <a:gd name="connsiteX136" fmla="*/ 348665 w 1605470"/>
              <a:gd name="connsiteY136" fmla="*/ 1168288 h 6858000"/>
              <a:gd name="connsiteX137" fmla="*/ 340947 w 1605470"/>
              <a:gd name="connsiteY137" fmla="*/ 1142577 h 6858000"/>
              <a:gd name="connsiteX138" fmla="*/ 330253 w 1605470"/>
              <a:gd name="connsiteY138" fmla="*/ 1088484 h 6858000"/>
              <a:gd name="connsiteX139" fmla="*/ 318989 w 1605470"/>
              <a:gd name="connsiteY139" fmla="*/ 1016103 h 6858000"/>
              <a:gd name="connsiteX140" fmla="*/ 320445 w 1605470"/>
              <a:gd name="connsiteY140" fmla="*/ 932283 h 6858000"/>
              <a:gd name="connsiteX141" fmla="*/ 322681 w 1605470"/>
              <a:gd name="connsiteY141" fmla="*/ 915925 h 6858000"/>
              <a:gd name="connsiteX142" fmla="*/ 315310 w 1605470"/>
              <a:gd name="connsiteY142" fmla="*/ 896999 h 6858000"/>
              <a:gd name="connsiteX143" fmla="*/ 284718 w 1605470"/>
              <a:gd name="connsiteY143" fmla="*/ 821517 h 6858000"/>
              <a:gd name="connsiteX144" fmla="*/ 263668 w 1605470"/>
              <a:gd name="connsiteY144" fmla="*/ 751353 h 6858000"/>
              <a:gd name="connsiteX145" fmla="*/ 263226 w 1605470"/>
              <a:gd name="connsiteY145" fmla="*/ 721230 h 6858000"/>
              <a:gd name="connsiteX146" fmla="*/ 248897 w 1605470"/>
              <a:gd name="connsiteY146" fmla="*/ 681659 h 6858000"/>
              <a:gd name="connsiteX147" fmla="*/ 234316 w 1605470"/>
              <a:gd name="connsiteY147" fmla="*/ 635218 h 6858000"/>
              <a:gd name="connsiteX148" fmla="*/ 239327 w 1605470"/>
              <a:gd name="connsiteY148" fmla="*/ 613763 h 6858000"/>
              <a:gd name="connsiteX149" fmla="*/ 225269 w 1605470"/>
              <a:gd name="connsiteY149" fmla="*/ 598582 h 6858000"/>
              <a:gd name="connsiteX150" fmla="*/ 224950 w 1605470"/>
              <a:gd name="connsiteY150" fmla="*/ 576846 h 6858000"/>
              <a:gd name="connsiteX151" fmla="*/ 204576 w 1605470"/>
              <a:gd name="connsiteY151" fmla="*/ 530055 h 6858000"/>
              <a:gd name="connsiteX152" fmla="*/ 219064 w 1605470"/>
              <a:gd name="connsiteY152" fmla="*/ 469651 h 6858000"/>
              <a:gd name="connsiteX153" fmla="*/ 195012 w 1605470"/>
              <a:gd name="connsiteY153" fmla="*/ 448559 h 6858000"/>
              <a:gd name="connsiteX154" fmla="*/ 201434 w 1605470"/>
              <a:gd name="connsiteY154" fmla="*/ 441529 h 6858000"/>
              <a:gd name="connsiteX155" fmla="*/ 200655 w 1605470"/>
              <a:gd name="connsiteY155" fmla="*/ 428927 h 6858000"/>
              <a:gd name="connsiteX156" fmla="*/ 190059 w 1605470"/>
              <a:gd name="connsiteY156" fmla="*/ 430161 h 6858000"/>
              <a:gd name="connsiteX157" fmla="*/ 167079 w 1605470"/>
              <a:gd name="connsiteY157" fmla="*/ 367211 h 6858000"/>
              <a:gd name="connsiteX158" fmla="*/ 124571 w 1605470"/>
              <a:gd name="connsiteY158" fmla="*/ 302178 h 6858000"/>
              <a:gd name="connsiteX159" fmla="*/ 103243 w 1605470"/>
              <a:gd name="connsiteY159" fmla="*/ 211375 h 6858000"/>
              <a:gd name="connsiteX160" fmla="*/ 94571 w 1605470"/>
              <a:gd name="connsiteY160" fmla="*/ 184179 h 6858000"/>
              <a:gd name="connsiteX161" fmla="*/ 13437 w 1605470"/>
              <a:gd name="connsiteY161" fmla="*/ 19287 h 6858000"/>
              <a:gd name="connsiteX162" fmla="*/ 0 w 1605470"/>
              <a:gd name="connsiteY16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70350 w 1605470"/>
              <a:gd name="connsiteY100" fmla="*/ 3216125 h 6858000"/>
              <a:gd name="connsiteX101" fmla="*/ 756043 w 1605470"/>
              <a:gd name="connsiteY101" fmla="*/ 3183755 h 6858000"/>
              <a:gd name="connsiteX102" fmla="*/ 756544 w 1605470"/>
              <a:gd name="connsiteY102" fmla="*/ 3178642 h 6858000"/>
              <a:gd name="connsiteX103" fmla="*/ 744144 w 1605470"/>
              <a:gd name="connsiteY103" fmla="*/ 3158586 h 6858000"/>
              <a:gd name="connsiteX104" fmla="*/ 739378 w 1605470"/>
              <a:gd name="connsiteY104" fmla="*/ 3147669 h 6858000"/>
              <a:gd name="connsiteX105" fmla="*/ 734648 w 1605470"/>
              <a:gd name="connsiteY105" fmla="*/ 3145733 h 6858000"/>
              <a:gd name="connsiteX106" fmla="*/ 729329 w 1605470"/>
              <a:gd name="connsiteY106" fmla="*/ 3129034 h 6858000"/>
              <a:gd name="connsiteX107" fmla="*/ 729994 w 1605470"/>
              <a:gd name="connsiteY107" fmla="*/ 3126682 h 6858000"/>
              <a:gd name="connsiteX108" fmla="*/ 720862 w 1605470"/>
              <a:gd name="connsiteY108" fmla="*/ 3114519 h 6858000"/>
              <a:gd name="connsiteX109" fmla="*/ 707471 w 1605470"/>
              <a:gd name="connsiteY109" fmla="*/ 3106272 h 6858000"/>
              <a:gd name="connsiteX110" fmla="*/ 680201 w 1605470"/>
              <a:gd name="connsiteY110" fmla="*/ 2958185 h 6858000"/>
              <a:gd name="connsiteX111" fmla="*/ 622815 w 1605470"/>
              <a:gd name="connsiteY111" fmla="*/ 2762989 h 6858000"/>
              <a:gd name="connsiteX112" fmla="*/ 571733 w 1605470"/>
              <a:gd name="connsiteY112" fmla="*/ 2554718 h 6858000"/>
              <a:gd name="connsiteX113" fmla="*/ 551827 w 1605470"/>
              <a:gd name="connsiteY113" fmla="*/ 2485734 h 6858000"/>
              <a:gd name="connsiteX114" fmla="*/ 542550 w 1605470"/>
              <a:gd name="connsiteY114" fmla="*/ 2447068 h 6858000"/>
              <a:gd name="connsiteX115" fmla="*/ 529511 w 1605470"/>
              <a:gd name="connsiteY115" fmla="*/ 2425819 h 6858000"/>
              <a:gd name="connsiteX116" fmla="*/ 535510 w 1605470"/>
              <a:gd name="connsiteY116" fmla="*/ 2402874 h 6858000"/>
              <a:gd name="connsiteX117" fmla="*/ 538122 w 1605470"/>
              <a:gd name="connsiteY117" fmla="*/ 2381443 h 6858000"/>
              <a:gd name="connsiteX118" fmla="*/ 514451 w 1605470"/>
              <a:gd name="connsiteY118" fmla="*/ 2261920 h 6858000"/>
              <a:gd name="connsiteX119" fmla="*/ 504338 w 1605470"/>
              <a:gd name="connsiteY119" fmla="*/ 2195378 h 6858000"/>
              <a:gd name="connsiteX120" fmla="*/ 488555 w 1605470"/>
              <a:gd name="connsiteY120" fmla="*/ 2155135 h 6858000"/>
              <a:gd name="connsiteX121" fmla="*/ 486013 w 1605470"/>
              <a:gd name="connsiteY121" fmla="*/ 2118008 h 6858000"/>
              <a:gd name="connsiteX122" fmla="*/ 487006 w 1605470"/>
              <a:gd name="connsiteY122" fmla="*/ 2050531 h 6858000"/>
              <a:gd name="connsiteX123" fmla="*/ 478812 w 1605470"/>
              <a:gd name="connsiteY123" fmla="*/ 1963269 h 6858000"/>
              <a:gd name="connsiteX124" fmla="*/ 459990 w 1605470"/>
              <a:gd name="connsiteY124" fmla="*/ 1906352 h 6858000"/>
              <a:gd name="connsiteX125" fmla="*/ 436547 w 1605470"/>
              <a:gd name="connsiteY125" fmla="*/ 1861531 h 6858000"/>
              <a:gd name="connsiteX126" fmla="*/ 390346 w 1605470"/>
              <a:gd name="connsiteY126" fmla="*/ 1732919 h 6858000"/>
              <a:gd name="connsiteX127" fmla="*/ 362657 w 1605470"/>
              <a:gd name="connsiteY127" fmla="*/ 1663540 h 6858000"/>
              <a:gd name="connsiteX128" fmla="*/ 361783 w 1605470"/>
              <a:gd name="connsiteY128" fmla="*/ 1615777 h 6858000"/>
              <a:gd name="connsiteX129" fmla="*/ 342578 w 1605470"/>
              <a:gd name="connsiteY129" fmla="*/ 1563678 h 6858000"/>
              <a:gd name="connsiteX130" fmla="*/ 355658 w 1605470"/>
              <a:gd name="connsiteY130" fmla="*/ 1519474 h 6858000"/>
              <a:gd name="connsiteX131" fmla="*/ 348400 w 1605470"/>
              <a:gd name="connsiteY131" fmla="*/ 1477995 h 6858000"/>
              <a:gd name="connsiteX132" fmla="*/ 334485 w 1605470"/>
              <a:gd name="connsiteY132" fmla="*/ 1373769 h 6858000"/>
              <a:gd name="connsiteX133" fmla="*/ 342792 w 1605470"/>
              <a:gd name="connsiteY133" fmla="*/ 1307086 h 6858000"/>
              <a:gd name="connsiteX134" fmla="*/ 343980 w 1605470"/>
              <a:gd name="connsiteY134" fmla="*/ 1189033 h 6858000"/>
              <a:gd name="connsiteX135" fmla="*/ 348665 w 1605470"/>
              <a:gd name="connsiteY135" fmla="*/ 1168288 h 6858000"/>
              <a:gd name="connsiteX136" fmla="*/ 340947 w 1605470"/>
              <a:gd name="connsiteY136" fmla="*/ 1142577 h 6858000"/>
              <a:gd name="connsiteX137" fmla="*/ 330253 w 1605470"/>
              <a:gd name="connsiteY137" fmla="*/ 1088484 h 6858000"/>
              <a:gd name="connsiteX138" fmla="*/ 318989 w 1605470"/>
              <a:gd name="connsiteY138" fmla="*/ 1016103 h 6858000"/>
              <a:gd name="connsiteX139" fmla="*/ 320445 w 1605470"/>
              <a:gd name="connsiteY139" fmla="*/ 932283 h 6858000"/>
              <a:gd name="connsiteX140" fmla="*/ 322681 w 1605470"/>
              <a:gd name="connsiteY140" fmla="*/ 915925 h 6858000"/>
              <a:gd name="connsiteX141" fmla="*/ 315310 w 1605470"/>
              <a:gd name="connsiteY141" fmla="*/ 896999 h 6858000"/>
              <a:gd name="connsiteX142" fmla="*/ 284718 w 1605470"/>
              <a:gd name="connsiteY142" fmla="*/ 821517 h 6858000"/>
              <a:gd name="connsiteX143" fmla="*/ 263668 w 1605470"/>
              <a:gd name="connsiteY143" fmla="*/ 751353 h 6858000"/>
              <a:gd name="connsiteX144" fmla="*/ 263226 w 1605470"/>
              <a:gd name="connsiteY144" fmla="*/ 721230 h 6858000"/>
              <a:gd name="connsiteX145" fmla="*/ 248897 w 1605470"/>
              <a:gd name="connsiteY145" fmla="*/ 681659 h 6858000"/>
              <a:gd name="connsiteX146" fmla="*/ 234316 w 1605470"/>
              <a:gd name="connsiteY146" fmla="*/ 635218 h 6858000"/>
              <a:gd name="connsiteX147" fmla="*/ 239327 w 1605470"/>
              <a:gd name="connsiteY147" fmla="*/ 613763 h 6858000"/>
              <a:gd name="connsiteX148" fmla="*/ 225269 w 1605470"/>
              <a:gd name="connsiteY148" fmla="*/ 598582 h 6858000"/>
              <a:gd name="connsiteX149" fmla="*/ 224950 w 1605470"/>
              <a:gd name="connsiteY149" fmla="*/ 576846 h 6858000"/>
              <a:gd name="connsiteX150" fmla="*/ 204576 w 1605470"/>
              <a:gd name="connsiteY150" fmla="*/ 530055 h 6858000"/>
              <a:gd name="connsiteX151" fmla="*/ 219064 w 1605470"/>
              <a:gd name="connsiteY151" fmla="*/ 469651 h 6858000"/>
              <a:gd name="connsiteX152" fmla="*/ 195012 w 1605470"/>
              <a:gd name="connsiteY152" fmla="*/ 448559 h 6858000"/>
              <a:gd name="connsiteX153" fmla="*/ 201434 w 1605470"/>
              <a:gd name="connsiteY153" fmla="*/ 441529 h 6858000"/>
              <a:gd name="connsiteX154" fmla="*/ 200655 w 1605470"/>
              <a:gd name="connsiteY154" fmla="*/ 428927 h 6858000"/>
              <a:gd name="connsiteX155" fmla="*/ 190059 w 1605470"/>
              <a:gd name="connsiteY155" fmla="*/ 430161 h 6858000"/>
              <a:gd name="connsiteX156" fmla="*/ 167079 w 1605470"/>
              <a:gd name="connsiteY156" fmla="*/ 367211 h 6858000"/>
              <a:gd name="connsiteX157" fmla="*/ 124571 w 1605470"/>
              <a:gd name="connsiteY157" fmla="*/ 302178 h 6858000"/>
              <a:gd name="connsiteX158" fmla="*/ 103243 w 1605470"/>
              <a:gd name="connsiteY158" fmla="*/ 211375 h 6858000"/>
              <a:gd name="connsiteX159" fmla="*/ 94571 w 1605470"/>
              <a:gd name="connsiteY159" fmla="*/ 184179 h 6858000"/>
              <a:gd name="connsiteX160" fmla="*/ 13437 w 1605470"/>
              <a:gd name="connsiteY160" fmla="*/ 19287 h 6858000"/>
              <a:gd name="connsiteX161" fmla="*/ 0 w 1605470"/>
              <a:gd name="connsiteY16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39378 w 1605470"/>
              <a:gd name="connsiteY103" fmla="*/ 3147669 h 6858000"/>
              <a:gd name="connsiteX104" fmla="*/ 734648 w 1605470"/>
              <a:gd name="connsiteY104" fmla="*/ 3145733 h 6858000"/>
              <a:gd name="connsiteX105" fmla="*/ 729329 w 1605470"/>
              <a:gd name="connsiteY105" fmla="*/ 3129034 h 6858000"/>
              <a:gd name="connsiteX106" fmla="*/ 729994 w 1605470"/>
              <a:gd name="connsiteY106" fmla="*/ 3126682 h 6858000"/>
              <a:gd name="connsiteX107" fmla="*/ 720862 w 1605470"/>
              <a:gd name="connsiteY107" fmla="*/ 3114519 h 6858000"/>
              <a:gd name="connsiteX108" fmla="*/ 707471 w 1605470"/>
              <a:gd name="connsiteY108" fmla="*/ 3106272 h 6858000"/>
              <a:gd name="connsiteX109" fmla="*/ 680201 w 1605470"/>
              <a:gd name="connsiteY109" fmla="*/ 2958185 h 6858000"/>
              <a:gd name="connsiteX110" fmla="*/ 622815 w 1605470"/>
              <a:gd name="connsiteY110" fmla="*/ 2762989 h 6858000"/>
              <a:gd name="connsiteX111" fmla="*/ 571733 w 1605470"/>
              <a:gd name="connsiteY111" fmla="*/ 2554718 h 6858000"/>
              <a:gd name="connsiteX112" fmla="*/ 551827 w 1605470"/>
              <a:gd name="connsiteY112" fmla="*/ 2485734 h 6858000"/>
              <a:gd name="connsiteX113" fmla="*/ 542550 w 1605470"/>
              <a:gd name="connsiteY113" fmla="*/ 2447068 h 6858000"/>
              <a:gd name="connsiteX114" fmla="*/ 529511 w 1605470"/>
              <a:gd name="connsiteY114" fmla="*/ 2425819 h 6858000"/>
              <a:gd name="connsiteX115" fmla="*/ 535510 w 1605470"/>
              <a:gd name="connsiteY115" fmla="*/ 2402874 h 6858000"/>
              <a:gd name="connsiteX116" fmla="*/ 538122 w 1605470"/>
              <a:gd name="connsiteY116" fmla="*/ 2381443 h 6858000"/>
              <a:gd name="connsiteX117" fmla="*/ 514451 w 1605470"/>
              <a:gd name="connsiteY117" fmla="*/ 2261920 h 6858000"/>
              <a:gd name="connsiteX118" fmla="*/ 504338 w 1605470"/>
              <a:gd name="connsiteY118" fmla="*/ 2195378 h 6858000"/>
              <a:gd name="connsiteX119" fmla="*/ 488555 w 1605470"/>
              <a:gd name="connsiteY119" fmla="*/ 2155135 h 6858000"/>
              <a:gd name="connsiteX120" fmla="*/ 486013 w 1605470"/>
              <a:gd name="connsiteY120" fmla="*/ 2118008 h 6858000"/>
              <a:gd name="connsiteX121" fmla="*/ 487006 w 1605470"/>
              <a:gd name="connsiteY121" fmla="*/ 2050531 h 6858000"/>
              <a:gd name="connsiteX122" fmla="*/ 478812 w 1605470"/>
              <a:gd name="connsiteY122" fmla="*/ 1963269 h 6858000"/>
              <a:gd name="connsiteX123" fmla="*/ 459990 w 1605470"/>
              <a:gd name="connsiteY123" fmla="*/ 1906352 h 6858000"/>
              <a:gd name="connsiteX124" fmla="*/ 436547 w 1605470"/>
              <a:gd name="connsiteY124" fmla="*/ 1861531 h 6858000"/>
              <a:gd name="connsiteX125" fmla="*/ 390346 w 1605470"/>
              <a:gd name="connsiteY125" fmla="*/ 1732919 h 6858000"/>
              <a:gd name="connsiteX126" fmla="*/ 362657 w 1605470"/>
              <a:gd name="connsiteY126" fmla="*/ 1663540 h 6858000"/>
              <a:gd name="connsiteX127" fmla="*/ 361783 w 1605470"/>
              <a:gd name="connsiteY127" fmla="*/ 1615777 h 6858000"/>
              <a:gd name="connsiteX128" fmla="*/ 342578 w 1605470"/>
              <a:gd name="connsiteY128" fmla="*/ 1563678 h 6858000"/>
              <a:gd name="connsiteX129" fmla="*/ 355658 w 1605470"/>
              <a:gd name="connsiteY129" fmla="*/ 1519474 h 6858000"/>
              <a:gd name="connsiteX130" fmla="*/ 348400 w 1605470"/>
              <a:gd name="connsiteY130" fmla="*/ 1477995 h 6858000"/>
              <a:gd name="connsiteX131" fmla="*/ 334485 w 1605470"/>
              <a:gd name="connsiteY131" fmla="*/ 1373769 h 6858000"/>
              <a:gd name="connsiteX132" fmla="*/ 342792 w 1605470"/>
              <a:gd name="connsiteY132" fmla="*/ 1307086 h 6858000"/>
              <a:gd name="connsiteX133" fmla="*/ 343980 w 1605470"/>
              <a:gd name="connsiteY133" fmla="*/ 1189033 h 6858000"/>
              <a:gd name="connsiteX134" fmla="*/ 348665 w 1605470"/>
              <a:gd name="connsiteY134" fmla="*/ 1168288 h 6858000"/>
              <a:gd name="connsiteX135" fmla="*/ 340947 w 1605470"/>
              <a:gd name="connsiteY135" fmla="*/ 1142577 h 6858000"/>
              <a:gd name="connsiteX136" fmla="*/ 330253 w 1605470"/>
              <a:gd name="connsiteY136" fmla="*/ 1088484 h 6858000"/>
              <a:gd name="connsiteX137" fmla="*/ 318989 w 1605470"/>
              <a:gd name="connsiteY137" fmla="*/ 1016103 h 6858000"/>
              <a:gd name="connsiteX138" fmla="*/ 320445 w 1605470"/>
              <a:gd name="connsiteY138" fmla="*/ 932283 h 6858000"/>
              <a:gd name="connsiteX139" fmla="*/ 322681 w 1605470"/>
              <a:gd name="connsiteY139" fmla="*/ 915925 h 6858000"/>
              <a:gd name="connsiteX140" fmla="*/ 315310 w 1605470"/>
              <a:gd name="connsiteY140" fmla="*/ 896999 h 6858000"/>
              <a:gd name="connsiteX141" fmla="*/ 284718 w 1605470"/>
              <a:gd name="connsiteY141" fmla="*/ 821517 h 6858000"/>
              <a:gd name="connsiteX142" fmla="*/ 263668 w 1605470"/>
              <a:gd name="connsiteY142" fmla="*/ 751353 h 6858000"/>
              <a:gd name="connsiteX143" fmla="*/ 263226 w 1605470"/>
              <a:gd name="connsiteY143" fmla="*/ 721230 h 6858000"/>
              <a:gd name="connsiteX144" fmla="*/ 248897 w 1605470"/>
              <a:gd name="connsiteY144" fmla="*/ 681659 h 6858000"/>
              <a:gd name="connsiteX145" fmla="*/ 234316 w 1605470"/>
              <a:gd name="connsiteY145" fmla="*/ 635218 h 6858000"/>
              <a:gd name="connsiteX146" fmla="*/ 239327 w 1605470"/>
              <a:gd name="connsiteY146" fmla="*/ 613763 h 6858000"/>
              <a:gd name="connsiteX147" fmla="*/ 225269 w 1605470"/>
              <a:gd name="connsiteY147" fmla="*/ 598582 h 6858000"/>
              <a:gd name="connsiteX148" fmla="*/ 224950 w 1605470"/>
              <a:gd name="connsiteY148" fmla="*/ 576846 h 6858000"/>
              <a:gd name="connsiteX149" fmla="*/ 204576 w 1605470"/>
              <a:gd name="connsiteY149" fmla="*/ 530055 h 6858000"/>
              <a:gd name="connsiteX150" fmla="*/ 219064 w 1605470"/>
              <a:gd name="connsiteY150" fmla="*/ 469651 h 6858000"/>
              <a:gd name="connsiteX151" fmla="*/ 195012 w 1605470"/>
              <a:gd name="connsiteY151" fmla="*/ 448559 h 6858000"/>
              <a:gd name="connsiteX152" fmla="*/ 201434 w 1605470"/>
              <a:gd name="connsiteY152" fmla="*/ 441529 h 6858000"/>
              <a:gd name="connsiteX153" fmla="*/ 200655 w 1605470"/>
              <a:gd name="connsiteY153" fmla="*/ 428927 h 6858000"/>
              <a:gd name="connsiteX154" fmla="*/ 190059 w 1605470"/>
              <a:gd name="connsiteY154" fmla="*/ 430161 h 6858000"/>
              <a:gd name="connsiteX155" fmla="*/ 167079 w 1605470"/>
              <a:gd name="connsiteY155" fmla="*/ 367211 h 6858000"/>
              <a:gd name="connsiteX156" fmla="*/ 124571 w 1605470"/>
              <a:gd name="connsiteY156" fmla="*/ 302178 h 6858000"/>
              <a:gd name="connsiteX157" fmla="*/ 103243 w 1605470"/>
              <a:gd name="connsiteY157" fmla="*/ 211375 h 6858000"/>
              <a:gd name="connsiteX158" fmla="*/ 94571 w 1605470"/>
              <a:gd name="connsiteY158" fmla="*/ 184179 h 6858000"/>
              <a:gd name="connsiteX159" fmla="*/ 13437 w 1605470"/>
              <a:gd name="connsiteY159" fmla="*/ 19287 h 6858000"/>
              <a:gd name="connsiteX160" fmla="*/ 0 w 1605470"/>
              <a:gd name="connsiteY16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39378 w 1605470"/>
              <a:gd name="connsiteY103" fmla="*/ 3147669 h 6858000"/>
              <a:gd name="connsiteX104" fmla="*/ 729329 w 1605470"/>
              <a:gd name="connsiteY104" fmla="*/ 3129034 h 6858000"/>
              <a:gd name="connsiteX105" fmla="*/ 729994 w 1605470"/>
              <a:gd name="connsiteY105" fmla="*/ 3126682 h 6858000"/>
              <a:gd name="connsiteX106" fmla="*/ 720862 w 1605470"/>
              <a:gd name="connsiteY106" fmla="*/ 3114519 h 6858000"/>
              <a:gd name="connsiteX107" fmla="*/ 707471 w 1605470"/>
              <a:gd name="connsiteY107" fmla="*/ 3106272 h 6858000"/>
              <a:gd name="connsiteX108" fmla="*/ 680201 w 1605470"/>
              <a:gd name="connsiteY108" fmla="*/ 2958185 h 6858000"/>
              <a:gd name="connsiteX109" fmla="*/ 622815 w 1605470"/>
              <a:gd name="connsiteY109" fmla="*/ 2762989 h 6858000"/>
              <a:gd name="connsiteX110" fmla="*/ 571733 w 1605470"/>
              <a:gd name="connsiteY110" fmla="*/ 2554718 h 6858000"/>
              <a:gd name="connsiteX111" fmla="*/ 551827 w 1605470"/>
              <a:gd name="connsiteY111" fmla="*/ 2485734 h 6858000"/>
              <a:gd name="connsiteX112" fmla="*/ 542550 w 1605470"/>
              <a:gd name="connsiteY112" fmla="*/ 2447068 h 6858000"/>
              <a:gd name="connsiteX113" fmla="*/ 529511 w 1605470"/>
              <a:gd name="connsiteY113" fmla="*/ 2425819 h 6858000"/>
              <a:gd name="connsiteX114" fmla="*/ 535510 w 1605470"/>
              <a:gd name="connsiteY114" fmla="*/ 2402874 h 6858000"/>
              <a:gd name="connsiteX115" fmla="*/ 538122 w 1605470"/>
              <a:gd name="connsiteY115" fmla="*/ 2381443 h 6858000"/>
              <a:gd name="connsiteX116" fmla="*/ 514451 w 1605470"/>
              <a:gd name="connsiteY116" fmla="*/ 2261920 h 6858000"/>
              <a:gd name="connsiteX117" fmla="*/ 504338 w 1605470"/>
              <a:gd name="connsiteY117" fmla="*/ 2195378 h 6858000"/>
              <a:gd name="connsiteX118" fmla="*/ 488555 w 1605470"/>
              <a:gd name="connsiteY118" fmla="*/ 2155135 h 6858000"/>
              <a:gd name="connsiteX119" fmla="*/ 486013 w 1605470"/>
              <a:gd name="connsiteY119" fmla="*/ 2118008 h 6858000"/>
              <a:gd name="connsiteX120" fmla="*/ 487006 w 1605470"/>
              <a:gd name="connsiteY120" fmla="*/ 2050531 h 6858000"/>
              <a:gd name="connsiteX121" fmla="*/ 478812 w 1605470"/>
              <a:gd name="connsiteY121" fmla="*/ 1963269 h 6858000"/>
              <a:gd name="connsiteX122" fmla="*/ 459990 w 1605470"/>
              <a:gd name="connsiteY122" fmla="*/ 1906352 h 6858000"/>
              <a:gd name="connsiteX123" fmla="*/ 436547 w 1605470"/>
              <a:gd name="connsiteY123" fmla="*/ 1861531 h 6858000"/>
              <a:gd name="connsiteX124" fmla="*/ 390346 w 1605470"/>
              <a:gd name="connsiteY124" fmla="*/ 1732919 h 6858000"/>
              <a:gd name="connsiteX125" fmla="*/ 362657 w 1605470"/>
              <a:gd name="connsiteY125" fmla="*/ 1663540 h 6858000"/>
              <a:gd name="connsiteX126" fmla="*/ 361783 w 1605470"/>
              <a:gd name="connsiteY126" fmla="*/ 1615777 h 6858000"/>
              <a:gd name="connsiteX127" fmla="*/ 342578 w 1605470"/>
              <a:gd name="connsiteY127" fmla="*/ 1563678 h 6858000"/>
              <a:gd name="connsiteX128" fmla="*/ 355658 w 1605470"/>
              <a:gd name="connsiteY128" fmla="*/ 1519474 h 6858000"/>
              <a:gd name="connsiteX129" fmla="*/ 348400 w 1605470"/>
              <a:gd name="connsiteY129" fmla="*/ 1477995 h 6858000"/>
              <a:gd name="connsiteX130" fmla="*/ 334485 w 1605470"/>
              <a:gd name="connsiteY130" fmla="*/ 1373769 h 6858000"/>
              <a:gd name="connsiteX131" fmla="*/ 342792 w 1605470"/>
              <a:gd name="connsiteY131" fmla="*/ 1307086 h 6858000"/>
              <a:gd name="connsiteX132" fmla="*/ 343980 w 1605470"/>
              <a:gd name="connsiteY132" fmla="*/ 1189033 h 6858000"/>
              <a:gd name="connsiteX133" fmla="*/ 348665 w 1605470"/>
              <a:gd name="connsiteY133" fmla="*/ 1168288 h 6858000"/>
              <a:gd name="connsiteX134" fmla="*/ 340947 w 1605470"/>
              <a:gd name="connsiteY134" fmla="*/ 1142577 h 6858000"/>
              <a:gd name="connsiteX135" fmla="*/ 330253 w 1605470"/>
              <a:gd name="connsiteY135" fmla="*/ 1088484 h 6858000"/>
              <a:gd name="connsiteX136" fmla="*/ 318989 w 1605470"/>
              <a:gd name="connsiteY136" fmla="*/ 1016103 h 6858000"/>
              <a:gd name="connsiteX137" fmla="*/ 320445 w 1605470"/>
              <a:gd name="connsiteY137" fmla="*/ 932283 h 6858000"/>
              <a:gd name="connsiteX138" fmla="*/ 322681 w 1605470"/>
              <a:gd name="connsiteY138" fmla="*/ 915925 h 6858000"/>
              <a:gd name="connsiteX139" fmla="*/ 315310 w 1605470"/>
              <a:gd name="connsiteY139" fmla="*/ 896999 h 6858000"/>
              <a:gd name="connsiteX140" fmla="*/ 284718 w 1605470"/>
              <a:gd name="connsiteY140" fmla="*/ 821517 h 6858000"/>
              <a:gd name="connsiteX141" fmla="*/ 263668 w 1605470"/>
              <a:gd name="connsiteY141" fmla="*/ 751353 h 6858000"/>
              <a:gd name="connsiteX142" fmla="*/ 263226 w 1605470"/>
              <a:gd name="connsiteY142" fmla="*/ 721230 h 6858000"/>
              <a:gd name="connsiteX143" fmla="*/ 248897 w 1605470"/>
              <a:gd name="connsiteY143" fmla="*/ 681659 h 6858000"/>
              <a:gd name="connsiteX144" fmla="*/ 234316 w 1605470"/>
              <a:gd name="connsiteY144" fmla="*/ 635218 h 6858000"/>
              <a:gd name="connsiteX145" fmla="*/ 239327 w 1605470"/>
              <a:gd name="connsiteY145" fmla="*/ 613763 h 6858000"/>
              <a:gd name="connsiteX146" fmla="*/ 225269 w 1605470"/>
              <a:gd name="connsiteY146" fmla="*/ 598582 h 6858000"/>
              <a:gd name="connsiteX147" fmla="*/ 224950 w 1605470"/>
              <a:gd name="connsiteY147" fmla="*/ 576846 h 6858000"/>
              <a:gd name="connsiteX148" fmla="*/ 204576 w 1605470"/>
              <a:gd name="connsiteY148" fmla="*/ 530055 h 6858000"/>
              <a:gd name="connsiteX149" fmla="*/ 219064 w 1605470"/>
              <a:gd name="connsiteY149" fmla="*/ 469651 h 6858000"/>
              <a:gd name="connsiteX150" fmla="*/ 195012 w 1605470"/>
              <a:gd name="connsiteY150" fmla="*/ 448559 h 6858000"/>
              <a:gd name="connsiteX151" fmla="*/ 201434 w 1605470"/>
              <a:gd name="connsiteY151" fmla="*/ 441529 h 6858000"/>
              <a:gd name="connsiteX152" fmla="*/ 200655 w 1605470"/>
              <a:gd name="connsiteY152" fmla="*/ 428927 h 6858000"/>
              <a:gd name="connsiteX153" fmla="*/ 190059 w 1605470"/>
              <a:gd name="connsiteY153" fmla="*/ 430161 h 6858000"/>
              <a:gd name="connsiteX154" fmla="*/ 167079 w 1605470"/>
              <a:gd name="connsiteY154" fmla="*/ 367211 h 6858000"/>
              <a:gd name="connsiteX155" fmla="*/ 124571 w 1605470"/>
              <a:gd name="connsiteY155" fmla="*/ 302178 h 6858000"/>
              <a:gd name="connsiteX156" fmla="*/ 103243 w 1605470"/>
              <a:gd name="connsiteY156" fmla="*/ 211375 h 6858000"/>
              <a:gd name="connsiteX157" fmla="*/ 94571 w 1605470"/>
              <a:gd name="connsiteY157" fmla="*/ 184179 h 6858000"/>
              <a:gd name="connsiteX158" fmla="*/ 13437 w 1605470"/>
              <a:gd name="connsiteY158" fmla="*/ 19287 h 6858000"/>
              <a:gd name="connsiteX159" fmla="*/ 0 w 1605470"/>
              <a:gd name="connsiteY15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29329 w 1605470"/>
              <a:gd name="connsiteY103" fmla="*/ 3129034 h 6858000"/>
              <a:gd name="connsiteX104" fmla="*/ 729994 w 1605470"/>
              <a:gd name="connsiteY104" fmla="*/ 3126682 h 6858000"/>
              <a:gd name="connsiteX105" fmla="*/ 720862 w 1605470"/>
              <a:gd name="connsiteY105" fmla="*/ 3114519 h 6858000"/>
              <a:gd name="connsiteX106" fmla="*/ 707471 w 1605470"/>
              <a:gd name="connsiteY106" fmla="*/ 3106272 h 6858000"/>
              <a:gd name="connsiteX107" fmla="*/ 680201 w 1605470"/>
              <a:gd name="connsiteY107" fmla="*/ 2958185 h 6858000"/>
              <a:gd name="connsiteX108" fmla="*/ 622815 w 1605470"/>
              <a:gd name="connsiteY108" fmla="*/ 2762989 h 6858000"/>
              <a:gd name="connsiteX109" fmla="*/ 571733 w 1605470"/>
              <a:gd name="connsiteY109" fmla="*/ 2554718 h 6858000"/>
              <a:gd name="connsiteX110" fmla="*/ 551827 w 1605470"/>
              <a:gd name="connsiteY110" fmla="*/ 2485734 h 6858000"/>
              <a:gd name="connsiteX111" fmla="*/ 542550 w 1605470"/>
              <a:gd name="connsiteY111" fmla="*/ 2447068 h 6858000"/>
              <a:gd name="connsiteX112" fmla="*/ 529511 w 1605470"/>
              <a:gd name="connsiteY112" fmla="*/ 2425819 h 6858000"/>
              <a:gd name="connsiteX113" fmla="*/ 535510 w 1605470"/>
              <a:gd name="connsiteY113" fmla="*/ 2402874 h 6858000"/>
              <a:gd name="connsiteX114" fmla="*/ 538122 w 1605470"/>
              <a:gd name="connsiteY114" fmla="*/ 2381443 h 6858000"/>
              <a:gd name="connsiteX115" fmla="*/ 514451 w 1605470"/>
              <a:gd name="connsiteY115" fmla="*/ 2261920 h 6858000"/>
              <a:gd name="connsiteX116" fmla="*/ 504338 w 1605470"/>
              <a:gd name="connsiteY116" fmla="*/ 2195378 h 6858000"/>
              <a:gd name="connsiteX117" fmla="*/ 488555 w 1605470"/>
              <a:gd name="connsiteY117" fmla="*/ 2155135 h 6858000"/>
              <a:gd name="connsiteX118" fmla="*/ 486013 w 1605470"/>
              <a:gd name="connsiteY118" fmla="*/ 2118008 h 6858000"/>
              <a:gd name="connsiteX119" fmla="*/ 487006 w 1605470"/>
              <a:gd name="connsiteY119" fmla="*/ 2050531 h 6858000"/>
              <a:gd name="connsiteX120" fmla="*/ 478812 w 1605470"/>
              <a:gd name="connsiteY120" fmla="*/ 1963269 h 6858000"/>
              <a:gd name="connsiteX121" fmla="*/ 459990 w 1605470"/>
              <a:gd name="connsiteY121" fmla="*/ 1906352 h 6858000"/>
              <a:gd name="connsiteX122" fmla="*/ 436547 w 1605470"/>
              <a:gd name="connsiteY122" fmla="*/ 1861531 h 6858000"/>
              <a:gd name="connsiteX123" fmla="*/ 390346 w 1605470"/>
              <a:gd name="connsiteY123" fmla="*/ 1732919 h 6858000"/>
              <a:gd name="connsiteX124" fmla="*/ 362657 w 1605470"/>
              <a:gd name="connsiteY124" fmla="*/ 1663540 h 6858000"/>
              <a:gd name="connsiteX125" fmla="*/ 361783 w 1605470"/>
              <a:gd name="connsiteY125" fmla="*/ 1615777 h 6858000"/>
              <a:gd name="connsiteX126" fmla="*/ 342578 w 1605470"/>
              <a:gd name="connsiteY126" fmla="*/ 1563678 h 6858000"/>
              <a:gd name="connsiteX127" fmla="*/ 355658 w 1605470"/>
              <a:gd name="connsiteY127" fmla="*/ 1519474 h 6858000"/>
              <a:gd name="connsiteX128" fmla="*/ 348400 w 1605470"/>
              <a:gd name="connsiteY128" fmla="*/ 1477995 h 6858000"/>
              <a:gd name="connsiteX129" fmla="*/ 334485 w 1605470"/>
              <a:gd name="connsiteY129" fmla="*/ 1373769 h 6858000"/>
              <a:gd name="connsiteX130" fmla="*/ 342792 w 1605470"/>
              <a:gd name="connsiteY130" fmla="*/ 1307086 h 6858000"/>
              <a:gd name="connsiteX131" fmla="*/ 343980 w 1605470"/>
              <a:gd name="connsiteY131" fmla="*/ 1189033 h 6858000"/>
              <a:gd name="connsiteX132" fmla="*/ 348665 w 1605470"/>
              <a:gd name="connsiteY132" fmla="*/ 1168288 h 6858000"/>
              <a:gd name="connsiteX133" fmla="*/ 340947 w 1605470"/>
              <a:gd name="connsiteY133" fmla="*/ 1142577 h 6858000"/>
              <a:gd name="connsiteX134" fmla="*/ 330253 w 1605470"/>
              <a:gd name="connsiteY134" fmla="*/ 1088484 h 6858000"/>
              <a:gd name="connsiteX135" fmla="*/ 318989 w 1605470"/>
              <a:gd name="connsiteY135" fmla="*/ 1016103 h 6858000"/>
              <a:gd name="connsiteX136" fmla="*/ 320445 w 1605470"/>
              <a:gd name="connsiteY136" fmla="*/ 932283 h 6858000"/>
              <a:gd name="connsiteX137" fmla="*/ 322681 w 1605470"/>
              <a:gd name="connsiteY137" fmla="*/ 915925 h 6858000"/>
              <a:gd name="connsiteX138" fmla="*/ 315310 w 1605470"/>
              <a:gd name="connsiteY138" fmla="*/ 896999 h 6858000"/>
              <a:gd name="connsiteX139" fmla="*/ 284718 w 1605470"/>
              <a:gd name="connsiteY139" fmla="*/ 821517 h 6858000"/>
              <a:gd name="connsiteX140" fmla="*/ 263668 w 1605470"/>
              <a:gd name="connsiteY140" fmla="*/ 751353 h 6858000"/>
              <a:gd name="connsiteX141" fmla="*/ 263226 w 1605470"/>
              <a:gd name="connsiteY141" fmla="*/ 721230 h 6858000"/>
              <a:gd name="connsiteX142" fmla="*/ 248897 w 1605470"/>
              <a:gd name="connsiteY142" fmla="*/ 681659 h 6858000"/>
              <a:gd name="connsiteX143" fmla="*/ 234316 w 1605470"/>
              <a:gd name="connsiteY143" fmla="*/ 635218 h 6858000"/>
              <a:gd name="connsiteX144" fmla="*/ 239327 w 1605470"/>
              <a:gd name="connsiteY144" fmla="*/ 613763 h 6858000"/>
              <a:gd name="connsiteX145" fmla="*/ 225269 w 1605470"/>
              <a:gd name="connsiteY145" fmla="*/ 598582 h 6858000"/>
              <a:gd name="connsiteX146" fmla="*/ 224950 w 1605470"/>
              <a:gd name="connsiteY146" fmla="*/ 576846 h 6858000"/>
              <a:gd name="connsiteX147" fmla="*/ 204576 w 1605470"/>
              <a:gd name="connsiteY147" fmla="*/ 530055 h 6858000"/>
              <a:gd name="connsiteX148" fmla="*/ 219064 w 1605470"/>
              <a:gd name="connsiteY148" fmla="*/ 469651 h 6858000"/>
              <a:gd name="connsiteX149" fmla="*/ 195012 w 1605470"/>
              <a:gd name="connsiteY149" fmla="*/ 448559 h 6858000"/>
              <a:gd name="connsiteX150" fmla="*/ 201434 w 1605470"/>
              <a:gd name="connsiteY150" fmla="*/ 441529 h 6858000"/>
              <a:gd name="connsiteX151" fmla="*/ 200655 w 1605470"/>
              <a:gd name="connsiteY151" fmla="*/ 428927 h 6858000"/>
              <a:gd name="connsiteX152" fmla="*/ 190059 w 1605470"/>
              <a:gd name="connsiteY152" fmla="*/ 430161 h 6858000"/>
              <a:gd name="connsiteX153" fmla="*/ 167079 w 1605470"/>
              <a:gd name="connsiteY153" fmla="*/ 367211 h 6858000"/>
              <a:gd name="connsiteX154" fmla="*/ 124571 w 1605470"/>
              <a:gd name="connsiteY154" fmla="*/ 302178 h 6858000"/>
              <a:gd name="connsiteX155" fmla="*/ 103243 w 1605470"/>
              <a:gd name="connsiteY155" fmla="*/ 211375 h 6858000"/>
              <a:gd name="connsiteX156" fmla="*/ 94571 w 1605470"/>
              <a:gd name="connsiteY156" fmla="*/ 184179 h 6858000"/>
              <a:gd name="connsiteX157" fmla="*/ 13437 w 1605470"/>
              <a:gd name="connsiteY157" fmla="*/ 19287 h 6858000"/>
              <a:gd name="connsiteX158" fmla="*/ 0 w 1605470"/>
              <a:gd name="connsiteY15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0830 w 1605470"/>
              <a:gd name="connsiteY75" fmla="*/ 3974753 h 6858000"/>
              <a:gd name="connsiteX76" fmla="*/ 692428 w 1605470"/>
              <a:gd name="connsiteY76" fmla="*/ 3969950 h 6858000"/>
              <a:gd name="connsiteX77" fmla="*/ 685850 w 1605470"/>
              <a:gd name="connsiteY77" fmla="*/ 3933779 h 6858000"/>
              <a:gd name="connsiteX78" fmla="*/ 687181 w 1605470"/>
              <a:gd name="connsiteY78" fmla="*/ 3933093 h 6858000"/>
              <a:gd name="connsiteX79" fmla="*/ 691535 w 1605470"/>
              <a:gd name="connsiteY79" fmla="*/ 3922082 h 6858000"/>
              <a:gd name="connsiteX80" fmla="*/ 696613 w 1605470"/>
              <a:gd name="connsiteY80" fmla="*/ 3901461 h 6858000"/>
              <a:gd name="connsiteX81" fmla="*/ 719207 w 1605470"/>
              <a:gd name="connsiteY81" fmla="*/ 3813873 h 6858000"/>
              <a:gd name="connsiteX82" fmla="*/ 718632 w 1605470"/>
              <a:gd name="connsiteY82" fmla="*/ 3806161 h 6858000"/>
              <a:gd name="connsiteX83" fmla="*/ 718939 w 1605470"/>
              <a:gd name="connsiteY83" fmla="*/ 3805957 h 6858000"/>
              <a:gd name="connsiteX84" fmla="*/ 718966 w 1605470"/>
              <a:gd name="connsiteY84" fmla="*/ 3797724 h 6858000"/>
              <a:gd name="connsiteX85" fmla="*/ 717581 w 1605470"/>
              <a:gd name="connsiteY85" fmla="*/ 3792098 h 6858000"/>
              <a:gd name="connsiteX86" fmla="*/ 716465 w 1605470"/>
              <a:gd name="connsiteY86" fmla="*/ 3777135 h 6858000"/>
              <a:gd name="connsiteX87" fmla="*/ 718198 w 1605470"/>
              <a:gd name="connsiteY87" fmla="*/ 3771656 h 6858000"/>
              <a:gd name="connsiteX88" fmla="*/ 721941 w 1605470"/>
              <a:gd name="connsiteY88" fmla="*/ 3769007 h 6858000"/>
              <a:gd name="connsiteX89" fmla="*/ 721407 w 1605470"/>
              <a:gd name="connsiteY89" fmla="*/ 3767709 h 6858000"/>
              <a:gd name="connsiteX90" fmla="*/ 730103 w 1605470"/>
              <a:gd name="connsiteY90" fmla="*/ 3738082 h 6858000"/>
              <a:gd name="connsiteX91" fmla="*/ 737449 w 1605470"/>
              <a:gd name="connsiteY91" fmla="*/ 3673397 h 6858000"/>
              <a:gd name="connsiteX92" fmla="*/ 736745 w 1605470"/>
              <a:gd name="connsiteY92" fmla="*/ 3637109 h 6858000"/>
              <a:gd name="connsiteX93" fmla="*/ 740188 w 1605470"/>
              <a:gd name="connsiteY93" fmla="*/ 3536883 h 6858000"/>
              <a:gd name="connsiteX94" fmla="*/ 747726 w 1605470"/>
              <a:gd name="connsiteY94" fmla="*/ 3435652 h 6858000"/>
              <a:gd name="connsiteX95" fmla="*/ 749397 w 1605470"/>
              <a:gd name="connsiteY95" fmla="*/ 3307769 h 6858000"/>
              <a:gd name="connsiteX96" fmla="*/ 766960 w 1605470"/>
              <a:gd name="connsiteY96" fmla="*/ 3250522 h 6858000"/>
              <a:gd name="connsiteX97" fmla="*/ 767385 w 1605470"/>
              <a:gd name="connsiteY97" fmla="*/ 3229163 h 6858000"/>
              <a:gd name="connsiteX98" fmla="*/ 769208 w 1605470"/>
              <a:gd name="connsiteY98" fmla="*/ 3217217 h 6858000"/>
              <a:gd name="connsiteX99" fmla="*/ 756043 w 1605470"/>
              <a:gd name="connsiteY99" fmla="*/ 3183755 h 6858000"/>
              <a:gd name="connsiteX100" fmla="*/ 756544 w 1605470"/>
              <a:gd name="connsiteY100" fmla="*/ 3178642 h 6858000"/>
              <a:gd name="connsiteX101" fmla="*/ 744144 w 1605470"/>
              <a:gd name="connsiteY101" fmla="*/ 3158586 h 6858000"/>
              <a:gd name="connsiteX102" fmla="*/ 729329 w 1605470"/>
              <a:gd name="connsiteY102" fmla="*/ 3129034 h 6858000"/>
              <a:gd name="connsiteX103" fmla="*/ 729994 w 1605470"/>
              <a:gd name="connsiteY103" fmla="*/ 3126682 h 6858000"/>
              <a:gd name="connsiteX104" fmla="*/ 720862 w 1605470"/>
              <a:gd name="connsiteY104" fmla="*/ 3114519 h 6858000"/>
              <a:gd name="connsiteX105" fmla="*/ 707471 w 1605470"/>
              <a:gd name="connsiteY105" fmla="*/ 3106272 h 6858000"/>
              <a:gd name="connsiteX106" fmla="*/ 680201 w 1605470"/>
              <a:gd name="connsiteY106" fmla="*/ 2958185 h 6858000"/>
              <a:gd name="connsiteX107" fmla="*/ 622815 w 1605470"/>
              <a:gd name="connsiteY107" fmla="*/ 2762989 h 6858000"/>
              <a:gd name="connsiteX108" fmla="*/ 571733 w 1605470"/>
              <a:gd name="connsiteY108" fmla="*/ 2554718 h 6858000"/>
              <a:gd name="connsiteX109" fmla="*/ 551827 w 1605470"/>
              <a:gd name="connsiteY109" fmla="*/ 2485734 h 6858000"/>
              <a:gd name="connsiteX110" fmla="*/ 542550 w 1605470"/>
              <a:gd name="connsiteY110" fmla="*/ 2447068 h 6858000"/>
              <a:gd name="connsiteX111" fmla="*/ 529511 w 1605470"/>
              <a:gd name="connsiteY111" fmla="*/ 2425819 h 6858000"/>
              <a:gd name="connsiteX112" fmla="*/ 535510 w 1605470"/>
              <a:gd name="connsiteY112" fmla="*/ 2402874 h 6858000"/>
              <a:gd name="connsiteX113" fmla="*/ 538122 w 1605470"/>
              <a:gd name="connsiteY113" fmla="*/ 2381443 h 6858000"/>
              <a:gd name="connsiteX114" fmla="*/ 514451 w 1605470"/>
              <a:gd name="connsiteY114" fmla="*/ 2261920 h 6858000"/>
              <a:gd name="connsiteX115" fmla="*/ 504338 w 1605470"/>
              <a:gd name="connsiteY115" fmla="*/ 2195378 h 6858000"/>
              <a:gd name="connsiteX116" fmla="*/ 488555 w 1605470"/>
              <a:gd name="connsiteY116" fmla="*/ 2155135 h 6858000"/>
              <a:gd name="connsiteX117" fmla="*/ 486013 w 1605470"/>
              <a:gd name="connsiteY117" fmla="*/ 2118008 h 6858000"/>
              <a:gd name="connsiteX118" fmla="*/ 487006 w 1605470"/>
              <a:gd name="connsiteY118" fmla="*/ 2050531 h 6858000"/>
              <a:gd name="connsiteX119" fmla="*/ 478812 w 1605470"/>
              <a:gd name="connsiteY119" fmla="*/ 1963269 h 6858000"/>
              <a:gd name="connsiteX120" fmla="*/ 459990 w 1605470"/>
              <a:gd name="connsiteY120" fmla="*/ 1906352 h 6858000"/>
              <a:gd name="connsiteX121" fmla="*/ 436547 w 1605470"/>
              <a:gd name="connsiteY121" fmla="*/ 1861531 h 6858000"/>
              <a:gd name="connsiteX122" fmla="*/ 390346 w 1605470"/>
              <a:gd name="connsiteY122" fmla="*/ 1732919 h 6858000"/>
              <a:gd name="connsiteX123" fmla="*/ 362657 w 1605470"/>
              <a:gd name="connsiteY123" fmla="*/ 1663540 h 6858000"/>
              <a:gd name="connsiteX124" fmla="*/ 361783 w 1605470"/>
              <a:gd name="connsiteY124" fmla="*/ 1615777 h 6858000"/>
              <a:gd name="connsiteX125" fmla="*/ 342578 w 1605470"/>
              <a:gd name="connsiteY125" fmla="*/ 1563678 h 6858000"/>
              <a:gd name="connsiteX126" fmla="*/ 355658 w 1605470"/>
              <a:gd name="connsiteY126" fmla="*/ 1519474 h 6858000"/>
              <a:gd name="connsiteX127" fmla="*/ 348400 w 1605470"/>
              <a:gd name="connsiteY127" fmla="*/ 1477995 h 6858000"/>
              <a:gd name="connsiteX128" fmla="*/ 334485 w 1605470"/>
              <a:gd name="connsiteY128" fmla="*/ 1373769 h 6858000"/>
              <a:gd name="connsiteX129" fmla="*/ 342792 w 1605470"/>
              <a:gd name="connsiteY129" fmla="*/ 1307086 h 6858000"/>
              <a:gd name="connsiteX130" fmla="*/ 343980 w 1605470"/>
              <a:gd name="connsiteY130" fmla="*/ 1189033 h 6858000"/>
              <a:gd name="connsiteX131" fmla="*/ 348665 w 1605470"/>
              <a:gd name="connsiteY131" fmla="*/ 1168288 h 6858000"/>
              <a:gd name="connsiteX132" fmla="*/ 340947 w 1605470"/>
              <a:gd name="connsiteY132" fmla="*/ 1142577 h 6858000"/>
              <a:gd name="connsiteX133" fmla="*/ 330253 w 1605470"/>
              <a:gd name="connsiteY133" fmla="*/ 1088484 h 6858000"/>
              <a:gd name="connsiteX134" fmla="*/ 318989 w 1605470"/>
              <a:gd name="connsiteY134" fmla="*/ 1016103 h 6858000"/>
              <a:gd name="connsiteX135" fmla="*/ 320445 w 1605470"/>
              <a:gd name="connsiteY135" fmla="*/ 932283 h 6858000"/>
              <a:gd name="connsiteX136" fmla="*/ 322681 w 1605470"/>
              <a:gd name="connsiteY136" fmla="*/ 915925 h 6858000"/>
              <a:gd name="connsiteX137" fmla="*/ 315310 w 1605470"/>
              <a:gd name="connsiteY137" fmla="*/ 896999 h 6858000"/>
              <a:gd name="connsiteX138" fmla="*/ 284718 w 1605470"/>
              <a:gd name="connsiteY138" fmla="*/ 821517 h 6858000"/>
              <a:gd name="connsiteX139" fmla="*/ 263668 w 1605470"/>
              <a:gd name="connsiteY139" fmla="*/ 751353 h 6858000"/>
              <a:gd name="connsiteX140" fmla="*/ 263226 w 1605470"/>
              <a:gd name="connsiteY140" fmla="*/ 721230 h 6858000"/>
              <a:gd name="connsiteX141" fmla="*/ 248897 w 1605470"/>
              <a:gd name="connsiteY141" fmla="*/ 681659 h 6858000"/>
              <a:gd name="connsiteX142" fmla="*/ 234316 w 1605470"/>
              <a:gd name="connsiteY142" fmla="*/ 635218 h 6858000"/>
              <a:gd name="connsiteX143" fmla="*/ 239327 w 1605470"/>
              <a:gd name="connsiteY143" fmla="*/ 613763 h 6858000"/>
              <a:gd name="connsiteX144" fmla="*/ 225269 w 1605470"/>
              <a:gd name="connsiteY144" fmla="*/ 598582 h 6858000"/>
              <a:gd name="connsiteX145" fmla="*/ 224950 w 1605470"/>
              <a:gd name="connsiteY145" fmla="*/ 576846 h 6858000"/>
              <a:gd name="connsiteX146" fmla="*/ 204576 w 1605470"/>
              <a:gd name="connsiteY146" fmla="*/ 530055 h 6858000"/>
              <a:gd name="connsiteX147" fmla="*/ 219064 w 1605470"/>
              <a:gd name="connsiteY147" fmla="*/ 469651 h 6858000"/>
              <a:gd name="connsiteX148" fmla="*/ 195012 w 1605470"/>
              <a:gd name="connsiteY148" fmla="*/ 448559 h 6858000"/>
              <a:gd name="connsiteX149" fmla="*/ 201434 w 1605470"/>
              <a:gd name="connsiteY149" fmla="*/ 441529 h 6858000"/>
              <a:gd name="connsiteX150" fmla="*/ 200655 w 1605470"/>
              <a:gd name="connsiteY150" fmla="*/ 428927 h 6858000"/>
              <a:gd name="connsiteX151" fmla="*/ 190059 w 1605470"/>
              <a:gd name="connsiteY151" fmla="*/ 430161 h 6858000"/>
              <a:gd name="connsiteX152" fmla="*/ 167079 w 1605470"/>
              <a:gd name="connsiteY152" fmla="*/ 367211 h 6858000"/>
              <a:gd name="connsiteX153" fmla="*/ 124571 w 1605470"/>
              <a:gd name="connsiteY153" fmla="*/ 302178 h 6858000"/>
              <a:gd name="connsiteX154" fmla="*/ 103243 w 1605470"/>
              <a:gd name="connsiteY154" fmla="*/ 211375 h 6858000"/>
              <a:gd name="connsiteX155" fmla="*/ 94571 w 1605470"/>
              <a:gd name="connsiteY155" fmla="*/ 184179 h 6858000"/>
              <a:gd name="connsiteX156" fmla="*/ 13437 w 1605470"/>
              <a:gd name="connsiteY156" fmla="*/ 19287 h 6858000"/>
              <a:gd name="connsiteX157" fmla="*/ 0 w 1605470"/>
              <a:gd name="connsiteY15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219064 w 1605470"/>
              <a:gd name="connsiteY146" fmla="*/ 469651 h 6858000"/>
              <a:gd name="connsiteX147" fmla="*/ 195012 w 1605470"/>
              <a:gd name="connsiteY147" fmla="*/ 448559 h 6858000"/>
              <a:gd name="connsiteX148" fmla="*/ 201434 w 1605470"/>
              <a:gd name="connsiteY148" fmla="*/ 441529 h 6858000"/>
              <a:gd name="connsiteX149" fmla="*/ 200655 w 1605470"/>
              <a:gd name="connsiteY149" fmla="*/ 428927 h 6858000"/>
              <a:gd name="connsiteX150" fmla="*/ 190059 w 1605470"/>
              <a:gd name="connsiteY150" fmla="*/ 430161 h 6858000"/>
              <a:gd name="connsiteX151" fmla="*/ 167079 w 1605470"/>
              <a:gd name="connsiteY151" fmla="*/ 367211 h 6858000"/>
              <a:gd name="connsiteX152" fmla="*/ 124571 w 1605470"/>
              <a:gd name="connsiteY152" fmla="*/ 302178 h 6858000"/>
              <a:gd name="connsiteX153" fmla="*/ 103243 w 1605470"/>
              <a:gd name="connsiteY153" fmla="*/ 211375 h 6858000"/>
              <a:gd name="connsiteX154" fmla="*/ 94571 w 1605470"/>
              <a:gd name="connsiteY154" fmla="*/ 184179 h 6858000"/>
              <a:gd name="connsiteX155" fmla="*/ 13437 w 1605470"/>
              <a:gd name="connsiteY155" fmla="*/ 19287 h 6858000"/>
              <a:gd name="connsiteX156" fmla="*/ 0 w 1605470"/>
              <a:gd name="connsiteY15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195012 w 1605470"/>
              <a:gd name="connsiteY146" fmla="*/ 448559 h 6858000"/>
              <a:gd name="connsiteX147" fmla="*/ 201434 w 1605470"/>
              <a:gd name="connsiteY147" fmla="*/ 441529 h 6858000"/>
              <a:gd name="connsiteX148" fmla="*/ 200655 w 1605470"/>
              <a:gd name="connsiteY148" fmla="*/ 428927 h 6858000"/>
              <a:gd name="connsiteX149" fmla="*/ 190059 w 1605470"/>
              <a:gd name="connsiteY149" fmla="*/ 430161 h 6858000"/>
              <a:gd name="connsiteX150" fmla="*/ 167079 w 1605470"/>
              <a:gd name="connsiteY150" fmla="*/ 367211 h 6858000"/>
              <a:gd name="connsiteX151" fmla="*/ 124571 w 1605470"/>
              <a:gd name="connsiteY151" fmla="*/ 302178 h 6858000"/>
              <a:gd name="connsiteX152" fmla="*/ 103243 w 1605470"/>
              <a:gd name="connsiteY152" fmla="*/ 211375 h 6858000"/>
              <a:gd name="connsiteX153" fmla="*/ 94571 w 1605470"/>
              <a:gd name="connsiteY153" fmla="*/ 184179 h 6858000"/>
              <a:gd name="connsiteX154" fmla="*/ 13437 w 1605470"/>
              <a:gd name="connsiteY154" fmla="*/ 19287 h 6858000"/>
              <a:gd name="connsiteX155" fmla="*/ 0 w 1605470"/>
              <a:gd name="connsiteY15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195012 w 1605470"/>
              <a:gd name="connsiteY146" fmla="*/ 448559 h 6858000"/>
              <a:gd name="connsiteX147" fmla="*/ 201434 w 1605470"/>
              <a:gd name="connsiteY147" fmla="*/ 441529 h 6858000"/>
              <a:gd name="connsiteX148" fmla="*/ 200655 w 1605470"/>
              <a:gd name="connsiteY148" fmla="*/ 428927 h 6858000"/>
              <a:gd name="connsiteX149" fmla="*/ 190059 w 1605470"/>
              <a:gd name="connsiteY149" fmla="*/ 430161 h 6858000"/>
              <a:gd name="connsiteX150" fmla="*/ 167079 w 1605470"/>
              <a:gd name="connsiteY150" fmla="*/ 367211 h 6858000"/>
              <a:gd name="connsiteX151" fmla="*/ 124571 w 1605470"/>
              <a:gd name="connsiteY151" fmla="*/ 302178 h 6858000"/>
              <a:gd name="connsiteX152" fmla="*/ 103243 w 1605470"/>
              <a:gd name="connsiteY152" fmla="*/ 211375 h 6858000"/>
              <a:gd name="connsiteX153" fmla="*/ 94571 w 1605470"/>
              <a:gd name="connsiteY153" fmla="*/ 184179 h 6858000"/>
              <a:gd name="connsiteX154" fmla="*/ 48685 w 1605470"/>
              <a:gd name="connsiteY154" fmla="*/ 13677 h 6858000"/>
              <a:gd name="connsiteX155" fmla="*/ 0 w 1605470"/>
              <a:gd name="connsiteY155" fmla="*/ 0 h 6858000"/>
              <a:gd name="connsiteX0" fmla="*/ 48246 w 1556785"/>
              <a:gd name="connsiteY0" fmla="*/ 0 h 6858000"/>
              <a:gd name="connsiteX1" fmla="*/ 1556785 w 1556785"/>
              <a:gd name="connsiteY1" fmla="*/ 0 h 6858000"/>
              <a:gd name="connsiteX2" fmla="*/ 1556785 w 1556785"/>
              <a:gd name="connsiteY2" fmla="*/ 6858000 h 6858000"/>
              <a:gd name="connsiteX3" fmla="*/ 105420 w 1556785"/>
              <a:gd name="connsiteY3" fmla="*/ 6858000 h 6858000"/>
              <a:gd name="connsiteX4" fmla="*/ 105561 w 1556785"/>
              <a:gd name="connsiteY4" fmla="*/ 6857735 h 6858000"/>
              <a:gd name="connsiteX5" fmla="*/ 117610 w 1556785"/>
              <a:gd name="connsiteY5" fmla="*/ 6809549 h 6858000"/>
              <a:gd name="connsiteX6" fmla="*/ 149821 w 1556785"/>
              <a:gd name="connsiteY6" fmla="*/ 6715115 h 6858000"/>
              <a:gd name="connsiteX7" fmla="*/ 159672 w 1556785"/>
              <a:gd name="connsiteY7" fmla="*/ 6680170 h 6858000"/>
              <a:gd name="connsiteX8" fmla="*/ 185222 w 1556785"/>
              <a:gd name="connsiteY8" fmla="*/ 6621207 h 6858000"/>
              <a:gd name="connsiteX9" fmla="*/ 201879 w 1556785"/>
              <a:gd name="connsiteY9" fmla="*/ 6596265 h 6858000"/>
              <a:gd name="connsiteX10" fmla="*/ 201758 w 1556785"/>
              <a:gd name="connsiteY10" fmla="*/ 6594818 h 6858000"/>
              <a:gd name="connsiteX11" fmla="*/ 206003 w 1556785"/>
              <a:gd name="connsiteY11" fmla="*/ 6593735 h 6858000"/>
              <a:gd name="connsiteX12" fmla="*/ 209200 w 1556785"/>
              <a:gd name="connsiteY12" fmla="*/ 6589172 h 6858000"/>
              <a:gd name="connsiteX13" fmla="*/ 212494 w 1556785"/>
              <a:gd name="connsiteY13" fmla="*/ 6574442 h 6858000"/>
              <a:gd name="connsiteX14" fmla="*/ 212834 w 1556785"/>
              <a:gd name="connsiteY14" fmla="*/ 6568530 h 6858000"/>
              <a:gd name="connsiteX15" fmla="*/ 215243 w 1556785"/>
              <a:gd name="connsiteY15" fmla="*/ 6560674 h 6858000"/>
              <a:gd name="connsiteX16" fmla="*/ 215588 w 1556785"/>
              <a:gd name="connsiteY16" fmla="*/ 6560598 h 6858000"/>
              <a:gd name="connsiteX17" fmla="*/ 217285 w 1556785"/>
              <a:gd name="connsiteY17" fmla="*/ 6553006 h 6858000"/>
              <a:gd name="connsiteX18" fmla="*/ 221981 w 1556785"/>
              <a:gd name="connsiteY18" fmla="*/ 6514360 h 6858000"/>
              <a:gd name="connsiteX19" fmla="*/ 263635 w 1556785"/>
              <a:gd name="connsiteY19" fmla="*/ 6478062 h 6858000"/>
              <a:gd name="connsiteX20" fmla="*/ 274324 w 1556785"/>
              <a:gd name="connsiteY20" fmla="*/ 6460325 h 6858000"/>
              <a:gd name="connsiteX21" fmla="*/ 281557 w 1556785"/>
              <a:gd name="connsiteY21" fmla="*/ 6451488 h 6858000"/>
              <a:gd name="connsiteX22" fmla="*/ 282992 w 1556785"/>
              <a:gd name="connsiteY22" fmla="*/ 6451348 h 6858000"/>
              <a:gd name="connsiteX23" fmla="*/ 287350 w 1556785"/>
              <a:gd name="connsiteY23" fmla="*/ 6414240 h 6858000"/>
              <a:gd name="connsiteX24" fmla="*/ 290226 w 1556785"/>
              <a:gd name="connsiteY24" fmla="*/ 6410269 h 6858000"/>
              <a:gd name="connsiteX25" fmla="*/ 290126 w 1556785"/>
              <a:gd name="connsiteY25" fmla="*/ 6384857 h 6858000"/>
              <a:gd name="connsiteX26" fmla="*/ 291643 w 1556785"/>
              <a:gd name="connsiteY26" fmla="*/ 6372381 h 6858000"/>
              <a:gd name="connsiteX27" fmla="*/ 288837 w 1556785"/>
              <a:gd name="connsiteY27" fmla="*/ 6367510 h 6858000"/>
              <a:gd name="connsiteX28" fmla="*/ 292717 w 1556785"/>
              <a:gd name="connsiteY28" fmla="*/ 6349778 h 6858000"/>
              <a:gd name="connsiteX29" fmla="*/ 294382 w 1556785"/>
              <a:gd name="connsiteY29" fmla="*/ 6348250 h 6858000"/>
              <a:gd name="connsiteX30" fmla="*/ 310416 w 1556785"/>
              <a:gd name="connsiteY30" fmla="*/ 6281972 h 6858000"/>
              <a:gd name="connsiteX31" fmla="*/ 321179 w 1556785"/>
              <a:gd name="connsiteY31" fmla="*/ 6211940 h 6858000"/>
              <a:gd name="connsiteX32" fmla="*/ 362674 w 1556785"/>
              <a:gd name="connsiteY32" fmla="*/ 6113913 h 6858000"/>
              <a:gd name="connsiteX33" fmla="*/ 366967 w 1556785"/>
              <a:gd name="connsiteY33" fmla="*/ 6028119 h 6858000"/>
              <a:gd name="connsiteX34" fmla="*/ 393747 w 1556785"/>
              <a:gd name="connsiteY34" fmla="*/ 5934687 h 6858000"/>
              <a:gd name="connsiteX35" fmla="*/ 427759 w 1556785"/>
              <a:gd name="connsiteY35" fmla="*/ 5765594 h 6858000"/>
              <a:gd name="connsiteX36" fmla="*/ 459595 w 1556785"/>
              <a:gd name="connsiteY36" fmla="*/ 5693685 h 6858000"/>
              <a:gd name="connsiteX37" fmla="*/ 479650 w 1556785"/>
              <a:gd name="connsiteY37" fmla="*/ 5665173 h 6858000"/>
              <a:gd name="connsiteX38" fmla="*/ 513367 w 1556785"/>
              <a:gd name="connsiteY38" fmla="*/ 5563435 h 6858000"/>
              <a:gd name="connsiteX39" fmla="*/ 542872 w 1556785"/>
              <a:gd name="connsiteY39" fmla="*/ 5476393 h 6858000"/>
              <a:gd name="connsiteX40" fmla="*/ 574065 w 1556785"/>
              <a:gd name="connsiteY40" fmla="*/ 5396260 h 6858000"/>
              <a:gd name="connsiteX41" fmla="*/ 590046 w 1556785"/>
              <a:gd name="connsiteY41" fmla="*/ 5330009 h 6858000"/>
              <a:gd name="connsiteX42" fmla="*/ 623539 w 1556785"/>
              <a:gd name="connsiteY42" fmla="*/ 5273739 h 6858000"/>
              <a:gd name="connsiteX43" fmla="*/ 633138 w 1556785"/>
              <a:gd name="connsiteY43" fmla="*/ 5241779 h 6858000"/>
              <a:gd name="connsiteX44" fmla="*/ 644364 w 1556785"/>
              <a:gd name="connsiteY44" fmla="*/ 5225268 h 6858000"/>
              <a:gd name="connsiteX45" fmla="*/ 645384 w 1556785"/>
              <a:gd name="connsiteY45" fmla="*/ 5217684 h 6858000"/>
              <a:gd name="connsiteX46" fmla="*/ 652725 w 1556785"/>
              <a:gd name="connsiteY46" fmla="*/ 5193377 h 6858000"/>
              <a:gd name="connsiteX47" fmla="*/ 656028 w 1556785"/>
              <a:gd name="connsiteY47" fmla="*/ 5179288 h 6858000"/>
              <a:gd name="connsiteX48" fmla="*/ 657012 w 1556785"/>
              <a:gd name="connsiteY48" fmla="*/ 5173621 h 6858000"/>
              <a:gd name="connsiteX49" fmla="*/ 652646 w 1556785"/>
              <a:gd name="connsiteY49" fmla="*/ 5159961 h 6858000"/>
              <a:gd name="connsiteX50" fmla="*/ 659323 w 1556785"/>
              <a:gd name="connsiteY50" fmla="*/ 5144295 h 6858000"/>
              <a:gd name="connsiteX51" fmla="*/ 656256 w 1556785"/>
              <a:gd name="connsiteY51" fmla="*/ 5125185 h 6858000"/>
              <a:gd name="connsiteX52" fmla="*/ 663086 w 1556785"/>
              <a:gd name="connsiteY52" fmla="*/ 5121884 h 6858000"/>
              <a:gd name="connsiteX53" fmla="*/ 670122 w 1556785"/>
              <a:gd name="connsiteY53" fmla="*/ 5067850 h 6858000"/>
              <a:gd name="connsiteX54" fmla="*/ 672853 w 1556785"/>
              <a:gd name="connsiteY54" fmla="*/ 5060861 h 6858000"/>
              <a:gd name="connsiteX55" fmla="*/ 669557 w 1556785"/>
              <a:gd name="connsiteY55" fmla="*/ 5034192 h 6858000"/>
              <a:gd name="connsiteX56" fmla="*/ 671111 w 1556785"/>
              <a:gd name="connsiteY56" fmla="*/ 4993030 h 6858000"/>
              <a:gd name="connsiteX57" fmla="*/ 678020 w 1556785"/>
              <a:gd name="connsiteY57" fmla="*/ 4946844 h 6858000"/>
              <a:gd name="connsiteX58" fmla="*/ 673876 w 1556785"/>
              <a:gd name="connsiteY58" fmla="*/ 4932692 h 6858000"/>
              <a:gd name="connsiteX59" fmla="*/ 689279 w 1556785"/>
              <a:gd name="connsiteY59" fmla="*/ 4858827 h 6858000"/>
              <a:gd name="connsiteX60" fmla="*/ 683433 w 1556785"/>
              <a:gd name="connsiteY60" fmla="*/ 4801535 h 6858000"/>
              <a:gd name="connsiteX61" fmla="*/ 691102 w 1556785"/>
              <a:gd name="connsiteY61" fmla="*/ 4797794 h 6858000"/>
              <a:gd name="connsiteX62" fmla="*/ 692396 w 1556785"/>
              <a:gd name="connsiteY62" fmla="*/ 4784526 h 6858000"/>
              <a:gd name="connsiteX63" fmla="*/ 694180 w 1556785"/>
              <a:gd name="connsiteY63" fmla="*/ 4781211 h 6858000"/>
              <a:gd name="connsiteX64" fmla="*/ 702967 w 1556785"/>
              <a:gd name="connsiteY64" fmla="*/ 4761984 h 6858000"/>
              <a:gd name="connsiteX65" fmla="*/ 699015 w 1556785"/>
              <a:gd name="connsiteY65" fmla="*/ 4690749 h 6858000"/>
              <a:gd name="connsiteX66" fmla="*/ 694495 w 1556785"/>
              <a:gd name="connsiteY66" fmla="*/ 4584173 h 6858000"/>
              <a:gd name="connsiteX67" fmla="*/ 689578 w 1556785"/>
              <a:gd name="connsiteY67" fmla="*/ 4444346 h 6858000"/>
              <a:gd name="connsiteX68" fmla="*/ 686143 w 1556785"/>
              <a:gd name="connsiteY68" fmla="*/ 4375228 h 6858000"/>
              <a:gd name="connsiteX69" fmla="*/ 666796 w 1556785"/>
              <a:gd name="connsiteY69" fmla="*/ 4214165 h 6858000"/>
              <a:gd name="connsiteX70" fmla="*/ 670869 w 1556785"/>
              <a:gd name="connsiteY70" fmla="*/ 4090296 h 6858000"/>
              <a:gd name="connsiteX71" fmla="*/ 656125 w 1556785"/>
              <a:gd name="connsiteY71" fmla="*/ 4033999 h 6858000"/>
              <a:gd name="connsiteX72" fmla="*/ 657274 w 1556785"/>
              <a:gd name="connsiteY72" fmla="*/ 4031933 h 6858000"/>
              <a:gd name="connsiteX73" fmla="*/ 655850 w 1556785"/>
              <a:gd name="connsiteY73" fmla="*/ 4013953 h 6858000"/>
              <a:gd name="connsiteX74" fmla="*/ 642145 w 1556785"/>
              <a:gd name="connsiteY74" fmla="*/ 3974753 h 6858000"/>
              <a:gd name="connsiteX75" fmla="*/ 643743 w 1556785"/>
              <a:gd name="connsiteY75" fmla="*/ 3969950 h 6858000"/>
              <a:gd name="connsiteX76" fmla="*/ 637165 w 1556785"/>
              <a:gd name="connsiteY76" fmla="*/ 3933779 h 6858000"/>
              <a:gd name="connsiteX77" fmla="*/ 638496 w 1556785"/>
              <a:gd name="connsiteY77" fmla="*/ 3933093 h 6858000"/>
              <a:gd name="connsiteX78" fmla="*/ 642850 w 1556785"/>
              <a:gd name="connsiteY78" fmla="*/ 3922082 h 6858000"/>
              <a:gd name="connsiteX79" fmla="*/ 647928 w 1556785"/>
              <a:gd name="connsiteY79" fmla="*/ 3901461 h 6858000"/>
              <a:gd name="connsiteX80" fmla="*/ 670522 w 1556785"/>
              <a:gd name="connsiteY80" fmla="*/ 3813873 h 6858000"/>
              <a:gd name="connsiteX81" fmla="*/ 669947 w 1556785"/>
              <a:gd name="connsiteY81" fmla="*/ 3806161 h 6858000"/>
              <a:gd name="connsiteX82" fmla="*/ 670254 w 1556785"/>
              <a:gd name="connsiteY82" fmla="*/ 3805957 h 6858000"/>
              <a:gd name="connsiteX83" fmla="*/ 670281 w 1556785"/>
              <a:gd name="connsiteY83" fmla="*/ 3797724 h 6858000"/>
              <a:gd name="connsiteX84" fmla="*/ 668896 w 1556785"/>
              <a:gd name="connsiteY84" fmla="*/ 3792098 h 6858000"/>
              <a:gd name="connsiteX85" fmla="*/ 667780 w 1556785"/>
              <a:gd name="connsiteY85" fmla="*/ 3777135 h 6858000"/>
              <a:gd name="connsiteX86" fmla="*/ 669513 w 1556785"/>
              <a:gd name="connsiteY86" fmla="*/ 3771656 h 6858000"/>
              <a:gd name="connsiteX87" fmla="*/ 673256 w 1556785"/>
              <a:gd name="connsiteY87" fmla="*/ 3769007 h 6858000"/>
              <a:gd name="connsiteX88" fmla="*/ 672722 w 1556785"/>
              <a:gd name="connsiteY88" fmla="*/ 3767709 h 6858000"/>
              <a:gd name="connsiteX89" fmla="*/ 681418 w 1556785"/>
              <a:gd name="connsiteY89" fmla="*/ 3738082 h 6858000"/>
              <a:gd name="connsiteX90" fmla="*/ 688764 w 1556785"/>
              <a:gd name="connsiteY90" fmla="*/ 3673397 h 6858000"/>
              <a:gd name="connsiteX91" fmla="*/ 688060 w 1556785"/>
              <a:gd name="connsiteY91" fmla="*/ 3637109 h 6858000"/>
              <a:gd name="connsiteX92" fmla="*/ 691503 w 1556785"/>
              <a:gd name="connsiteY92" fmla="*/ 3536883 h 6858000"/>
              <a:gd name="connsiteX93" fmla="*/ 699041 w 1556785"/>
              <a:gd name="connsiteY93" fmla="*/ 3435652 h 6858000"/>
              <a:gd name="connsiteX94" fmla="*/ 700712 w 1556785"/>
              <a:gd name="connsiteY94" fmla="*/ 3307769 h 6858000"/>
              <a:gd name="connsiteX95" fmla="*/ 718275 w 1556785"/>
              <a:gd name="connsiteY95" fmla="*/ 3250522 h 6858000"/>
              <a:gd name="connsiteX96" fmla="*/ 718700 w 1556785"/>
              <a:gd name="connsiteY96" fmla="*/ 3229163 h 6858000"/>
              <a:gd name="connsiteX97" fmla="*/ 720523 w 1556785"/>
              <a:gd name="connsiteY97" fmla="*/ 3217217 h 6858000"/>
              <a:gd name="connsiteX98" fmla="*/ 707358 w 1556785"/>
              <a:gd name="connsiteY98" fmla="*/ 3183755 h 6858000"/>
              <a:gd name="connsiteX99" fmla="*/ 707859 w 1556785"/>
              <a:gd name="connsiteY99" fmla="*/ 3178642 h 6858000"/>
              <a:gd name="connsiteX100" fmla="*/ 695459 w 1556785"/>
              <a:gd name="connsiteY100" fmla="*/ 3158586 h 6858000"/>
              <a:gd name="connsiteX101" fmla="*/ 680644 w 1556785"/>
              <a:gd name="connsiteY101" fmla="*/ 3129034 h 6858000"/>
              <a:gd name="connsiteX102" fmla="*/ 681309 w 1556785"/>
              <a:gd name="connsiteY102" fmla="*/ 3126682 h 6858000"/>
              <a:gd name="connsiteX103" fmla="*/ 672177 w 1556785"/>
              <a:gd name="connsiteY103" fmla="*/ 3114519 h 6858000"/>
              <a:gd name="connsiteX104" fmla="*/ 658786 w 1556785"/>
              <a:gd name="connsiteY104" fmla="*/ 3106272 h 6858000"/>
              <a:gd name="connsiteX105" fmla="*/ 631516 w 1556785"/>
              <a:gd name="connsiteY105" fmla="*/ 2958185 h 6858000"/>
              <a:gd name="connsiteX106" fmla="*/ 574130 w 1556785"/>
              <a:gd name="connsiteY106" fmla="*/ 2762989 h 6858000"/>
              <a:gd name="connsiteX107" fmla="*/ 523048 w 1556785"/>
              <a:gd name="connsiteY107" fmla="*/ 2554718 h 6858000"/>
              <a:gd name="connsiteX108" fmla="*/ 503142 w 1556785"/>
              <a:gd name="connsiteY108" fmla="*/ 2485734 h 6858000"/>
              <a:gd name="connsiteX109" fmla="*/ 493865 w 1556785"/>
              <a:gd name="connsiteY109" fmla="*/ 2447068 h 6858000"/>
              <a:gd name="connsiteX110" fmla="*/ 480826 w 1556785"/>
              <a:gd name="connsiteY110" fmla="*/ 2425819 h 6858000"/>
              <a:gd name="connsiteX111" fmla="*/ 486825 w 1556785"/>
              <a:gd name="connsiteY111" fmla="*/ 2402874 h 6858000"/>
              <a:gd name="connsiteX112" fmla="*/ 489437 w 1556785"/>
              <a:gd name="connsiteY112" fmla="*/ 2381443 h 6858000"/>
              <a:gd name="connsiteX113" fmla="*/ 465766 w 1556785"/>
              <a:gd name="connsiteY113" fmla="*/ 2261920 h 6858000"/>
              <a:gd name="connsiteX114" fmla="*/ 455653 w 1556785"/>
              <a:gd name="connsiteY114" fmla="*/ 2195378 h 6858000"/>
              <a:gd name="connsiteX115" fmla="*/ 439870 w 1556785"/>
              <a:gd name="connsiteY115" fmla="*/ 2155135 h 6858000"/>
              <a:gd name="connsiteX116" fmla="*/ 437328 w 1556785"/>
              <a:gd name="connsiteY116" fmla="*/ 2118008 h 6858000"/>
              <a:gd name="connsiteX117" fmla="*/ 438321 w 1556785"/>
              <a:gd name="connsiteY117" fmla="*/ 2050531 h 6858000"/>
              <a:gd name="connsiteX118" fmla="*/ 430127 w 1556785"/>
              <a:gd name="connsiteY118" fmla="*/ 1963269 h 6858000"/>
              <a:gd name="connsiteX119" fmla="*/ 411305 w 1556785"/>
              <a:gd name="connsiteY119" fmla="*/ 1906352 h 6858000"/>
              <a:gd name="connsiteX120" fmla="*/ 387862 w 1556785"/>
              <a:gd name="connsiteY120" fmla="*/ 1861531 h 6858000"/>
              <a:gd name="connsiteX121" fmla="*/ 341661 w 1556785"/>
              <a:gd name="connsiteY121" fmla="*/ 1732919 h 6858000"/>
              <a:gd name="connsiteX122" fmla="*/ 313972 w 1556785"/>
              <a:gd name="connsiteY122" fmla="*/ 1663540 h 6858000"/>
              <a:gd name="connsiteX123" fmla="*/ 313098 w 1556785"/>
              <a:gd name="connsiteY123" fmla="*/ 1615777 h 6858000"/>
              <a:gd name="connsiteX124" fmla="*/ 293893 w 1556785"/>
              <a:gd name="connsiteY124" fmla="*/ 1563678 h 6858000"/>
              <a:gd name="connsiteX125" fmla="*/ 306973 w 1556785"/>
              <a:gd name="connsiteY125" fmla="*/ 1519474 h 6858000"/>
              <a:gd name="connsiteX126" fmla="*/ 299715 w 1556785"/>
              <a:gd name="connsiteY126" fmla="*/ 1477995 h 6858000"/>
              <a:gd name="connsiteX127" fmla="*/ 285800 w 1556785"/>
              <a:gd name="connsiteY127" fmla="*/ 1373769 h 6858000"/>
              <a:gd name="connsiteX128" fmla="*/ 294107 w 1556785"/>
              <a:gd name="connsiteY128" fmla="*/ 1307086 h 6858000"/>
              <a:gd name="connsiteX129" fmla="*/ 295295 w 1556785"/>
              <a:gd name="connsiteY129" fmla="*/ 1189033 h 6858000"/>
              <a:gd name="connsiteX130" fmla="*/ 299980 w 1556785"/>
              <a:gd name="connsiteY130" fmla="*/ 1168288 h 6858000"/>
              <a:gd name="connsiteX131" fmla="*/ 292262 w 1556785"/>
              <a:gd name="connsiteY131" fmla="*/ 1142577 h 6858000"/>
              <a:gd name="connsiteX132" fmla="*/ 281568 w 1556785"/>
              <a:gd name="connsiteY132" fmla="*/ 1088484 h 6858000"/>
              <a:gd name="connsiteX133" fmla="*/ 270304 w 1556785"/>
              <a:gd name="connsiteY133" fmla="*/ 1016103 h 6858000"/>
              <a:gd name="connsiteX134" fmla="*/ 271760 w 1556785"/>
              <a:gd name="connsiteY134" fmla="*/ 932283 h 6858000"/>
              <a:gd name="connsiteX135" fmla="*/ 273996 w 1556785"/>
              <a:gd name="connsiteY135" fmla="*/ 915925 h 6858000"/>
              <a:gd name="connsiteX136" fmla="*/ 266625 w 1556785"/>
              <a:gd name="connsiteY136" fmla="*/ 896999 h 6858000"/>
              <a:gd name="connsiteX137" fmla="*/ 236033 w 1556785"/>
              <a:gd name="connsiteY137" fmla="*/ 821517 h 6858000"/>
              <a:gd name="connsiteX138" fmla="*/ 214983 w 1556785"/>
              <a:gd name="connsiteY138" fmla="*/ 751353 h 6858000"/>
              <a:gd name="connsiteX139" fmla="*/ 214541 w 1556785"/>
              <a:gd name="connsiteY139" fmla="*/ 721230 h 6858000"/>
              <a:gd name="connsiteX140" fmla="*/ 200212 w 1556785"/>
              <a:gd name="connsiteY140" fmla="*/ 681659 h 6858000"/>
              <a:gd name="connsiteX141" fmla="*/ 185631 w 1556785"/>
              <a:gd name="connsiteY141" fmla="*/ 635218 h 6858000"/>
              <a:gd name="connsiteX142" fmla="*/ 190642 w 1556785"/>
              <a:gd name="connsiteY142" fmla="*/ 613763 h 6858000"/>
              <a:gd name="connsiteX143" fmla="*/ 176584 w 1556785"/>
              <a:gd name="connsiteY143" fmla="*/ 598582 h 6858000"/>
              <a:gd name="connsiteX144" fmla="*/ 176265 w 1556785"/>
              <a:gd name="connsiteY144" fmla="*/ 576846 h 6858000"/>
              <a:gd name="connsiteX145" fmla="*/ 155891 w 1556785"/>
              <a:gd name="connsiteY145" fmla="*/ 530055 h 6858000"/>
              <a:gd name="connsiteX146" fmla="*/ 146327 w 1556785"/>
              <a:gd name="connsiteY146" fmla="*/ 448559 h 6858000"/>
              <a:gd name="connsiteX147" fmla="*/ 152749 w 1556785"/>
              <a:gd name="connsiteY147" fmla="*/ 441529 h 6858000"/>
              <a:gd name="connsiteX148" fmla="*/ 151970 w 1556785"/>
              <a:gd name="connsiteY148" fmla="*/ 428927 h 6858000"/>
              <a:gd name="connsiteX149" fmla="*/ 141374 w 1556785"/>
              <a:gd name="connsiteY149" fmla="*/ 430161 h 6858000"/>
              <a:gd name="connsiteX150" fmla="*/ 118394 w 1556785"/>
              <a:gd name="connsiteY150" fmla="*/ 367211 h 6858000"/>
              <a:gd name="connsiteX151" fmla="*/ 75886 w 1556785"/>
              <a:gd name="connsiteY151" fmla="*/ 302178 h 6858000"/>
              <a:gd name="connsiteX152" fmla="*/ 54558 w 1556785"/>
              <a:gd name="connsiteY152" fmla="*/ 211375 h 6858000"/>
              <a:gd name="connsiteX153" fmla="*/ 45886 w 1556785"/>
              <a:gd name="connsiteY153" fmla="*/ 184179 h 6858000"/>
              <a:gd name="connsiteX154" fmla="*/ 0 w 1556785"/>
              <a:gd name="connsiteY154" fmla="*/ 13677 h 6858000"/>
              <a:gd name="connsiteX155" fmla="*/ 48246 w 1556785"/>
              <a:gd name="connsiteY155" fmla="*/ 0 h 6858000"/>
              <a:gd name="connsiteX0" fmla="*/ 6323 w 1514862"/>
              <a:gd name="connsiteY0" fmla="*/ 0 h 6858000"/>
              <a:gd name="connsiteX1" fmla="*/ 1514862 w 1514862"/>
              <a:gd name="connsiteY1" fmla="*/ 0 h 6858000"/>
              <a:gd name="connsiteX2" fmla="*/ 1514862 w 1514862"/>
              <a:gd name="connsiteY2" fmla="*/ 6858000 h 6858000"/>
              <a:gd name="connsiteX3" fmla="*/ 63497 w 1514862"/>
              <a:gd name="connsiteY3" fmla="*/ 6858000 h 6858000"/>
              <a:gd name="connsiteX4" fmla="*/ 63638 w 1514862"/>
              <a:gd name="connsiteY4" fmla="*/ 6857735 h 6858000"/>
              <a:gd name="connsiteX5" fmla="*/ 75687 w 1514862"/>
              <a:gd name="connsiteY5" fmla="*/ 6809549 h 6858000"/>
              <a:gd name="connsiteX6" fmla="*/ 107898 w 1514862"/>
              <a:gd name="connsiteY6" fmla="*/ 6715115 h 6858000"/>
              <a:gd name="connsiteX7" fmla="*/ 117749 w 1514862"/>
              <a:gd name="connsiteY7" fmla="*/ 6680170 h 6858000"/>
              <a:gd name="connsiteX8" fmla="*/ 143299 w 1514862"/>
              <a:gd name="connsiteY8" fmla="*/ 6621207 h 6858000"/>
              <a:gd name="connsiteX9" fmla="*/ 159956 w 1514862"/>
              <a:gd name="connsiteY9" fmla="*/ 6596265 h 6858000"/>
              <a:gd name="connsiteX10" fmla="*/ 159835 w 1514862"/>
              <a:gd name="connsiteY10" fmla="*/ 6594818 h 6858000"/>
              <a:gd name="connsiteX11" fmla="*/ 164080 w 1514862"/>
              <a:gd name="connsiteY11" fmla="*/ 6593735 h 6858000"/>
              <a:gd name="connsiteX12" fmla="*/ 167277 w 1514862"/>
              <a:gd name="connsiteY12" fmla="*/ 6589172 h 6858000"/>
              <a:gd name="connsiteX13" fmla="*/ 170571 w 1514862"/>
              <a:gd name="connsiteY13" fmla="*/ 6574442 h 6858000"/>
              <a:gd name="connsiteX14" fmla="*/ 170911 w 1514862"/>
              <a:gd name="connsiteY14" fmla="*/ 6568530 h 6858000"/>
              <a:gd name="connsiteX15" fmla="*/ 173320 w 1514862"/>
              <a:gd name="connsiteY15" fmla="*/ 6560674 h 6858000"/>
              <a:gd name="connsiteX16" fmla="*/ 173665 w 1514862"/>
              <a:gd name="connsiteY16" fmla="*/ 6560598 h 6858000"/>
              <a:gd name="connsiteX17" fmla="*/ 175362 w 1514862"/>
              <a:gd name="connsiteY17" fmla="*/ 6553006 h 6858000"/>
              <a:gd name="connsiteX18" fmla="*/ 180058 w 1514862"/>
              <a:gd name="connsiteY18" fmla="*/ 6514360 h 6858000"/>
              <a:gd name="connsiteX19" fmla="*/ 221712 w 1514862"/>
              <a:gd name="connsiteY19" fmla="*/ 6478062 h 6858000"/>
              <a:gd name="connsiteX20" fmla="*/ 232401 w 1514862"/>
              <a:gd name="connsiteY20" fmla="*/ 6460325 h 6858000"/>
              <a:gd name="connsiteX21" fmla="*/ 239634 w 1514862"/>
              <a:gd name="connsiteY21" fmla="*/ 6451488 h 6858000"/>
              <a:gd name="connsiteX22" fmla="*/ 241069 w 1514862"/>
              <a:gd name="connsiteY22" fmla="*/ 6451348 h 6858000"/>
              <a:gd name="connsiteX23" fmla="*/ 245427 w 1514862"/>
              <a:gd name="connsiteY23" fmla="*/ 6414240 h 6858000"/>
              <a:gd name="connsiteX24" fmla="*/ 248303 w 1514862"/>
              <a:gd name="connsiteY24" fmla="*/ 6410269 h 6858000"/>
              <a:gd name="connsiteX25" fmla="*/ 248203 w 1514862"/>
              <a:gd name="connsiteY25" fmla="*/ 6384857 h 6858000"/>
              <a:gd name="connsiteX26" fmla="*/ 249720 w 1514862"/>
              <a:gd name="connsiteY26" fmla="*/ 6372381 h 6858000"/>
              <a:gd name="connsiteX27" fmla="*/ 246914 w 1514862"/>
              <a:gd name="connsiteY27" fmla="*/ 6367510 h 6858000"/>
              <a:gd name="connsiteX28" fmla="*/ 250794 w 1514862"/>
              <a:gd name="connsiteY28" fmla="*/ 6349778 h 6858000"/>
              <a:gd name="connsiteX29" fmla="*/ 252459 w 1514862"/>
              <a:gd name="connsiteY29" fmla="*/ 6348250 h 6858000"/>
              <a:gd name="connsiteX30" fmla="*/ 268493 w 1514862"/>
              <a:gd name="connsiteY30" fmla="*/ 6281972 h 6858000"/>
              <a:gd name="connsiteX31" fmla="*/ 279256 w 1514862"/>
              <a:gd name="connsiteY31" fmla="*/ 6211940 h 6858000"/>
              <a:gd name="connsiteX32" fmla="*/ 320751 w 1514862"/>
              <a:gd name="connsiteY32" fmla="*/ 6113913 h 6858000"/>
              <a:gd name="connsiteX33" fmla="*/ 325044 w 1514862"/>
              <a:gd name="connsiteY33" fmla="*/ 6028119 h 6858000"/>
              <a:gd name="connsiteX34" fmla="*/ 351824 w 1514862"/>
              <a:gd name="connsiteY34" fmla="*/ 5934687 h 6858000"/>
              <a:gd name="connsiteX35" fmla="*/ 385836 w 1514862"/>
              <a:gd name="connsiteY35" fmla="*/ 5765594 h 6858000"/>
              <a:gd name="connsiteX36" fmla="*/ 417672 w 1514862"/>
              <a:gd name="connsiteY36" fmla="*/ 5693685 h 6858000"/>
              <a:gd name="connsiteX37" fmla="*/ 437727 w 1514862"/>
              <a:gd name="connsiteY37" fmla="*/ 5665173 h 6858000"/>
              <a:gd name="connsiteX38" fmla="*/ 471444 w 1514862"/>
              <a:gd name="connsiteY38" fmla="*/ 5563435 h 6858000"/>
              <a:gd name="connsiteX39" fmla="*/ 500949 w 1514862"/>
              <a:gd name="connsiteY39" fmla="*/ 5476393 h 6858000"/>
              <a:gd name="connsiteX40" fmla="*/ 532142 w 1514862"/>
              <a:gd name="connsiteY40" fmla="*/ 5396260 h 6858000"/>
              <a:gd name="connsiteX41" fmla="*/ 548123 w 1514862"/>
              <a:gd name="connsiteY41" fmla="*/ 5330009 h 6858000"/>
              <a:gd name="connsiteX42" fmla="*/ 581616 w 1514862"/>
              <a:gd name="connsiteY42" fmla="*/ 5273739 h 6858000"/>
              <a:gd name="connsiteX43" fmla="*/ 591215 w 1514862"/>
              <a:gd name="connsiteY43" fmla="*/ 5241779 h 6858000"/>
              <a:gd name="connsiteX44" fmla="*/ 602441 w 1514862"/>
              <a:gd name="connsiteY44" fmla="*/ 5225268 h 6858000"/>
              <a:gd name="connsiteX45" fmla="*/ 603461 w 1514862"/>
              <a:gd name="connsiteY45" fmla="*/ 5217684 h 6858000"/>
              <a:gd name="connsiteX46" fmla="*/ 610802 w 1514862"/>
              <a:gd name="connsiteY46" fmla="*/ 5193377 h 6858000"/>
              <a:gd name="connsiteX47" fmla="*/ 614105 w 1514862"/>
              <a:gd name="connsiteY47" fmla="*/ 5179288 h 6858000"/>
              <a:gd name="connsiteX48" fmla="*/ 615089 w 1514862"/>
              <a:gd name="connsiteY48" fmla="*/ 5173621 h 6858000"/>
              <a:gd name="connsiteX49" fmla="*/ 610723 w 1514862"/>
              <a:gd name="connsiteY49" fmla="*/ 5159961 h 6858000"/>
              <a:gd name="connsiteX50" fmla="*/ 617400 w 1514862"/>
              <a:gd name="connsiteY50" fmla="*/ 5144295 h 6858000"/>
              <a:gd name="connsiteX51" fmla="*/ 614333 w 1514862"/>
              <a:gd name="connsiteY51" fmla="*/ 5125185 h 6858000"/>
              <a:gd name="connsiteX52" fmla="*/ 621163 w 1514862"/>
              <a:gd name="connsiteY52" fmla="*/ 5121884 h 6858000"/>
              <a:gd name="connsiteX53" fmla="*/ 628199 w 1514862"/>
              <a:gd name="connsiteY53" fmla="*/ 5067850 h 6858000"/>
              <a:gd name="connsiteX54" fmla="*/ 630930 w 1514862"/>
              <a:gd name="connsiteY54" fmla="*/ 5060861 h 6858000"/>
              <a:gd name="connsiteX55" fmla="*/ 627634 w 1514862"/>
              <a:gd name="connsiteY55" fmla="*/ 5034192 h 6858000"/>
              <a:gd name="connsiteX56" fmla="*/ 629188 w 1514862"/>
              <a:gd name="connsiteY56" fmla="*/ 4993030 h 6858000"/>
              <a:gd name="connsiteX57" fmla="*/ 636097 w 1514862"/>
              <a:gd name="connsiteY57" fmla="*/ 4946844 h 6858000"/>
              <a:gd name="connsiteX58" fmla="*/ 631953 w 1514862"/>
              <a:gd name="connsiteY58" fmla="*/ 4932692 h 6858000"/>
              <a:gd name="connsiteX59" fmla="*/ 647356 w 1514862"/>
              <a:gd name="connsiteY59" fmla="*/ 4858827 h 6858000"/>
              <a:gd name="connsiteX60" fmla="*/ 641510 w 1514862"/>
              <a:gd name="connsiteY60" fmla="*/ 4801535 h 6858000"/>
              <a:gd name="connsiteX61" fmla="*/ 649179 w 1514862"/>
              <a:gd name="connsiteY61" fmla="*/ 4797794 h 6858000"/>
              <a:gd name="connsiteX62" fmla="*/ 650473 w 1514862"/>
              <a:gd name="connsiteY62" fmla="*/ 4784526 h 6858000"/>
              <a:gd name="connsiteX63" fmla="*/ 652257 w 1514862"/>
              <a:gd name="connsiteY63" fmla="*/ 4781211 h 6858000"/>
              <a:gd name="connsiteX64" fmla="*/ 661044 w 1514862"/>
              <a:gd name="connsiteY64" fmla="*/ 4761984 h 6858000"/>
              <a:gd name="connsiteX65" fmla="*/ 657092 w 1514862"/>
              <a:gd name="connsiteY65" fmla="*/ 4690749 h 6858000"/>
              <a:gd name="connsiteX66" fmla="*/ 652572 w 1514862"/>
              <a:gd name="connsiteY66" fmla="*/ 4584173 h 6858000"/>
              <a:gd name="connsiteX67" fmla="*/ 647655 w 1514862"/>
              <a:gd name="connsiteY67" fmla="*/ 4444346 h 6858000"/>
              <a:gd name="connsiteX68" fmla="*/ 644220 w 1514862"/>
              <a:gd name="connsiteY68" fmla="*/ 4375228 h 6858000"/>
              <a:gd name="connsiteX69" fmla="*/ 624873 w 1514862"/>
              <a:gd name="connsiteY69" fmla="*/ 4214165 h 6858000"/>
              <a:gd name="connsiteX70" fmla="*/ 628946 w 1514862"/>
              <a:gd name="connsiteY70" fmla="*/ 4090296 h 6858000"/>
              <a:gd name="connsiteX71" fmla="*/ 614202 w 1514862"/>
              <a:gd name="connsiteY71" fmla="*/ 4033999 h 6858000"/>
              <a:gd name="connsiteX72" fmla="*/ 615351 w 1514862"/>
              <a:gd name="connsiteY72" fmla="*/ 4031933 h 6858000"/>
              <a:gd name="connsiteX73" fmla="*/ 613927 w 1514862"/>
              <a:gd name="connsiteY73" fmla="*/ 4013953 h 6858000"/>
              <a:gd name="connsiteX74" fmla="*/ 600222 w 1514862"/>
              <a:gd name="connsiteY74" fmla="*/ 3974753 h 6858000"/>
              <a:gd name="connsiteX75" fmla="*/ 601820 w 1514862"/>
              <a:gd name="connsiteY75" fmla="*/ 3969950 h 6858000"/>
              <a:gd name="connsiteX76" fmla="*/ 595242 w 1514862"/>
              <a:gd name="connsiteY76" fmla="*/ 3933779 h 6858000"/>
              <a:gd name="connsiteX77" fmla="*/ 596573 w 1514862"/>
              <a:gd name="connsiteY77" fmla="*/ 3933093 h 6858000"/>
              <a:gd name="connsiteX78" fmla="*/ 600927 w 1514862"/>
              <a:gd name="connsiteY78" fmla="*/ 3922082 h 6858000"/>
              <a:gd name="connsiteX79" fmla="*/ 606005 w 1514862"/>
              <a:gd name="connsiteY79" fmla="*/ 3901461 h 6858000"/>
              <a:gd name="connsiteX80" fmla="*/ 628599 w 1514862"/>
              <a:gd name="connsiteY80" fmla="*/ 3813873 h 6858000"/>
              <a:gd name="connsiteX81" fmla="*/ 628024 w 1514862"/>
              <a:gd name="connsiteY81" fmla="*/ 3806161 h 6858000"/>
              <a:gd name="connsiteX82" fmla="*/ 628331 w 1514862"/>
              <a:gd name="connsiteY82" fmla="*/ 3805957 h 6858000"/>
              <a:gd name="connsiteX83" fmla="*/ 628358 w 1514862"/>
              <a:gd name="connsiteY83" fmla="*/ 3797724 h 6858000"/>
              <a:gd name="connsiteX84" fmla="*/ 626973 w 1514862"/>
              <a:gd name="connsiteY84" fmla="*/ 3792098 h 6858000"/>
              <a:gd name="connsiteX85" fmla="*/ 625857 w 1514862"/>
              <a:gd name="connsiteY85" fmla="*/ 3777135 h 6858000"/>
              <a:gd name="connsiteX86" fmla="*/ 627590 w 1514862"/>
              <a:gd name="connsiteY86" fmla="*/ 3771656 h 6858000"/>
              <a:gd name="connsiteX87" fmla="*/ 631333 w 1514862"/>
              <a:gd name="connsiteY87" fmla="*/ 3769007 h 6858000"/>
              <a:gd name="connsiteX88" fmla="*/ 630799 w 1514862"/>
              <a:gd name="connsiteY88" fmla="*/ 3767709 h 6858000"/>
              <a:gd name="connsiteX89" fmla="*/ 639495 w 1514862"/>
              <a:gd name="connsiteY89" fmla="*/ 3738082 h 6858000"/>
              <a:gd name="connsiteX90" fmla="*/ 646841 w 1514862"/>
              <a:gd name="connsiteY90" fmla="*/ 3673397 h 6858000"/>
              <a:gd name="connsiteX91" fmla="*/ 646137 w 1514862"/>
              <a:gd name="connsiteY91" fmla="*/ 3637109 h 6858000"/>
              <a:gd name="connsiteX92" fmla="*/ 649580 w 1514862"/>
              <a:gd name="connsiteY92" fmla="*/ 3536883 h 6858000"/>
              <a:gd name="connsiteX93" fmla="*/ 657118 w 1514862"/>
              <a:gd name="connsiteY93" fmla="*/ 3435652 h 6858000"/>
              <a:gd name="connsiteX94" fmla="*/ 658789 w 1514862"/>
              <a:gd name="connsiteY94" fmla="*/ 3307769 h 6858000"/>
              <a:gd name="connsiteX95" fmla="*/ 676352 w 1514862"/>
              <a:gd name="connsiteY95" fmla="*/ 3250522 h 6858000"/>
              <a:gd name="connsiteX96" fmla="*/ 676777 w 1514862"/>
              <a:gd name="connsiteY96" fmla="*/ 3229163 h 6858000"/>
              <a:gd name="connsiteX97" fmla="*/ 678600 w 1514862"/>
              <a:gd name="connsiteY97" fmla="*/ 3217217 h 6858000"/>
              <a:gd name="connsiteX98" fmla="*/ 665435 w 1514862"/>
              <a:gd name="connsiteY98" fmla="*/ 3183755 h 6858000"/>
              <a:gd name="connsiteX99" fmla="*/ 665936 w 1514862"/>
              <a:gd name="connsiteY99" fmla="*/ 3178642 h 6858000"/>
              <a:gd name="connsiteX100" fmla="*/ 653536 w 1514862"/>
              <a:gd name="connsiteY100" fmla="*/ 3158586 h 6858000"/>
              <a:gd name="connsiteX101" fmla="*/ 638721 w 1514862"/>
              <a:gd name="connsiteY101" fmla="*/ 3129034 h 6858000"/>
              <a:gd name="connsiteX102" fmla="*/ 639386 w 1514862"/>
              <a:gd name="connsiteY102" fmla="*/ 3126682 h 6858000"/>
              <a:gd name="connsiteX103" fmla="*/ 630254 w 1514862"/>
              <a:gd name="connsiteY103" fmla="*/ 3114519 h 6858000"/>
              <a:gd name="connsiteX104" fmla="*/ 616863 w 1514862"/>
              <a:gd name="connsiteY104" fmla="*/ 3106272 h 6858000"/>
              <a:gd name="connsiteX105" fmla="*/ 589593 w 1514862"/>
              <a:gd name="connsiteY105" fmla="*/ 2958185 h 6858000"/>
              <a:gd name="connsiteX106" fmla="*/ 532207 w 1514862"/>
              <a:gd name="connsiteY106" fmla="*/ 2762989 h 6858000"/>
              <a:gd name="connsiteX107" fmla="*/ 481125 w 1514862"/>
              <a:gd name="connsiteY107" fmla="*/ 2554718 h 6858000"/>
              <a:gd name="connsiteX108" fmla="*/ 461219 w 1514862"/>
              <a:gd name="connsiteY108" fmla="*/ 2485734 h 6858000"/>
              <a:gd name="connsiteX109" fmla="*/ 451942 w 1514862"/>
              <a:gd name="connsiteY109" fmla="*/ 2447068 h 6858000"/>
              <a:gd name="connsiteX110" fmla="*/ 438903 w 1514862"/>
              <a:gd name="connsiteY110" fmla="*/ 2425819 h 6858000"/>
              <a:gd name="connsiteX111" fmla="*/ 444902 w 1514862"/>
              <a:gd name="connsiteY111" fmla="*/ 2402874 h 6858000"/>
              <a:gd name="connsiteX112" fmla="*/ 447514 w 1514862"/>
              <a:gd name="connsiteY112" fmla="*/ 2381443 h 6858000"/>
              <a:gd name="connsiteX113" fmla="*/ 423843 w 1514862"/>
              <a:gd name="connsiteY113" fmla="*/ 2261920 h 6858000"/>
              <a:gd name="connsiteX114" fmla="*/ 413730 w 1514862"/>
              <a:gd name="connsiteY114" fmla="*/ 2195378 h 6858000"/>
              <a:gd name="connsiteX115" fmla="*/ 397947 w 1514862"/>
              <a:gd name="connsiteY115" fmla="*/ 2155135 h 6858000"/>
              <a:gd name="connsiteX116" fmla="*/ 395405 w 1514862"/>
              <a:gd name="connsiteY116" fmla="*/ 2118008 h 6858000"/>
              <a:gd name="connsiteX117" fmla="*/ 396398 w 1514862"/>
              <a:gd name="connsiteY117" fmla="*/ 2050531 h 6858000"/>
              <a:gd name="connsiteX118" fmla="*/ 388204 w 1514862"/>
              <a:gd name="connsiteY118" fmla="*/ 1963269 h 6858000"/>
              <a:gd name="connsiteX119" fmla="*/ 369382 w 1514862"/>
              <a:gd name="connsiteY119" fmla="*/ 1906352 h 6858000"/>
              <a:gd name="connsiteX120" fmla="*/ 345939 w 1514862"/>
              <a:gd name="connsiteY120" fmla="*/ 1861531 h 6858000"/>
              <a:gd name="connsiteX121" fmla="*/ 299738 w 1514862"/>
              <a:gd name="connsiteY121" fmla="*/ 1732919 h 6858000"/>
              <a:gd name="connsiteX122" fmla="*/ 272049 w 1514862"/>
              <a:gd name="connsiteY122" fmla="*/ 1663540 h 6858000"/>
              <a:gd name="connsiteX123" fmla="*/ 271175 w 1514862"/>
              <a:gd name="connsiteY123" fmla="*/ 1615777 h 6858000"/>
              <a:gd name="connsiteX124" fmla="*/ 251970 w 1514862"/>
              <a:gd name="connsiteY124" fmla="*/ 1563678 h 6858000"/>
              <a:gd name="connsiteX125" fmla="*/ 265050 w 1514862"/>
              <a:gd name="connsiteY125" fmla="*/ 1519474 h 6858000"/>
              <a:gd name="connsiteX126" fmla="*/ 257792 w 1514862"/>
              <a:gd name="connsiteY126" fmla="*/ 1477995 h 6858000"/>
              <a:gd name="connsiteX127" fmla="*/ 243877 w 1514862"/>
              <a:gd name="connsiteY127" fmla="*/ 1373769 h 6858000"/>
              <a:gd name="connsiteX128" fmla="*/ 252184 w 1514862"/>
              <a:gd name="connsiteY128" fmla="*/ 1307086 h 6858000"/>
              <a:gd name="connsiteX129" fmla="*/ 253372 w 1514862"/>
              <a:gd name="connsiteY129" fmla="*/ 1189033 h 6858000"/>
              <a:gd name="connsiteX130" fmla="*/ 258057 w 1514862"/>
              <a:gd name="connsiteY130" fmla="*/ 1168288 h 6858000"/>
              <a:gd name="connsiteX131" fmla="*/ 250339 w 1514862"/>
              <a:gd name="connsiteY131" fmla="*/ 1142577 h 6858000"/>
              <a:gd name="connsiteX132" fmla="*/ 239645 w 1514862"/>
              <a:gd name="connsiteY132" fmla="*/ 1088484 h 6858000"/>
              <a:gd name="connsiteX133" fmla="*/ 228381 w 1514862"/>
              <a:gd name="connsiteY133" fmla="*/ 1016103 h 6858000"/>
              <a:gd name="connsiteX134" fmla="*/ 229837 w 1514862"/>
              <a:gd name="connsiteY134" fmla="*/ 932283 h 6858000"/>
              <a:gd name="connsiteX135" fmla="*/ 232073 w 1514862"/>
              <a:gd name="connsiteY135" fmla="*/ 915925 h 6858000"/>
              <a:gd name="connsiteX136" fmla="*/ 224702 w 1514862"/>
              <a:gd name="connsiteY136" fmla="*/ 896999 h 6858000"/>
              <a:gd name="connsiteX137" fmla="*/ 194110 w 1514862"/>
              <a:gd name="connsiteY137" fmla="*/ 821517 h 6858000"/>
              <a:gd name="connsiteX138" fmla="*/ 173060 w 1514862"/>
              <a:gd name="connsiteY138" fmla="*/ 751353 h 6858000"/>
              <a:gd name="connsiteX139" fmla="*/ 172618 w 1514862"/>
              <a:gd name="connsiteY139" fmla="*/ 721230 h 6858000"/>
              <a:gd name="connsiteX140" fmla="*/ 158289 w 1514862"/>
              <a:gd name="connsiteY140" fmla="*/ 681659 h 6858000"/>
              <a:gd name="connsiteX141" fmla="*/ 143708 w 1514862"/>
              <a:gd name="connsiteY141" fmla="*/ 635218 h 6858000"/>
              <a:gd name="connsiteX142" fmla="*/ 148719 w 1514862"/>
              <a:gd name="connsiteY142" fmla="*/ 613763 h 6858000"/>
              <a:gd name="connsiteX143" fmla="*/ 134661 w 1514862"/>
              <a:gd name="connsiteY143" fmla="*/ 598582 h 6858000"/>
              <a:gd name="connsiteX144" fmla="*/ 134342 w 1514862"/>
              <a:gd name="connsiteY144" fmla="*/ 576846 h 6858000"/>
              <a:gd name="connsiteX145" fmla="*/ 113968 w 1514862"/>
              <a:gd name="connsiteY145" fmla="*/ 530055 h 6858000"/>
              <a:gd name="connsiteX146" fmla="*/ 104404 w 1514862"/>
              <a:gd name="connsiteY146" fmla="*/ 448559 h 6858000"/>
              <a:gd name="connsiteX147" fmla="*/ 110826 w 1514862"/>
              <a:gd name="connsiteY147" fmla="*/ 441529 h 6858000"/>
              <a:gd name="connsiteX148" fmla="*/ 110047 w 1514862"/>
              <a:gd name="connsiteY148" fmla="*/ 428927 h 6858000"/>
              <a:gd name="connsiteX149" fmla="*/ 99451 w 1514862"/>
              <a:gd name="connsiteY149" fmla="*/ 430161 h 6858000"/>
              <a:gd name="connsiteX150" fmla="*/ 76471 w 1514862"/>
              <a:gd name="connsiteY150" fmla="*/ 367211 h 6858000"/>
              <a:gd name="connsiteX151" fmla="*/ 33963 w 1514862"/>
              <a:gd name="connsiteY151" fmla="*/ 302178 h 6858000"/>
              <a:gd name="connsiteX152" fmla="*/ 12635 w 1514862"/>
              <a:gd name="connsiteY152" fmla="*/ 211375 h 6858000"/>
              <a:gd name="connsiteX153" fmla="*/ 3963 w 1514862"/>
              <a:gd name="connsiteY153" fmla="*/ 184179 h 6858000"/>
              <a:gd name="connsiteX154" fmla="*/ 25635 w 1514862"/>
              <a:gd name="connsiteY154" fmla="*/ 47336 h 6858000"/>
              <a:gd name="connsiteX155" fmla="*/ 6323 w 1514862"/>
              <a:gd name="connsiteY155"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27640 w 1508539"/>
              <a:gd name="connsiteY151" fmla="*/ 302178 h 6858000"/>
              <a:gd name="connsiteX152" fmla="*/ 6312 w 1508539"/>
              <a:gd name="connsiteY152" fmla="*/ 211375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27640 w 1508539"/>
              <a:gd name="connsiteY151" fmla="*/ 302178 h 6858000"/>
              <a:gd name="connsiteX152" fmla="*/ 32747 w 1508539"/>
              <a:gd name="connsiteY152" fmla="*/ 158081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32747 w 1508539"/>
              <a:gd name="connsiteY152" fmla="*/ 158081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0191 w 1508539"/>
              <a:gd name="connsiteY149" fmla="*/ 404917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89816 w 1508539"/>
              <a:gd name="connsiteY147" fmla="*/ 42469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106893 w 1508539"/>
              <a:gd name="connsiteY146" fmla="*/ 465389 h 6858000"/>
              <a:gd name="connsiteX147" fmla="*/ 89816 w 1508539"/>
              <a:gd name="connsiteY147" fmla="*/ 42469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54721 w 1508539"/>
              <a:gd name="connsiteY63" fmla="*/ 4761984 h 6858000"/>
              <a:gd name="connsiteX64" fmla="*/ 650769 w 1508539"/>
              <a:gd name="connsiteY64" fmla="*/ 4690749 h 6858000"/>
              <a:gd name="connsiteX65" fmla="*/ 646249 w 1508539"/>
              <a:gd name="connsiteY65" fmla="*/ 4584173 h 6858000"/>
              <a:gd name="connsiteX66" fmla="*/ 641332 w 1508539"/>
              <a:gd name="connsiteY66" fmla="*/ 4444346 h 6858000"/>
              <a:gd name="connsiteX67" fmla="*/ 637897 w 1508539"/>
              <a:gd name="connsiteY67" fmla="*/ 4375228 h 6858000"/>
              <a:gd name="connsiteX68" fmla="*/ 618550 w 1508539"/>
              <a:gd name="connsiteY68" fmla="*/ 4214165 h 6858000"/>
              <a:gd name="connsiteX69" fmla="*/ 622623 w 1508539"/>
              <a:gd name="connsiteY69" fmla="*/ 4090296 h 6858000"/>
              <a:gd name="connsiteX70" fmla="*/ 607879 w 1508539"/>
              <a:gd name="connsiteY70" fmla="*/ 4033999 h 6858000"/>
              <a:gd name="connsiteX71" fmla="*/ 609028 w 1508539"/>
              <a:gd name="connsiteY71" fmla="*/ 4031933 h 6858000"/>
              <a:gd name="connsiteX72" fmla="*/ 607604 w 1508539"/>
              <a:gd name="connsiteY72" fmla="*/ 4013953 h 6858000"/>
              <a:gd name="connsiteX73" fmla="*/ 593899 w 1508539"/>
              <a:gd name="connsiteY73" fmla="*/ 3974753 h 6858000"/>
              <a:gd name="connsiteX74" fmla="*/ 595497 w 1508539"/>
              <a:gd name="connsiteY74" fmla="*/ 3969950 h 6858000"/>
              <a:gd name="connsiteX75" fmla="*/ 588919 w 1508539"/>
              <a:gd name="connsiteY75" fmla="*/ 3933779 h 6858000"/>
              <a:gd name="connsiteX76" fmla="*/ 590250 w 1508539"/>
              <a:gd name="connsiteY76" fmla="*/ 3933093 h 6858000"/>
              <a:gd name="connsiteX77" fmla="*/ 594604 w 1508539"/>
              <a:gd name="connsiteY77" fmla="*/ 3922082 h 6858000"/>
              <a:gd name="connsiteX78" fmla="*/ 599682 w 1508539"/>
              <a:gd name="connsiteY78" fmla="*/ 3901461 h 6858000"/>
              <a:gd name="connsiteX79" fmla="*/ 622276 w 1508539"/>
              <a:gd name="connsiteY79" fmla="*/ 3813873 h 6858000"/>
              <a:gd name="connsiteX80" fmla="*/ 621701 w 1508539"/>
              <a:gd name="connsiteY80" fmla="*/ 3806161 h 6858000"/>
              <a:gd name="connsiteX81" fmla="*/ 622008 w 1508539"/>
              <a:gd name="connsiteY81" fmla="*/ 3805957 h 6858000"/>
              <a:gd name="connsiteX82" fmla="*/ 622035 w 1508539"/>
              <a:gd name="connsiteY82" fmla="*/ 3797724 h 6858000"/>
              <a:gd name="connsiteX83" fmla="*/ 620650 w 1508539"/>
              <a:gd name="connsiteY83" fmla="*/ 3792098 h 6858000"/>
              <a:gd name="connsiteX84" fmla="*/ 619534 w 1508539"/>
              <a:gd name="connsiteY84" fmla="*/ 3777135 h 6858000"/>
              <a:gd name="connsiteX85" fmla="*/ 621267 w 1508539"/>
              <a:gd name="connsiteY85" fmla="*/ 3771656 h 6858000"/>
              <a:gd name="connsiteX86" fmla="*/ 625010 w 1508539"/>
              <a:gd name="connsiteY86" fmla="*/ 3769007 h 6858000"/>
              <a:gd name="connsiteX87" fmla="*/ 624476 w 1508539"/>
              <a:gd name="connsiteY87" fmla="*/ 3767709 h 6858000"/>
              <a:gd name="connsiteX88" fmla="*/ 633172 w 1508539"/>
              <a:gd name="connsiteY88" fmla="*/ 3738082 h 6858000"/>
              <a:gd name="connsiteX89" fmla="*/ 640518 w 1508539"/>
              <a:gd name="connsiteY89" fmla="*/ 3673397 h 6858000"/>
              <a:gd name="connsiteX90" fmla="*/ 639814 w 1508539"/>
              <a:gd name="connsiteY90" fmla="*/ 3637109 h 6858000"/>
              <a:gd name="connsiteX91" fmla="*/ 643257 w 1508539"/>
              <a:gd name="connsiteY91" fmla="*/ 3536883 h 6858000"/>
              <a:gd name="connsiteX92" fmla="*/ 650795 w 1508539"/>
              <a:gd name="connsiteY92" fmla="*/ 3435652 h 6858000"/>
              <a:gd name="connsiteX93" fmla="*/ 652466 w 1508539"/>
              <a:gd name="connsiteY93" fmla="*/ 3307769 h 6858000"/>
              <a:gd name="connsiteX94" fmla="*/ 670029 w 1508539"/>
              <a:gd name="connsiteY94" fmla="*/ 3250522 h 6858000"/>
              <a:gd name="connsiteX95" fmla="*/ 670454 w 1508539"/>
              <a:gd name="connsiteY95" fmla="*/ 3229163 h 6858000"/>
              <a:gd name="connsiteX96" fmla="*/ 672277 w 1508539"/>
              <a:gd name="connsiteY96" fmla="*/ 3217217 h 6858000"/>
              <a:gd name="connsiteX97" fmla="*/ 659112 w 1508539"/>
              <a:gd name="connsiteY97" fmla="*/ 3183755 h 6858000"/>
              <a:gd name="connsiteX98" fmla="*/ 659613 w 1508539"/>
              <a:gd name="connsiteY98" fmla="*/ 3178642 h 6858000"/>
              <a:gd name="connsiteX99" fmla="*/ 647213 w 1508539"/>
              <a:gd name="connsiteY99" fmla="*/ 3158586 h 6858000"/>
              <a:gd name="connsiteX100" fmla="*/ 632398 w 1508539"/>
              <a:gd name="connsiteY100" fmla="*/ 3129034 h 6858000"/>
              <a:gd name="connsiteX101" fmla="*/ 633063 w 1508539"/>
              <a:gd name="connsiteY101" fmla="*/ 3126682 h 6858000"/>
              <a:gd name="connsiteX102" fmla="*/ 623931 w 1508539"/>
              <a:gd name="connsiteY102" fmla="*/ 3114519 h 6858000"/>
              <a:gd name="connsiteX103" fmla="*/ 610540 w 1508539"/>
              <a:gd name="connsiteY103" fmla="*/ 3106272 h 6858000"/>
              <a:gd name="connsiteX104" fmla="*/ 583270 w 1508539"/>
              <a:gd name="connsiteY104" fmla="*/ 2958185 h 6858000"/>
              <a:gd name="connsiteX105" fmla="*/ 525884 w 1508539"/>
              <a:gd name="connsiteY105" fmla="*/ 2762989 h 6858000"/>
              <a:gd name="connsiteX106" fmla="*/ 474802 w 1508539"/>
              <a:gd name="connsiteY106" fmla="*/ 2554718 h 6858000"/>
              <a:gd name="connsiteX107" fmla="*/ 454896 w 1508539"/>
              <a:gd name="connsiteY107" fmla="*/ 2485734 h 6858000"/>
              <a:gd name="connsiteX108" fmla="*/ 445619 w 1508539"/>
              <a:gd name="connsiteY108" fmla="*/ 2447068 h 6858000"/>
              <a:gd name="connsiteX109" fmla="*/ 432580 w 1508539"/>
              <a:gd name="connsiteY109" fmla="*/ 2425819 h 6858000"/>
              <a:gd name="connsiteX110" fmla="*/ 438579 w 1508539"/>
              <a:gd name="connsiteY110" fmla="*/ 2402874 h 6858000"/>
              <a:gd name="connsiteX111" fmla="*/ 441191 w 1508539"/>
              <a:gd name="connsiteY111" fmla="*/ 2381443 h 6858000"/>
              <a:gd name="connsiteX112" fmla="*/ 417520 w 1508539"/>
              <a:gd name="connsiteY112" fmla="*/ 2261920 h 6858000"/>
              <a:gd name="connsiteX113" fmla="*/ 407407 w 1508539"/>
              <a:gd name="connsiteY113" fmla="*/ 2195378 h 6858000"/>
              <a:gd name="connsiteX114" fmla="*/ 391624 w 1508539"/>
              <a:gd name="connsiteY114" fmla="*/ 2155135 h 6858000"/>
              <a:gd name="connsiteX115" fmla="*/ 389082 w 1508539"/>
              <a:gd name="connsiteY115" fmla="*/ 2118008 h 6858000"/>
              <a:gd name="connsiteX116" fmla="*/ 390075 w 1508539"/>
              <a:gd name="connsiteY116" fmla="*/ 2050531 h 6858000"/>
              <a:gd name="connsiteX117" fmla="*/ 381881 w 1508539"/>
              <a:gd name="connsiteY117" fmla="*/ 1963269 h 6858000"/>
              <a:gd name="connsiteX118" fmla="*/ 363059 w 1508539"/>
              <a:gd name="connsiteY118" fmla="*/ 1906352 h 6858000"/>
              <a:gd name="connsiteX119" fmla="*/ 339616 w 1508539"/>
              <a:gd name="connsiteY119" fmla="*/ 1861531 h 6858000"/>
              <a:gd name="connsiteX120" fmla="*/ 293415 w 1508539"/>
              <a:gd name="connsiteY120" fmla="*/ 1732919 h 6858000"/>
              <a:gd name="connsiteX121" fmla="*/ 265726 w 1508539"/>
              <a:gd name="connsiteY121" fmla="*/ 1663540 h 6858000"/>
              <a:gd name="connsiteX122" fmla="*/ 264852 w 1508539"/>
              <a:gd name="connsiteY122" fmla="*/ 1615777 h 6858000"/>
              <a:gd name="connsiteX123" fmla="*/ 245647 w 1508539"/>
              <a:gd name="connsiteY123" fmla="*/ 1563678 h 6858000"/>
              <a:gd name="connsiteX124" fmla="*/ 258727 w 1508539"/>
              <a:gd name="connsiteY124" fmla="*/ 1519474 h 6858000"/>
              <a:gd name="connsiteX125" fmla="*/ 251469 w 1508539"/>
              <a:gd name="connsiteY125" fmla="*/ 1477995 h 6858000"/>
              <a:gd name="connsiteX126" fmla="*/ 237554 w 1508539"/>
              <a:gd name="connsiteY126" fmla="*/ 1373769 h 6858000"/>
              <a:gd name="connsiteX127" fmla="*/ 245861 w 1508539"/>
              <a:gd name="connsiteY127" fmla="*/ 1307086 h 6858000"/>
              <a:gd name="connsiteX128" fmla="*/ 247049 w 1508539"/>
              <a:gd name="connsiteY128" fmla="*/ 1189033 h 6858000"/>
              <a:gd name="connsiteX129" fmla="*/ 251734 w 1508539"/>
              <a:gd name="connsiteY129" fmla="*/ 1168288 h 6858000"/>
              <a:gd name="connsiteX130" fmla="*/ 244016 w 1508539"/>
              <a:gd name="connsiteY130" fmla="*/ 1142577 h 6858000"/>
              <a:gd name="connsiteX131" fmla="*/ 233322 w 1508539"/>
              <a:gd name="connsiteY131" fmla="*/ 1088484 h 6858000"/>
              <a:gd name="connsiteX132" fmla="*/ 222058 w 1508539"/>
              <a:gd name="connsiteY132" fmla="*/ 1016103 h 6858000"/>
              <a:gd name="connsiteX133" fmla="*/ 223514 w 1508539"/>
              <a:gd name="connsiteY133" fmla="*/ 932283 h 6858000"/>
              <a:gd name="connsiteX134" fmla="*/ 225750 w 1508539"/>
              <a:gd name="connsiteY134" fmla="*/ 915925 h 6858000"/>
              <a:gd name="connsiteX135" fmla="*/ 218379 w 1508539"/>
              <a:gd name="connsiteY135" fmla="*/ 896999 h 6858000"/>
              <a:gd name="connsiteX136" fmla="*/ 187787 w 1508539"/>
              <a:gd name="connsiteY136" fmla="*/ 821517 h 6858000"/>
              <a:gd name="connsiteX137" fmla="*/ 166737 w 1508539"/>
              <a:gd name="connsiteY137" fmla="*/ 751353 h 6858000"/>
              <a:gd name="connsiteX138" fmla="*/ 166295 w 1508539"/>
              <a:gd name="connsiteY138" fmla="*/ 721230 h 6858000"/>
              <a:gd name="connsiteX139" fmla="*/ 151966 w 1508539"/>
              <a:gd name="connsiteY139" fmla="*/ 681659 h 6858000"/>
              <a:gd name="connsiteX140" fmla="*/ 137385 w 1508539"/>
              <a:gd name="connsiteY140" fmla="*/ 635218 h 6858000"/>
              <a:gd name="connsiteX141" fmla="*/ 142396 w 1508539"/>
              <a:gd name="connsiteY141" fmla="*/ 613763 h 6858000"/>
              <a:gd name="connsiteX142" fmla="*/ 128338 w 1508539"/>
              <a:gd name="connsiteY142" fmla="*/ 598582 h 6858000"/>
              <a:gd name="connsiteX143" fmla="*/ 128019 w 1508539"/>
              <a:gd name="connsiteY143" fmla="*/ 576846 h 6858000"/>
              <a:gd name="connsiteX144" fmla="*/ 107645 w 1508539"/>
              <a:gd name="connsiteY144" fmla="*/ 530055 h 6858000"/>
              <a:gd name="connsiteX145" fmla="*/ 106893 w 1508539"/>
              <a:gd name="connsiteY145" fmla="*/ 465389 h 6858000"/>
              <a:gd name="connsiteX146" fmla="*/ 89816 w 1508539"/>
              <a:gd name="connsiteY146" fmla="*/ 424699 h 6858000"/>
              <a:gd name="connsiteX147" fmla="*/ 90191 w 1508539"/>
              <a:gd name="connsiteY147" fmla="*/ 404917 h 6858000"/>
              <a:gd name="connsiteX148" fmla="*/ 70148 w 1508539"/>
              <a:gd name="connsiteY148" fmla="*/ 367211 h 6858000"/>
              <a:gd name="connsiteX149" fmla="*/ 36452 w 1508539"/>
              <a:gd name="connsiteY149" fmla="*/ 268519 h 6858000"/>
              <a:gd name="connsiteX150" fmla="*/ 23935 w 1508539"/>
              <a:gd name="connsiteY150" fmla="*/ 160886 h 6858000"/>
              <a:gd name="connsiteX151" fmla="*/ 19312 w 1508539"/>
              <a:gd name="connsiteY151" fmla="*/ 47336 h 6858000"/>
              <a:gd name="connsiteX152" fmla="*/ 0 w 1508539"/>
              <a:gd name="connsiteY152"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51669 w 1508539"/>
              <a:gd name="connsiteY61" fmla="*/ 4780965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46936 w 1508539"/>
              <a:gd name="connsiteY60" fmla="*/ 4821170 h 6858000"/>
              <a:gd name="connsiteX61" fmla="*/ 651669 w 1508539"/>
              <a:gd name="connsiteY61" fmla="*/ 4780965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3397 w 1508539"/>
              <a:gd name="connsiteY25" fmla="*/ 6372381 h 6858000"/>
              <a:gd name="connsiteX26" fmla="*/ 240591 w 1508539"/>
              <a:gd name="connsiteY26" fmla="*/ 6367510 h 6858000"/>
              <a:gd name="connsiteX27" fmla="*/ 244471 w 1508539"/>
              <a:gd name="connsiteY27" fmla="*/ 6349778 h 6858000"/>
              <a:gd name="connsiteX28" fmla="*/ 246136 w 1508539"/>
              <a:gd name="connsiteY28" fmla="*/ 6348250 h 6858000"/>
              <a:gd name="connsiteX29" fmla="*/ 262170 w 1508539"/>
              <a:gd name="connsiteY29" fmla="*/ 6281972 h 6858000"/>
              <a:gd name="connsiteX30" fmla="*/ 272933 w 1508539"/>
              <a:gd name="connsiteY30" fmla="*/ 6211940 h 6858000"/>
              <a:gd name="connsiteX31" fmla="*/ 314428 w 1508539"/>
              <a:gd name="connsiteY31" fmla="*/ 6113913 h 6858000"/>
              <a:gd name="connsiteX32" fmla="*/ 318721 w 1508539"/>
              <a:gd name="connsiteY32" fmla="*/ 6028119 h 6858000"/>
              <a:gd name="connsiteX33" fmla="*/ 345501 w 1508539"/>
              <a:gd name="connsiteY33" fmla="*/ 5934687 h 6858000"/>
              <a:gd name="connsiteX34" fmla="*/ 379513 w 1508539"/>
              <a:gd name="connsiteY34" fmla="*/ 5765594 h 6858000"/>
              <a:gd name="connsiteX35" fmla="*/ 411349 w 1508539"/>
              <a:gd name="connsiteY35" fmla="*/ 5693685 h 6858000"/>
              <a:gd name="connsiteX36" fmla="*/ 431404 w 1508539"/>
              <a:gd name="connsiteY36" fmla="*/ 5665173 h 6858000"/>
              <a:gd name="connsiteX37" fmla="*/ 465121 w 1508539"/>
              <a:gd name="connsiteY37" fmla="*/ 5563435 h 6858000"/>
              <a:gd name="connsiteX38" fmla="*/ 494626 w 1508539"/>
              <a:gd name="connsiteY38" fmla="*/ 5476393 h 6858000"/>
              <a:gd name="connsiteX39" fmla="*/ 525819 w 1508539"/>
              <a:gd name="connsiteY39" fmla="*/ 5396260 h 6858000"/>
              <a:gd name="connsiteX40" fmla="*/ 541800 w 1508539"/>
              <a:gd name="connsiteY40" fmla="*/ 5330009 h 6858000"/>
              <a:gd name="connsiteX41" fmla="*/ 575293 w 1508539"/>
              <a:gd name="connsiteY41" fmla="*/ 5273739 h 6858000"/>
              <a:gd name="connsiteX42" fmla="*/ 584892 w 1508539"/>
              <a:gd name="connsiteY42" fmla="*/ 5241779 h 6858000"/>
              <a:gd name="connsiteX43" fmla="*/ 596118 w 1508539"/>
              <a:gd name="connsiteY43" fmla="*/ 5225268 h 6858000"/>
              <a:gd name="connsiteX44" fmla="*/ 597138 w 1508539"/>
              <a:gd name="connsiteY44" fmla="*/ 5217684 h 6858000"/>
              <a:gd name="connsiteX45" fmla="*/ 604479 w 1508539"/>
              <a:gd name="connsiteY45" fmla="*/ 5193377 h 6858000"/>
              <a:gd name="connsiteX46" fmla="*/ 607782 w 1508539"/>
              <a:gd name="connsiteY46" fmla="*/ 5179288 h 6858000"/>
              <a:gd name="connsiteX47" fmla="*/ 608766 w 1508539"/>
              <a:gd name="connsiteY47" fmla="*/ 5173621 h 6858000"/>
              <a:gd name="connsiteX48" fmla="*/ 604400 w 1508539"/>
              <a:gd name="connsiteY48" fmla="*/ 5159961 h 6858000"/>
              <a:gd name="connsiteX49" fmla="*/ 611077 w 1508539"/>
              <a:gd name="connsiteY49" fmla="*/ 5144295 h 6858000"/>
              <a:gd name="connsiteX50" fmla="*/ 608010 w 1508539"/>
              <a:gd name="connsiteY50" fmla="*/ 5125185 h 6858000"/>
              <a:gd name="connsiteX51" fmla="*/ 614840 w 1508539"/>
              <a:gd name="connsiteY51" fmla="*/ 5121884 h 6858000"/>
              <a:gd name="connsiteX52" fmla="*/ 621876 w 1508539"/>
              <a:gd name="connsiteY52" fmla="*/ 5067850 h 6858000"/>
              <a:gd name="connsiteX53" fmla="*/ 624607 w 1508539"/>
              <a:gd name="connsiteY53" fmla="*/ 5060861 h 6858000"/>
              <a:gd name="connsiteX54" fmla="*/ 621311 w 1508539"/>
              <a:gd name="connsiteY54" fmla="*/ 5034192 h 6858000"/>
              <a:gd name="connsiteX55" fmla="*/ 622865 w 1508539"/>
              <a:gd name="connsiteY55" fmla="*/ 4993030 h 6858000"/>
              <a:gd name="connsiteX56" fmla="*/ 629774 w 1508539"/>
              <a:gd name="connsiteY56" fmla="*/ 4946844 h 6858000"/>
              <a:gd name="connsiteX57" fmla="*/ 625630 w 1508539"/>
              <a:gd name="connsiteY57" fmla="*/ 4932692 h 6858000"/>
              <a:gd name="connsiteX58" fmla="*/ 641033 w 1508539"/>
              <a:gd name="connsiteY58" fmla="*/ 4858827 h 6858000"/>
              <a:gd name="connsiteX59" fmla="*/ 646936 w 1508539"/>
              <a:gd name="connsiteY59" fmla="*/ 4821170 h 6858000"/>
              <a:gd name="connsiteX60" fmla="*/ 651669 w 1508539"/>
              <a:gd name="connsiteY60" fmla="*/ 4780965 h 6858000"/>
              <a:gd name="connsiteX61" fmla="*/ 652962 w 1508539"/>
              <a:gd name="connsiteY61" fmla="*/ 4750867 h 6858000"/>
              <a:gd name="connsiteX62" fmla="*/ 650769 w 1508539"/>
              <a:gd name="connsiteY62" fmla="*/ 4690749 h 6858000"/>
              <a:gd name="connsiteX63" fmla="*/ 646249 w 1508539"/>
              <a:gd name="connsiteY63" fmla="*/ 4584173 h 6858000"/>
              <a:gd name="connsiteX64" fmla="*/ 641332 w 1508539"/>
              <a:gd name="connsiteY64" fmla="*/ 4444346 h 6858000"/>
              <a:gd name="connsiteX65" fmla="*/ 637897 w 1508539"/>
              <a:gd name="connsiteY65" fmla="*/ 4375228 h 6858000"/>
              <a:gd name="connsiteX66" fmla="*/ 618550 w 1508539"/>
              <a:gd name="connsiteY66" fmla="*/ 4214165 h 6858000"/>
              <a:gd name="connsiteX67" fmla="*/ 622623 w 1508539"/>
              <a:gd name="connsiteY67" fmla="*/ 4090296 h 6858000"/>
              <a:gd name="connsiteX68" fmla="*/ 607879 w 1508539"/>
              <a:gd name="connsiteY68" fmla="*/ 4033999 h 6858000"/>
              <a:gd name="connsiteX69" fmla="*/ 609028 w 1508539"/>
              <a:gd name="connsiteY69" fmla="*/ 4031933 h 6858000"/>
              <a:gd name="connsiteX70" fmla="*/ 607604 w 1508539"/>
              <a:gd name="connsiteY70" fmla="*/ 4013953 h 6858000"/>
              <a:gd name="connsiteX71" fmla="*/ 593899 w 1508539"/>
              <a:gd name="connsiteY71" fmla="*/ 3974753 h 6858000"/>
              <a:gd name="connsiteX72" fmla="*/ 595497 w 1508539"/>
              <a:gd name="connsiteY72" fmla="*/ 3969950 h 6858000"/>
              <a:gd name="connsiteX73" fmla="*/ 588919 w 1508539"/>
              <a:gd name="connsiteY73" fmla="*/ 3933779 h 6858000"/>
              <a:gd name="connsiteX74" fmla="*/ 590250 w 1508539"/>
              <a:gd name="connsiteY74" fmla="*/ 3933093 h 6858000"/>
              <a:gd name="connsiteX75" fmla="*/ 594604 w 1508539"/>
              <a:gd name="connsiteY75" fmla="*/ 3922082 h 6858000"/>
              <a:gd name="connsiteX76" fmla="*/ 599682 w 1508539"/>
              <a:gd name="connsiteY76" fmla="*/ 3901461 h 6858000"/>
              <a:gd name="connsiteX77" fmla="*/ 622276 w 1508539"/>
              <a:gd name="connsiteY77" fmla="*/ 3813873 h 6858000"/>
              <a:gd name="connsiteX78" fmla="*/ 621701 w 1508539"/>
              <a:gd name="connsiteY78" fmla="*/ 3806161 h 6858000"/>
              <a:gd name="connsiteX79" fmla="*/ 622008 w 1508539"/>
              <a:gd name="connsiteY79" fmla="*/ 3805957 h 6858000"/>
              <a:gd name="connsiteX80" fmla="*/ 622035 w 1508539"/>
              <a:gd name="connsiteY80" fmla="*/ 3797724 h 6858000"/>
              <a:gd name="connsiteX81" fmla="*/ 620650 w 1508539"/>
              <a:gd name="connsiteY81" fmla="*/ 3792098 h 6858000"/>
              <a:gd name="connsiteX82" fmla="*/ 619534 w 1508539"/>
              <a:gd name="connsiteY82" fmla="*/ 3777135 h 6858000"/>
              <a:gd name="connsiteX83" fmla="*/ 621267 w 1508539"/>
              <a:gd name="connsiteY83" fmla="*/ 3771656 h 6858000"/>
              <a:gd name="connsiteX84" fmla="*/ 625010 w 1508539"/>
              <a:gd name="connsiteY84" fmla="*/ 3769007 h 6858000"/>
              <a:gd name="connsiteX85" fmla="*/ 624476 w 1508539"/>
              <a:gd name="connsiteY85" fmla="*/ 3767709 h 6858000"/>
              <a:gd name="connsiteX86" fmla="*/ 633172 w 1508539"/>
              <a:gd name="connsiteY86" fmla="*/ 3738082 h 6858000"/>
              <a:gd name="connsiteX87" fmla="*/ 640518 w 1508539"/>
              <a:gd name="connsiteY87" fmla="*/ 3673397 h 6858000"/>
              <a:gd name="connsiteX88" fmla="*/ 639814 w 1508539"/>
              <a:gd name="connsiteY88" fmla="*/ 3637109 h 6858000"/>
              <a:gd name="connsiteX89" fmla="*/ 643257 w 1508539"/>
              <a:gd name="connsiteY89" fmla="*/ 3536883 h 6858000"/>
              <a:gd name="connsiteX90" fmla="*/ 650795 w 1508539"/>
              <a:gd name="connsiteY90" fmla="*/ 3435652 h 6858000"/>
              <a:gd name="connsiteX91" fmla="*/ 652466 w 1508539"/>
              <a:gd name="connsiteY91" fmla="*/ 3307769 h 6858000"/>
              <a:gd name="connsiteX92" fmla="*/ 670029 w 1508539"/>
              <a:gd name="connsiteY92" fmla="*/ 3250522 h 6858000"/>
              <a:gd name="connsiteX93" fmla="*/ 670454 w 1508539"/>
              <a:gd name="connsiteY93" fmla="*/ 3229163 h 6858000"/>
              <a:gd name="connsiteX94" fmla="*/ 672277 w 1508539"/>
              <a:gd name="connsiteY94" fmla="*/ 3217217 h 6858000"/>
              <a:gd name="connsiteX95" fmla="*/ 659112 w 1508539"/>
              <a:gd name="connsiteY95" fmla="*/ 3183755 h 6858000"/>
              <a:gd name="connsiteX96" fmla="*/ 659613 w 1508539"/>
              <a:gd name="connsiteY96" fmla="*/ 3178642 h 6858000"/>
              <a:gd name="connsiteX97" fmla="*/ 647213 w 1508539"/>
              <a:gd name="connsiteY97" fmla="*/ 3158586 h 6858000"/>
              <a:gd name="connsiteX98" fmla="*/ 632398 w 1508539"/>
              <a:gd name="connsiteY98" fmla="*/ 3129034 h 6858000"/>
              <a:gd name="connsiteX99" fmla="*/ 633063 w 1508539"/>
              <a:gd name="connsiteY99" fmla="*/ 3126682 h 6858000"/>
              <a:gd name="connsiteX100" fmla="*/ 623931 w 1508539"/>
              <a:gd name="connsiteY100" fmla="*/ 3114519 h 6858000"/>
              <a:gd name="connsiteX101" fmla="*/ 610540 w 1508539"/>
              <a:gd name="connsiteY101" fmla="*/ 3106272 h 6858000"/>
              <a:gd name="connsiteX102" fmla="*/ 583270 w 1508539"/>
              <a:gd name="connsiteY102" fmla="*/ 2958185 h 6858000"/>
              <a:gd name="connsiteX103" fmla="*/ 525884 w 1508539"/>
              <a:gd name="connsiteY103" fmla="*/ 2762989 h 6858000"/>
              <a:gd name="connsiteX104" fmla="*/ 474802 w 1508539"/>
              <a:gd name="connsiteY104" fmla="*/ 2554718 h 6858000"/>
              <a:gd name="connsiteX105" fmla="*/ 454896 w 1508539"/>
              <a:gd name="connsiteY105" fmla="*/ 2485734 h 6858000"/>
              <a:gd name="connsiteX106" fmla="*/ 445619 w 1508539"/>
              <a:gd name="connsiteY106" fmla="*/ 2447068 h 6858000"/>
              <a:gd name="connsiteX107" fmla="*/ 432580 w 1508539"/>
              <a:gd name="connsiteY107" fmla="*/ 2425819 h 6858000"/>
              <a:gd name="connsiteX108" fmla="*/ 438579 w 1508539"/>
              <a:gd name="connsiteY108" fmla="*/ 2402874 h 6858000"/>
              <a:gd name="connsiteX109" fmla="*/ 441191 w 1508539"/>
              <a:gd name="connsiteY109" fmla="*/ 2381443 h 6858000"/>
              <a:gd name="connsiteX110" fmla="*/ 417520 w 1508539"/>
              <a:gd name="connsiteY110" fmla="*/ 2261920 h 6858000"/>
              <a:gd name="connsiteX111" fmla="*/ 407407 w 1508539"/>
              <a:gd name="connsiteY111" fmla="*/ 2195378 h 6858000"/>
              <a:gd name="connsiteX112" fmla="*/ 391624 w 1508539"/>
              <a:gd name="connsiteY112" fmla="*/ 2155135 h 6858000"/>
              <a:gd name="connsiteX113" fmla="*/ 389082 w 1508539"/>
              <a:gd name="connsiteY113" fmla="*/ 2118008 h 6858000"/>
              <a:gd name="connsiteX114" fmla="*/ 390075 w 1508539"/>
              <a:gd name="connsiteY114" fmla="*/ 2050531 h 6858000"/>
              <a:gd name="connsiteX115" fmla="*/ 381881 w 1508539"/>
              <a:gd name="connsiteY115" fmla="*/ 1963269 h 6858000"/>
              <a:gd name="connsiteX116" fmla="*/ 363059 w 1508539"/>
              <a:gd name="connsiteY116" fmla="*/ 1906352 h 6858000"/>
              <a:gd name="connsiteX117" fmla="*/ 339616 w 1508539"/>
              <a:gd name="connsiteY117" fmla="*/ 1861531 h 6858000"/>
              <a:gd name="connsiteX118" fmla="*/ 293415 w 1508539"/>
              <a:gd name="connsiteY118" fmla="*/ 1732919 h 6858000"/>
              <a:gd name="connsiteX119" fmla="*/ 265726 w 1508539"/>
              <a:gd name="connsiteY119" fmla="*/ 1663540 h 6858000"/>
              <a:gd name="connsiteX120" fmla="*/ 264852 w 1508539"/>
              <a:gd name="connsiteY120" fmla="*/ 1615777 h 6858000"/>
              <a:gd name="connsiteX121" fmla="*/ 245647 w 1508539"/>
              <a:gd name="connsiteY121" fmla="*/ 1563678 h 6858000"/>
              <a:gd name="connsiteX122" fmla="*/ 258727 w 1508539"/>
              <a:gd name="connsiteY122" fmla="*/ 1519474 h 6858000"/>
              <a:gd name="connsiteX123" fmla="*/ 251469 w 1508539"/>
              <a:gd name="connsiteY123" fmla="*/ 1477995 h 6858000"/>
              <a:gd name="connsiteX124" fmla="*/ 237554 w 1508539"/>
              <a:gd name="connsiteY124" fmla="*/ 1373769 h 6858000"/>
              <a:gd name="connsiteX125" fmla="*/ 245861 w 1508539"/>
              <a:gd name="connsiteY125" fmla="*/ 1307086 h 6858000"/>
              <a:gd name="connsiteX126" fmla="*/ 247049 w 1508539"/>
              <a:gd name="connsiteY126" fmla="*/ 1189033 h 6858000"/>
              <a:gd name="connsiteX127" fmla="*/ 251734 w 1508539"/>
              <a:gd name="connsiteY127" fmla="*/ 1168288 h 6858000"/>
              <a:gd name="connsiteX128" fmla="*/ 244016 w 1508539"/>
              <a:gd name="connsiteY128" fmla="*/ 1142577 h 6858000"/>
              <a:gd name="connsiteX129" fmla="*/ 233322 w 1508539"/>
              <a:gd name="connsiteY129" fmla="*/ 1088484 h 6858000"/>
              <a:gd name="connsiteX130" fmla="*/ 222058 w 1508539"/>
              <a:gd name="connsiteY130" fmla="*/ 1016103 h 6858000"/>
              <a:gd name="connsiteX131" fmla="*/ 223514 w 1508539"/>
              <a:gd name="connsiteY131" fmla="*/ 932283 h 6858000"/>
              <a:gd name="connsiteX132" fmla="*/ 225750 w 1508539"/>
              <a:gd name="connsiteY132" fmla="*/ 915925 h 6858000"/>
              <a:gd name="connsiteX133" fmla="*/ 218379 w 1508539"/>
              <a:gd name="connsiteY133" fmla="*/ 896999 h 6858000"/>
              <a:gd name="connsiteX134" fmla="*/ 187787 w 1508539"/>
              <a:gd name="connsiteY134" fmla="*/ 821517 h 6858000"/>
              <a:gd name="connsiteX135" fmla="*/ 166737 w 1508539"/>
              <a:gd name="connsiteY135" fmla="*/ 751353 h 6858000"/>
              <a:gd name="connsiteX136" fmla="*/ 166295 w 1508539"/>
              <a:gd name="connsiteY136" fmla="*/ 721230 h 6858000"/>
              <a:gd name="connsiteX137" fmla="*/ 151966 w 1508539"/>
              <a:gd name="connsiteY137" fmla="*/ 681659 h 6858000"/>
              <a:gd name="connsiteX138" fmla="*/ 137385 w 1508539"/>
              <a:gd name="connsiteY138" fmla="*/ 635218 h 6858000"/>
              <a:gd name="connsiteX139" fmla="*/ 142396 w 1508539"/>
              <a:gd name="connsiteY139" fmla="*/ 613763 h 6858000"/>
              <a:gd name="connsiteX140" fmla="*/ 128338 w 1508539"/>
              <a:gd name="connsiteY140" fmla="*/ 598582 h 6858000"/>
              <a:gd name="connsiteX141" fmla="*/ 128019 w 1508539"/>
              <a:gd name="connsiteY141" fmla="*/ 576846 h 6858000"/>
              <a:gd name="connsiteX142" fmla="*/ 107645 w 1508539"/>
              <a:gd name="connsiteY142" fmla="*/ 530055 h 6858000"/>
              <a:gd name="connsiteX143" fmla="*/ 106893 w 1508539"/>
              <a:gd name="connsiteY143" fmla="*/ 465389 h 6858000"/>
              <a:gd name="connsiteX144" fmla="*/ 89816 w 1508539"/>
              <a:gd name="connsiteY144" fmla="*/ 424699 h 6858000"/>
              <a:gd name="connsiteX145" fmla="*/ 90191 w 1508539"/>
              <a:gd name="connsiteY145" fmla="*/ 404917 h 6858000"/>
              <a:gd name="connsiteX146" fmla="*/ 70148 w 1508539"/>
              <a:gd name="connsiteY146" fmla="*/ 367211 h 6858000"/>
              <a:gd name="connsiteX147" fmla="*/ 36452 w 1508539"/>
              <a:gd name="connsiteY147" fmla="*/ 268519 h 6858000"/>
              <a:gd name="connsiteX148" fmla="*/ 23935 w 1508539"/>
              <a:gd name="connsiteY148" fmla="*/ 160886 h 6858000"/>
              <a:gd name="connsiteX149" fmla="*/ 19312 w 1508539"/>
              <a:gd name="connsiteY149" fmla="*/ 47336 h 6858000"/>
              <a:gd name="connsiteX150" fmla="*/ 0 w 1508539"/>
              <a:gd name="connsiteY150"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0591 w 1508539"/>
              <a:gd name="connsiteY25" fmla="*/ 6367510 h 6858000"/>
              <a:gd name="connsiteX26" fmla="*/ 244471 w 1508539"/>
              <a:gd name="connsiteY26" fmla="*/ 6349778 h 6858000"/>
              <a:gd name="connsiteX27" fmla="*/ 246136 w 1508539"/>
              <a:gd name="connsiteY27" fmla="*/ 6348250 h 6858000"/>
              <a:gd name="connsiteX28" fmla="*/ 262170 w 1508539"/>
              <a:gd name="connsiteY28" fmla="*/ 6281972 h 6858000"/>
              <a:gd name="connsiteX29" fmla="*/ 272933 w 1508539"/>
              <a:gd name="connsiteY29" fmla="*/ 6211940 h 6858000"/>
              <a:gd name="connsiteX30" fmla="*/ 314428 w 1508539"/>
              <a:gd name="connsiteY30" fmla="*/ 6113913 h 6858000"/>
              <a:gd name="connsiteX31" fmla="*/ 318721 w 1508539"/>
              <a:gd name="connsiteY31" fmla="*/ 6028119 h 6858000"/>
              <a:gd name="connsiteX32" fmla="*/ 345501 w 1508539"/>
              <a:gd name="connsiteY32" fmla="*/ 5934687 h 6858000"/>
              <a:gd name="connsiteX33" fmla="*/ 379513 w 1508539"/>
              <a:gd name="connsiteY33" fmla="*/ 5765594 h 6858000"/>
              <a:gd name="connsiteX34" fmla="*/ 411349 w 1508539"/>
              <a:gd name="connsiteY34" fmla="*/ 5693685 h 6858000"/>
              <a:gd name="connsiteX35" fmla="*/ 431404 w 1508539"/>
              <a:gd name="connsiteY35" fmla="*/ 5665173 h 6858000"/>
              <a:gd name="connsiteX36" fmla="*/ 465121 w 1508539"/>
              <a:gd name="connsiteY36" fmla="*/ 5563435 h 6858000"/>
              <a:gd name="connsiteX37" fmla="*/ 494626 w 1508539"/>
              <a:gd name="connsiteY37" fmla="*/ 5476393 h 6858000"/>
              <a:gd name="connsiteX38" fmla="*/ 525819 w 1508539"/>
              <a:gd name="connsiteY38" fmla="*/ 5396260 h 6858000"/>
              <a:gd name="connsiteX39" fmla="*/ 541800 w 1508539"/>
              <a:gd name="connsiteY39" fmla="*/ 5330009 h 6858000"/>
              <a:gd name="connsiteX40" fmla="*/ 575293 w 1508539"/>
              <a:gd name="connsiteY40" fmla="*/ 5273739 h 6858000"/>
              <a:gd name="connsiteX41" fmla="*/ 584892 w 1508539"/>
              <a:gd name="connsiteY41" fmla="*/ 5241779 h 6858000"/>
              <a:gd name="connsiteX42" fmla="*/ 596118 w 1508539"/>
              <a:gd name="connsiteY42" fmla="*/ 5225268 h 6858000"/>
              <a:gd name="connsiteX43" fmla="*/ 597138 w 1508539"/>
              <a:gd name="connsiteY43" fmla="*/ 5217684 h 6858000"/>
              <a:gd name="connsiteX44" fmla="*/ 604479 w 1508539"/>
              <a:gd name="connsiteY44" fmla="*/ 5193377 h 6858000"/>
              <a:gd name="connsiteX45" fmla="*/ 607782 w 1508539"/>
              <a:gd name="connsiteY45" fmla="*/ 5179288 h 6858000"/>
              <a:gd name="connsiteX46" fmla="*/ 608766 w 1508539"/>
              <a:gd name="connsiteY46" fmla="*/ 5173621 h 6858000"/>
              <a:gd name="connsiteX47" fmla="*/ 604400 w 1508539"/>
              <a:gd name="connsiteY47" fmla="*/ 5159961 h 6858000"/>
              <a:gd name="connsiteX48" fmla="*/ 611077 w 1508539"/>
              <a:gd name="connsiteY48" fmla="*/ 5144295 h 6858000"/>
              <a:gd name="connsiteX49" fmla="*/ 608010 w 1508539"/>
              <a:gd name="connsiteY49" fmla="*/ 5125185 h 6858000"/>
              <a:gd name="connsiteX50" fmla="*/ 614840 w 1508539"/>
              <a:gd name="connsiteY50" fmla="*/ 5121884 h 6858000"/>
              <a:gd name="connsiteX51" fmla="*/ 621876 w 1508539"/>
              <a:gd name="connsiteY51" fmla="*/ 5067850 h 6858000"/>
              <a:gd name="connsiteX52" fmla="*/ 624607 w 1508539"/>
              <a:gd name="connsiteY52" fmla="*/ 5060861 h 6858000"/>
              <a:gd name="connsiteX53" fmla="*/ 621311 w 1508539"/>
              <a:gd name="connsiteY53" fmla="*/ 5034192 h 6858000"/>
              <a:gd name="connsiteX54" fmla="*/ 622865 w 1508539"/>
              <a:gd name="connsiteY54" fmla="*/ 4993030 h 6858000"/>
              <a:gd name="connsiteX55" fmla="*/ 629774 w 1508539"/>
              <a:gd name="connsiteY55" fmla="*/ 4946844 h 6858000"/>
              <a:gd name="connsiteX56" fmla="*/ 625630 w 1508539"/>
              <a:gd name="connsiteY56" fmla="*/ 4932692 h 6858000"/>
              <a:gd name="connsiteX57" fmla="*/ 641033 w 1508539"/>
              <a:gd name="connsiteY57" fmla="*/ 4858827 h 6858000"/>
              <a:gd name="connsiteX58" fmla="*/ 646936 w 1508539"/>
              <a:gd name="connsiteY58" fmla="*/ 4821170 h 6858000"/>
              <a:gd name="connsiteX59" fmla="*/ 651669 w 1508539"/>
              <a:gd name="connsiteY59" fmla="*/ 4780965 h 6858000"/>
              <a:gd name="connsiteX60" fmla="*/ 652962 w 1508539"/>
              <a:gd name="connsiteY60" fmla="*/ 4750867 h 6858000"/>
              <a:gd name="connsiteX61" fmla="*/ 650769 w 1508539"/>
              <a:gd name="connsiteY61" fmla="*/ 4690749 h 6858000"/>
              <a:gd name="connsiteX62" fmla="*/ 646249 w 1508539"/>
              <a:gd name="connsiteY62" fmla="*/ 4584173 h 6858000"/>
              <a:gd name="connsiteX63" fmla="*/ 641332 w 1508539"/>
              <a:gd name="connsiteY63" fmla="*/ 4444346 h 6858000"/>
              <a:gd name="connsiteX64" fmla="*/ 637897 w 1508539"/>
              <a:gd name="connsiteY64" fmla="*/ 4375228 h 6858000"/>
              <a:gd name="connsiteX65" fmla="*/ 618550 w 1508539"/>
              <a:gd name="connsiteY65" fmla="*/ 4214165 h 6858000"/>
              <a:gd name="connsiteX66" fmla="*/ 622623 w 1508539"/>
              <a:gd name="connsiteY66" fmla="*/ 4090296 h 6858000"/>
              <a:gd name="connsiteX67" fmla="*/ 607879 w 1508539"/>
              <a:gd name="connsiteY67" fmla="*/ 4033999 h 6858000"/>
              <a:gd name="connsiteX68" fmla="*/ 609028 w 1508539"/>
              <a:gd name="connsiteY68" fmla="*/ 4031933 h 6858000"/>
              <a:gd name="connsiteX69" fmla="*/ 607604 w 1508539"/>
              <a:gd name="connsiteY69" fmla="*/ 4013953 h 6858000"/>
              <a:gd name="connsiteX70" fmla="*/ 593899 w 1508539"/>
              <a:gd name="connsiteY70" fmla="*/ 3974753 h 6858000"/>
              <a:gd name="connsiteX71" fmla="*/ 595497 w 1508539"/>
              <a:gd name="connsiteY71" fmla="*/ 3969950 h 6858000"/>
              <a:gd name="connsiteX72" fmla="*/ 588919 w 1508539"/>
              <a:gd name="connsiteY72" fmla="*/ 3933779 h 6858000"/>
              <a:gd name="connsiteX73" fmla="*/ 590250 w 1508539"/>
              <a:gd name="connsiteY73" fmla="*/ 3933093 h 6858000"/>
              <a:gd name="connsiteX74" fmla="*/ 594604 w 1508539"/>
              <a:gd name="connsiteY74" fmla="*/ 3922082 h 6858000"/>
              <a:gd name="connsiteX75" fmla="*/ 599682 w 1508539"/>
              <a:gd name="connsiteY75" fmla="*/ 3901461 h 6858000"/>
              <a:gd name="connsiteX76" fmla="*/ 622276 w 1508539"/>
              <a:gd name="connsiteY76" fmla="*/ 3813873 h 6858000"/>
              <a:gd name="connsiteX77" fmla="*/ 621701 w 1508539"/>
              <a:gd name="connsiteY77" fmla="*/ 3806161 h 6858000"/>
              <a:gd name="connsiteX78" fmla="*/ 622008 w 1508539"/>
              <a:gd name="connsiteY78" fmla="*/ 3805957 h 6858000"/>
              <a:gd name="connsiteX79" fmla="*/ 622035 w 1508539"/>
              <a:gd name="connsiteY79" fmla="*/ 3797724 h 6858000"/>
              <a:gd name="connsiteX80" fmla="*/ 620650 w 1508539"/>
              <a:gd name="connsiteY80" fmla="*/ 3792098 h 6858000"/>
              <a:gd name="connsiteX81" fmla="*/ 619534 w 1508539"/>
              <a:gd name="connsiteY81" fmla="*/ 3777135 h 6858000"/>
              <a:gd name="connsiteX82" fmla="*/ 621267 w 1508539"/>
              <a:gd name="connsiteY82" fmla="*/ 3771656 h 6858000"/>
              <a:gd name="connsiteX83" fmla="*/ 625010 w 1508539"/>
              <a:gd name="connsiteY83" fmla="*/ 3769007 h 6858000"/>
              <a:gd name="connsiteX84" fmla="*/ 624476 w 1508539"/>
              <a:gd name="connsiteY84" fmla="*/ 3767709 h 6858000"/>
              <a:gd name="connsiteX85" fmla="*/ 633172 w 1508539"/>
              <a:gd name="connsiteY85" fmla="*/ 3738082 h 6858000"/>
              <a:gd name="connsiteX86" fmla="*/ 640518 w 1508539"/>
              <a:gd name="connsiteY86" fmla="*/ 3673397 h 6858000"/>
              <a:gd name="connsiteX87" fmla="*/ 639814 w 1508539"/>
              <a:gd name="connsiteY87" fmla="*/ 3637109 h 6858000"/>
              <a:gd name="connsiteX88" fmla="*/ 643257 w 1508539"/>
              <a:gd name="connsiteY88" fmla="*/ 3536883 h 6858000"/>
              <a:gd name="connsiteX89" fmla="*/ 650795 w 1508539"/>
              <a:gd name="connsiteY89" fmla="*/ 3435652 h 6858000"/>
              <a:gd name="connsiteX90" fmla="*/ 652466 w 1508539"/>
              <a:gd name="connsiteY90" fmla="*/ 3307769 h 6858000"/>
              <a:gd name="connsiteX91" fmla="*/ 670029 w 1508539"/>
              <a:gd name="connsiteY91" fmla="*/ 3250522 h 6858000"/>
              <a:gd name="connsiteX92" fmla="*/ 670454 w 1508539"/>
              <a:gd name="connsiteY92" fmla="*/ 3229163 h 6858000"/>
              <a:gd name="connsiteX93" fmla="*/ 672277 w 1508539"/>
              <a:gd name="connsiteY93" fmla="*/ 3217217 h 6858000"/>
              <a:gd name="connsiteX94" fmla="*/ 659112 w 1508539"/>
              <a:gd name="connsiteY94" fmla="*/ 3183755 h 6858000"/>
              <a:gd name="connsiteX95" fmla="*/ 659613 w 1508539"/>
              <a:gd name="connsiteY95" fmla="*/ 3178642 h 6858000"/>
              <a:gd name="connsiteX96" fmla="*/ 647213 w 1508539"/>
              <a:gd name="connsiteY96" fmla="*/ 3158586 h 6858000"/>
              <a:gd name="connsiteX97" fmla="*/ 632398 w 1508539"/>
              <a:gd name="connsiteY97" fmla="*/ 3129034 h 6858000"/>
              <a:gd name="connsiteX98" fmla="*/ 633063 w 1508539"/>
              <a:gd name="connsiteY98" fmla="*/ 3126682 h 6858000"/>
              <a:gd name="connsiteX99" fmla="*/ 623931 w 1508539"/>
              <a:gd name="connsiteY99" fmla="*/ 3114519 h 6858000"/>
              <a:gd name="connsiteX100" fmla="*/ 610540 w 1508539"/>
              <a:gd name="connsiteY100" fmla="*/ 3106272 h 6858000"/>
              <a:gd name="connsiteX101" fmla="*/ 583270 w 1508539"/>
              <a:gd name="connsiteY101" fmla="*/ 2958185 h 6858000"/>
              <a:gd name="connsiteX102" fmla="*/ 525884 w 1508539"/>
              <a:gd name="connsiteY102" fmla="*/ 2762989 h 6858000"/>
              <a:gd name="connsiteX103" fmla="*/ 474802 w 1508539"/>
              <a:gd name="connsiteY103" fmla="*/ 2554718 h 6858000"/>
              <a:gd name="connsiteX104" fmla="*/ 454896 w 1508539"/>
              <a:gd name="connsiteY104" fmla="*/ 2485734 h 6858000"/>
              <a:gd name="connsiteX105" fmla="*/ 445619 w 1508539"/>
              <a:gd name="connsiteY105" fmla="*/ 2447068 h 6858000"/>
              <a:gd name="connsiteX106" fmla="*/ 432580 w 1508539"/>
              <a:gd name="connsiteY106" fmla="*/ 2425819 h 6858000"/>
              <a:gd name="connsiteX107" fmla="*/ 438579 w 1508539"/>
              <a:gd name="connsiteY107" fmla="*/ 2402874 h 6858000"/>
              <a:gd name="connsiteX108" fmla="*/ 441191 w 1508539"/>
              <a:gd name="connsiteY108" fmla="*/ 2381443 h 6858000"/>
              <a:gd name="connsiteX109" fmla="*/ 417520 w 1508539"/>
              <a:gd name="connsiteY109" fmla="*/ 2261920 h 6858000"/>
              <a:gd name="connsiteX110" fmla="*/ 407407 w 1508539"/>
              <a:gd name="connsiteY110" fmla="*/ 2195378 h 6858000"/>
              <a:gd name="connsiteX111" fmla="*/ 391624 w 1508539"/>
              <a:gd name="connsiteY111" fmla="*/ 2155135 h 6858000"/>
              <a:gd name="connsiteX112" fmla="*/ 389082 w 1508539"/>
              <a:gd name="connsiteY112" fmla="*/ 2118008 h 6858000"/>
              <a:gd name="connsiteX113" fmla="*/ 390075 w 1508539"/>
              <a:gd name="connsiteY113" fmla="*/ 2050531 h 6858000"/>
              <a:gd name="connsiteX114" fmla="*/ 381881 w 1508539"/>
              <a:gd name="connsiteY114" fmla="*/ 1963269 h 6858000"/>
              <a:gd name="connsiteX115" fmla="*/ 363059 w 1508539"/>
              <a:gd name="connsiteY115" fmla="*/ 1906352 h 6858000"/>
              <a:gd name="connsiteX116" fmla="*/ 339616 w 1508539"/>
              <a:gd name="connsiteY116" fmla="*/ 1861531 h 6858000"/>
              <a:gd name="connsiteX117" fmla="*/ 293415 w 1508539"/>
              <a:gd name="connsiteY117" fmla="*/ 1732919 h 6858000"/>
              <a:gd name="connsiteX118" fmla="*/ 265726 w 1508539"/>
              <a:gd name="connsiteY118" fmla="*/ 1663540 h 6858000"/>
              <a:gd name="connsiteX119" fmla="*/ 264852 w 1508539"/>
              <a:gd name="connsiteY119" fmla="*/ 1615777 h 6858000"/>
              <a:gd name="connsiteX120" fmla="*/ 245647 w 1508539"/>
              <a:gd name="connsiteY120" fmla="*/ 1563678 h 6858000"/>
              <a:gd name="connsiteX121" fmla="*/ 258727 w 1508539"/>
              <a:gd name="connsiteY121" fmla="*/ 1519474 h 6858000"/>
              <a:gd name="connsiteX122" fmla="*/ 251469 w 1508539"/>
              <a:gd name="connsiteY122" fmla="*/ 1477995 h 6858000"/>
              <a:gd name="connsiteX123" fmla="*/ 237554 w 1508539"/>
              <a:gd name="connsiteY123" fmla="*/ 1373769 h 6858000"/>
              <a:gd name="connsiteX124" fmla="*/ 245861 w 1508539"/>
              <a:gd name="connsiteY124" fmla="*/ 1307086 h 6858000"/>
              <a:gd name="connsiteX125" fmla="*/ 247049 w 1508539"/>
              <a:gd name="connsiteY125" fmla="*/ 1189033 h 6858000"/>
              <a:gd name="connsiteX126" fmla="*/ 251734 w 1508539"/>
              <a:gd name="connsiteY126" fmla="*/ 1168288 h 6858000"/>
              <a:gd name="connsiteX127" fmla="*/ 244016 w 1508539"/>
              <a:gd name="connsiteY127" fmla="*/ 1142577 h 6858000"/>
              <a:gd name="connsiteX128" fmla="*/ 233322 w 1508539"/>
              <a:gd name="connsiteY128" fmla="*/ 1088484 h 6858000"/>
              <a:gd name="connsiteX129" fmla="*/ 222058 w 1508539"/>
              <a:gd name="connsiteY129" fmla="*/ 1016103 h 6858000"/>
              <a:gd name="connsiteX130" fmla="*/ 223514 w 1508539"/>
              <a:gd name="connsiteY130" fmla="*/ 932283 h 6858000"/>
              <a:gd name="connsiteX131" fmla="*/ 225750 w 1508539"/>
              <a:gd name="connsiteY131" fmla="*/ 915925 h 6858000"/>
              <a:gd name="connsiteX132" fmla="*/ 218379 w 1508539"/>
              <a:gd name="connsiteY132" fmla="*/ 896999 h 6858000"/>
              <a:gd name="connsiteX133" fmla="*/ 187787 w 1508539"/>
              <a:gd name="connsiteY133" fmla="*/ 821517 h 6858000"/>
              <a:gd name="connsiteX134" fmla="*/ 166737 w 1508539"/>
              <a:gd name="connsiteY134" fmla="*/ 751353 h 6858000"/>
              <a:gd name="connsiteX135" fmla="*/ 166295 w 1508539"/>
              <a:gd name="connsiteY135" fmla="*/ 721230 h 6858000"/>
              <a:gd name="connsiteX136" fmla="*/ 151966 w 1508539"/>
              <a:gd name="connsiteY136" fmla="*/ 681659 h 6858000"/>
              <a:gd name="connsiteX137" fmla="*/ 137385 w 1508539"/>
              <a:gd name="connsiteY137" fmla="*/ 635218 h 6858000"/>
              <a:gd name="connsiteX138" fmla="*/ 142396 w 1508539"/>
              <a:gd name="connsiteY138" fmla="*/ 613763 h 6858000"/>
              <a:gd name="connsiteX139" fmla="*/ 128338 w 1508539"/>
              <a:gd name="connsiteY139" fmla="*/ 598582 h 6858000"/>
              <a:gd name="connsiteX140" fmla="*/ 128019 w 1508539"/>
              <a:gd name="connsiteY140" fmla="*/ 576846 h 6858000"/>
              <a:gd name="connsiteX141" fmla="*/ 107645 w 1508539"/>
              <a:gd name="connsiteY141" fmla="*/ 530055 h 6858000"/>
              <a:gd name="connsiteX142" fmla="*/ 106893 w 1508539"/>
              <a:gd name="connsiteY142" fmla="*/ 465389 h 6858000"/>
              <a:gd name="connsiteX143" fmla="*/ 89816 w 1508539"/>
              <a:gd name="connsiteY143" fmla="*/ 424699 h 6858000"/>
              <a:gd name="connsiteX144" fmla="*/ 90191 w 1508539"/>
              <a:gd name="connsiteY144" fmla="*/ 404917 h 6858000"/>
              <a:gd name="connsiteX145" fmla="*/ 70148 w 1508539"/>
              <a:gd name="connsiteY145" fmla="*/ 367211 h 6858000"/>
              <a:gd name="connsiteX146" fmla="*/ 36452 w 1508539"/>
              <a:gd name="connsiteY146" fmla="*/ 268519 h 6858000"/>
              <a:gd name="connsiteX147" fmla="*/ 23935 w 1508539"/>
              <a:gd name="connsiteY147" fmla="*/ 160886 h 6858000"/>
              <a:gd name="connsiteX148" fmla="*/ 19312 w 1508539"/>
              <a:gd name="connsiteY148" fmla="*/ 47336 h 6858000"/>
              <a:gd name="connsiteX149" fmla="*/ 0 w 1508539"/>
              <a:gd name="connsiteY149"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139560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0591 w 1508539"/>
              <a:gd name="connsiteY25" fmla="*/ 6367510 h 6858000"/>
              <a:gd name="connsiteX26" fmla="*/ 244471 w 1508539"/>
              <a:gd name="connsiteY26" fmla="*/ 6349778 h 6858000"/>
              <a:gd name="connsiteX27" fmla="*/ 246136 w 1508539"/>
              <a:gd name="connsiteY27" fmla="*/ 6348250 h 6858000"/>
              <a:gd name="connsiteX28" fmla="*/ 262170 w 1508539"/>
              <a:gd name="connsiteY28" fmla="*/ 6281972 h 6858000"/>
              <a:gd name="connsiteX29" fmla="*/ 272933 w 1508539"/>
              <a:gd name="connsiteY29" fmla="*/ 6211940 h 6858000"/>
              <a:gd name="connsiteX30" fmla="*/ 314428 w 1508539"/>
              <a:gd name="connsiteY30" fmla="*/ 6113913 h 6858000"/>
              <a:gd name="connsiteX31" fmla="*/ 318721 w 1508539"/>
              <a:gd name="connsiteY31" fmla="*/ 6028119 h 6858000"/>
              <a:gd name="connsiteX32" fmla="*/ 345501 w 1508539"/>
              <a:gd name="connsiteY32" fmla="*/ 5934687 h 6858000"/>
              <a:gd name="connsiteX33" fmla="*/ 379513 w 1508539"/>
              <a:gd name="connsiteY33" fmla="*/ 5765594 h 6858000"/>
              <a:gd name="connsiteX34" fmla="*/ 411349 w 1508539"/>
              <a:gd name="connsiteY34" fmla="*/ 5693685 h 6858000"/>
              <a:gd name="connsiteX35" fmla="*/ 431404 w 1508539"/>
              <a:gd name="connsiteY35" fmla="*/ 5665173 h 6858000"/>
              <a:gd name="connsiteX36" fmla="*/ 465121 w 1508539"/>
              <a:gd name="connsiteY36" fmla="*/ 5563435 h 6858000"/>
              <a:gd name="connsiteX37" fmla="*/ 494626 w 1508539"/>
              <a:gd name="connsiteY37" fmla="*/ 5476393 h 6858000"/>
              <a:gd name="connsiteX38" fmla="*/ 525819 w 1508539"/>
              <a:gd name="connsiteY38" fmla="*/ 5396260 h 6858000"/>
              <a:gd name="connsiteX39" fmla="*/ 541800 w 1508539"/>
              <a:gd name="connsiteY39" fmla="*/ 5330009 h 6858000"/>
              <a:gd name="connsiteX40" fmla="*/ 575293 w 1508539"/>
              <a:gd name="connsiteY40" fmla="*/ 5273739 h 6858000"/>
              <a:gd name="connsiteX41" fmla="*/ 584892 w 1508539"/>
              <a:gd name="connsiteY41" fmla="*/ 5241779 h 6858000"/>
              <a:gd name="connsiteX42" fmla="*/ 596118 w 1508539"/>
              <a:gd name="connsiteY42" fmla="*/ 5225268 h 6858000"/>
              <a:gd name="connsiteX43" fmla="*/ 597138 w 1508539"/>
              <a:gd name="connsiteY43" fmla="*/ 5217684 h 6858000"/>
              <a:gd name="connsiteX44" fmla="*/ 604479 w 1508539"/>
              <a:gd name="connsiteY44" fmla="*/ 5193377 h 6858000"/>
              <a:gd name="connsiteX45" fmla="*/ 607782 w 1508539"/>
              <a:gd name="connsiteY45" fmla="*/ 5179288 h 6858000"/>
              <a:gd name="connsiteX46" fmla="*/ 608766 w 1508539"/>
              <a:gd name="connsiteY46" fmla="*/ 5173621 h 6858000"/>
              <a:gd name="connsiteX47" fmla="*/ 604400 w 1508539"/>
              <a:gd name="connsiteY47" fmla="*/ 5159961 h 6858000"/>
              <a:gd name="connsiteX48" fmla="*/ 611077 w 1508539"/>
              <a:gd name="connsiteY48" fmla="*/ 5144295 h 6858000"/>
              <a:gd name="connsiteX49" fmla="*/ 608010 w 1508539"/>
              <a:gd name="connsiteY49" fmla="*/ 5125185 h 6858000"/>
              <a:gd name="connsiteX50" fmla="*/ 614840 w 1508539"/>
              <a:gd name="connsiteY50" fmla="*/ 5121884 h 6858000"/>
              <a:gd name="connsiteX51" fmla="*/ 621876 w 1508539"/>
              <a:gd name="connsiteY51" fmla="*/ 5067850 h 6858000"/>
              <a:gd name="connsiteX52" fmla="*/ 624607 w 1508539"/>
              <a:gd name="connsiteY52" fmla="*/ 5060861 h 6858000"/>
              <a:gd name="connsiteX53" fmla="*/ 621311 w 1508539"/>
              <a:gd name="connsiteY53" fmla="*/ 5034192 h 6858000"/>
              <a:gd name="connsiteX54" fmla="*/ 622865 w 1508539"/>
              <a:gd name="connsiteY54" fmla="*/ 4993030 h 6858000"/>
              <a:gd name="connsiteX55" fmla="*/ 629774 w 1508539"/>
              <a:gd name="connsiteY55" fmla="*/ 4946844 h 6858000"/>
              <a:gd name="connsiteX56" fmla="*/ 625630 w 1508539"/>
              <a:gd name="connsiteY56" fmla="*/ 4932692 h 6858000"/>
              <a:gd name="connsiteX57" fmla="*/ 641033 w 1508539"/>
              <a:gd name="connsiteY57" fmla="*/ 4858827 h 6858000"/>
              <a:gd name="connsiteX58" fmla="*/ 646936 w 1508539"/>
              <a:gd name="connsiteY58" fmla="*/ 4821170 h 6858000"/>
              <a:gd name="connsiteX59" fmla="*/ 651669 w 1508539"/>
              <a:gd name="connsiteY59" fmla="*/ 4780965 h 6858000"/>
              <a:gd name="connsiteX60" fmla="*/ 652962 w 1508539"/>
              <a:gd name="connsiteY60" fmla="*/ 4750867 h 6858000"/>
              <a:gd name="connsiteX61" fmla="*/ 650769 w 1508539"/>
              <a:gd name="connsiteY61" fmla="*/ 4690749 h 6858000"/>
              <a:gd name="connsiteX62" fmla="*/ 646249 w 1508539"/>
              <a:gd name="connsiteY62" fmla="*/ 4584173 h 6858000"/>
              <a:gd name="connsiteX63" fmla="*/ 641332 w 1508539"/>
              <a:gd name="connsiteY63" fmla="*/ 4444346 h 6858000"/>
              <a:gd name="connsiteX64" fmla="*/ 637897 w 1508539"/>
              <a:gd name="connsiteY64" fmla="*/ 4375228 h 6858000"/>
              <a:gd name="connsiteX65" fmla="*/ 618550 w 1508539"/>
              <a:gd name="connsiteY65" fmla="*/ 4214165 h 6858000"/>
              <a:gd name="connsiteX66" fmla="*/ 622623 w 1508539"/>
              <a:gd name="connsiteY66" fmla="*/ 4090296 h 6858000"/>
              <a:gd name="connsiteX67" fmla="*/ 607879 w 1508539"/>
              <a:gd name="connsiteY67" fmla="*/ 4033999 h 6858000"/>
              <a:gd name="connsiteX68" fmla="*/ 609028 w 1508539"/>
              <a:gd name="connsiteY68" fmla="*/ 4031933 h 6858000"/>
              <a:gd name="connsiteX69" fmla="*/ 607604 w 1508539"/>
              <a:gd name="connsiteY69" fmla="*/ 4013953 h 6858000"/>
              <a:gd name="connsiteX70" fmla="*/ 593899 w 1508539"/>
              <a:gd name="connsiteY70" fmla="*/ 3974753 h 6858000"/>
              <a:gd name="connsiteX71" fmla="*/ 595497 w 1508539"/>
              <a:gd name="connsiteY71" fmla="*/ 3969950 h 6858000"/>
              <a:gd name="connsiteX72" fmla="*/ 588919 w 1508539"/>
              <a:gd name="connsiteY72" fmla="*/ 3933779 h 6858000"/>
              <a:gd name="connsiteX73" fmla="*/ 590250 w 1508539"/>
              <a:gd name="connsiteY73" fmla="*/ 3933093 h 6858000"/>
              <a:gd name="connsiteX74" fmla="*/ 594604 w 1508539"/>
              <a:gd name="connsiteY74" fmla="*/ 3922082 h 6858000"/>
              <a:gd name="connsiteX75" fmla="*/ 599682 w 1508539"/>
              <a:gd name="connsiteY75" fmla="*/ 3901461 h 6858000"/>
              <a:gd name="connsiteX76" fmla="*/ 622276 w 1508539"/>
              <a:gd name="connsiteY76" fmla="*/ 3813873 h 6858000"/>
              <a:gd name="connsiteX77" fmla="*/ 621701 w 1508539"/>
              <a:gd name="connsiteY77" fmla="*/ 3806161 h 6858000"/>
              <a:gd name="connsiteX78" fmla="*/ 622008 w 1508539"/>
              <a:gd name="connsiteY78" fmla="*/ 3805957 h 6858000"/>
              <a:gd name="connsiteX79" fmla="*/ 622035 w 1508539"/>
              <a:gd name="connsiteY79" fmla="*/ 3797724 h 6858000"/>
              <a:gd name="connsiteX80" fmla="*/ 620650 w 1508539"/>
              <a:gd name="connsiteY80" fmla="*/ 3792098 h 6858000"/>
              <a:gd name="connsiteX81" fmla="*/ 619534 w 1508539"/>
              <a:gd name="connsiteY81" fmla="*/ 3777135 h 6858000"/>
              <a:gd name="connsiteX82" fmla="*/ 621267 w 1508539"/>
              <a:gd name="connsiteY82" fmla="*/ 3771656 h 6858000"/>
              <a:gd name="connsiteX83" fmla="*/ 625010 w 1508539"/>
              <a:gd name="connsiteY83" fmla="*/ 3769007 h 6858000"/>
              <a:gd name="connsiteX84" fmla="*/ 624476 w 1508539"/>
              <a:gd name="connsiteY84" fmla="*/ 3767709 h 6858000"/>
              <a:gd name="connsiteX85" fmla="*/ 633172 w 1508539"/>
              <a:gd name="connsiteY85" fmla="*/ 3738082 h 6858000"/>
              <a:gd name="connsiteX86" fmla="*/ 640518 w 1508539"/>
              <a:gd name="connsiteY86" fmla="*/ 3673397 h 6858000"/>
              <a:gd name="connsiteX87" fmla="*/ 639814 w 1508539"/>
              <a:gd name="connsiteY87" fmla="*/ 3637109 h 6858000"/>
              <a:gd name="connsiteX88" fmla="*/ 643257 w 1508539"/>
              <a:gd name="connsiteY88" fmla="*/ 3536883 h 6858000"/>
              <a:gd name="connsiteX89" fmla="*/ 650795 w 1508539"/>
              <a:gd name="connsiteY89" fmla="*/ 3435652 h 6858000"/>
              <a:gd name="connsiteX90" fmla="*/ 652466 w 1508539"/>
              <a:gd name="connsiteY90" fmla="*/ 3307769 h 6858000"/>
              <a:gd name="connsiteX91" fmla="*/ 670029 w 1508539"/>
              <a:gd name="connsiteY91" fmla="*/ 3250522 h 6858000"/>
              <a:gd name="connsiteX92" fmla="*/ 670454 w 1508539"/>
              <a:gd name="connsiteY92" fmla="*/ 3229163 h 6858000"/>
              <a:gd name="connsiteX93" fmla="*/ 672277 w 1508539"/>
              <a:gd name="connsiteY93" fmla="*/ 3217217 h 6858000"/>
              <a:gd name="connsiteX94" fmla="*/ 659112 w 1508539"/>
              <a:gd name="connsiteY94" fmla="*/ 3183755 h 6858000"/>
              <a:gd name="connsiteX95" fmla="*/ 659613 w 1508539"/>
              <a:gd name="connsiteY95" fmla="*/ 3178642 h 6858000"/>
              <a:gd name="connsiteX96" fmla="*/ 647213 w 1508539"/>
              <a:gd name="connsiteY96" fmla="*/ 3158586 h 6858000"/>
              <a:gd name="connsiteX97" fmla="*/ 632398 w 1508539"/>
              <a:gd name="connsiteY97" fmla="*/ 3129034 h 6858000"/>
              <a:gd name="connsiteX98" fmla="*/ 633063 w 1508539"/>
              <a:gd name="connsiteY98" fmla="*/ 3126682 h 6858000"/>
              <a:gd name="connsiteX99" fmla="*/ 623931 w 1508539"/>
              <a:gd name="connsiteY99" fmla="*/ 3114519 h 6858000"/>
              <a:gd name="connsiteX100" fmla="*/ 610540 w 1508539"/>
              <a:gd name="connsiteY100" fmla="*/ 3106272 h 6858000"/>
              <a:gd name="connsiteX101" fmla="*/ 583270 w 1508539"/>
              <a:gd name="connsiteY101" fmla="*/ 2958185 h 6858000"/>
              <a:gd name="connsiteX102" fmla="*/ 525884 w 1508539"/>
              <a:gd name="connsiteY102" fmla="*/ 2762989 h 6858000"/>
              <a:gd name="connsiteX103" fmla="*/ 474802 w 1508539"/>
              <a:gd name="connsiteY103" fmla="*/ 2554718 h 6858000"/>
              <a:gd name="connsiteX104" fmla="*/ 454896 w 1508539"/>
              <a:gd name="connsiteY104" fmla="*/ 2485734 h 6858000"/>
              <a:gd name="connsiteX105" fmla="*/ 445619 w 1508539"/>
              <a:gd name="connsiteY105" fmla="*/ 2447068 h 6858000"/>
              <a:gd name="connsiteX106" fmla="*/ 432580 w 1508539"/>
              <a:gd name="connsiteY106" fmla="*/ 2425819 h 6858000"/>
              <a:gd name="connsiteX107" fmla="*/ 438579 w 1508539"/>
              <a:gd name="connsiteY107" fmla="*/ 2402874 h 6858000"/>
              <a:gd name="connsiteX108" fmla="*/ 441191 w 1508539"/>
              <a:gd name="connsiteY108" fmla="*/ 2381443 h 6858000"/>
              <a:gd name="connsiteX109" fmla="*/ 417520 w 1508539"/>
              <a:gd name="connsiteY109" fmla="*/ 2261920 h 6858000"/>
              <a:gd name="connsiteX110" fmla="*/ 407407 w 1508539"/>
              <a:gd name="connsiteY110" fmla="*/ 2195378 h 6858000"/>
              <a:gd name="connsiteX111" fmla="*/ 391624 w 1508539"/>
              <a:gd name="connsiteY111" fmla="*/ 2155135 h 6858000"/>
              <a:gd name="connsiteX112" fmla="*/ 389082 w 1508539"/>
              <a:gd name="connsiteY112" fmla="*/ 2118008 h 6858000"/>
              <a:gd name="connsiteX113" fmla="*/ 390075 w 1508539"/>
              <a:gd name="connsiteY113" fmla="*/ 2050531 h 6858000"/>
              <a:gd name="connsiteX114" fmla="*/ 381881 w 1508539"/>
              <a:gd name="connsiteY114" fmla="*/ 1963269 h 6858000"/>
              <a:gd name="connsiteX115" fmla="*/ 363059 w 1508539"/>
              <a:gd name="connsiteY115" fmla="*/ 1906352 h 6858000"/>
              <a:gd name="connsiteX116" fmla="*/ 339616 w 1508539"/>
              <a:gd name="connsiteY116" fmla="*/ 1861531 h 6858000"/>
              <a:gd name="connsiteX117" fmla="*/ 293415 w 1508539"/>
              <a:gd name="connsiteY117" fmla="*/ 1732919 h 6858000"/>
              <a:gd name="connsiteX118" fmla="*/ 265726 w 1508539"/>
              <a:gd name="connsiteY118" fmla="*/ 1663540 h 6858000"/>
              <a:gd name="connsiteX119" fmla="*/ 264852 w 1508539"/>
              <a:gd name="connsiteY119" fmla="*/ 1615777 h 6858000"/>
              <a:gd name="connsiteX120" fmla="*/ 245647 w 1508539"/>
              <a:gd name="connsiteY120" fmla="*/ 1563678 h 6858000"/>
              <a:gd name="connsiteX121" fmla="*/ 258727 w 1508539"/>
              <a:gd name="connsiteY121" fmla="*/ 1519474 h 6858000"/>
              <a:gd name="connsiteX122" fmla="*/ 251469 w 1508539"/>
              <a:gd name="connsiteY122" fmla="*/ 1477995 h 6858000"/>
              <a:gd name="connsiteX123" fmla="*/ 237554 w 1508539"/>
              <a:gd name="connsiteY123" fmla="*/ 1373769 h 6858000"/>
              <a:gd name="connsiteX124" fmla="*/ 245861 w 1508539"/>
              <a:gd name="connsiteY124" fmla="*/ 1307086 h 6858000"/>
              <a:gd name="connsiteX125" fmla="*/ 247049 w 1508539"/>
              <a:gd name="connsiteY125" fmla="*/ 1189033 h 6858000"/>
              <a:gd name="connsiteX126" fmla="*/ 251734 w 1508539"/>
              <a:gd name="connsiteY126" fmla="*/ 1168288 h 6858000"/>
              <a:gd name="connsiteX127" fmla="*/ 244016 w 1508539"/>
              <a:gd name="connsiteY127" fmla="*/ 1142577 h 6858000"/>
              <a:gd name="connsiteX128" fmla="*/ 233322 w 1508539"/>
              <a:gd name="connsiteY128" fmla="*/ 1088484 h 6858000"/>
              <a:gd name="connsiteX129" fmla="*/ 222058 w 1508539"/>
              <a:gd name="connsiteY129" fmla="*/ 1016103 h 6858000"/>
              <a:gd name="connsiteX130" fmla="*/ 223514 w 1508539"/>
              <a:gd name="connsiteY130" fmla="*/ 932283 h 6858000"/>
              <a:gd name="connsiteX131" fmla="*/ 225750 w 1508539"/>
              <a:gd name="connsiteY131" fmla="*/ 915925 h 6858000"/>
              <a:gd name="connsiteX132" fmla="*/ 218379 w 1508539"/>
              <a:gd name="connsiteY132" fmla="*/ 896999 h 6858000"/>
              <a:gd name="connsiteX133" fmla="*/ 187787 w 1508539"/>
              <a:gd name="connsiteY133" fmla="*/ 821517 h 6858000"/>
              <a:gd name="connsiteX134" fmla="*/ 166737 w 1508539"/>
              <a:gd name="connsiteY134" fmla="*/ 751353 h 6858000"/>
              <a:gd name="connsiteX135" fmla="*/ 166295 w 1508539"/>
              <a:gd name="connsiteY135" fmla="*/ 721230 h 6858000"/>
              <a:gd name="connsiteX136" fmla="*/ 151966 w 1508539"/>
              <a:gd name="connsiteY136" fmla="*/ 681659 h 6858000"/>
              <a:gd name="connsiteX137" fmla="*/ 137385 w 1508539"/>
              <a:gd name="connsiteY137" fmla="*/ 635218 h 6858000"/>
              <a:gd name="connsiteX138" fmla="*/ 142396 w 1508539"/>
              <a:gd name="connsiteY138" fmla="*/ 613763 h 6858000"/>
              <a:gd name="connsiteX139" fmla="*/ 128338 w 1508539"/>
              <a:gd name="connsiteY139" fmla="*/ 598582 h 6858000"/>
              <a:gd name="connsiteX140" fmla="*/ 128019 w 1508539"/>
              <a:gd name="connsiteY140" fmla="*/ 576846 h 6858000"/>
              <a:gd name="connsiteX141" fmla="*/ 107645 w 1508539"/>
              <a:gd name="connsiteY141" fmla="*/ 530055 h 6858000"/>
              <a:gd name="connsiteX142" fmla="*/ 106893 w 1508539"/>
              <a:gd name="connsiteY142" fmla="*/ 465389 h 6858000"/>
              <a:gd name="connsiteX143" fmla="*/ 89816 w 1508539"/>
              <a:gd name="connsiteY143" fmla="*/ 424699 h 6858000"/>
              <a:gd name="connsiteX144" fmla="*/ 90191 w 1508539"/>
              <a:gd name="connsiteY144" fmla="*/ 404917 h 6858000"/>
              <a:gd name="connsiteX145" fmla="*/ 70148 w 1508539"/>
              <a:gd name="connsiteY145" fmla="*/ 367211 h 6858000"/>
              <a:gd name="connsiteX146" fmla="*/ 36452 w 1508539"/>
              <a:gd name="connsiteY146" fmla="*/ 268519 h 6858000"/>
              <a:gd name="connsiteX147" fmla="*/ 23935 w 1508539"/>
              <a:gd name="connsiteY147" fmla="*/ 160886 h 6858000"/>
              <a:gd name="connsiteX148" fmla="*/ 19312 w 1508539"/>
              <a:gd name="connsiteY148" fmla="*/ 47336 h 6858000"/>
              <a:gd name="connsiteX149" fmla="*/ 0 w 1508539"/>
              <a:gd name="connsiteY14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69364 w 1508539"/>
              <a:gd name="connsiteY4" fmla="*/ 6809549 h 6858000"/>
              <a:gd name="connsiteX5" fmla="*/ 101575 w 1508539"/>
              <a:gd name="connsiteY5" fmla="*/ 6715115 h 6858000"/>
              <a:gd name="connsiteX6" fmla="*/ 111426 w 1508539"/>
              <a:gd name="connsiteY6" fmla="*/ 6680170 h 6858000"/>
              <a:gd name="connsiteX7" fmla="*/ 136976 w 1508539"/>
              <a:gd name="connsiteY7" fmla="*/ 6621207 h 6858000"/>
              <a:gd name="connsiteX8" fmla="*/ 153633 w 1508539"/>
              <a:gd name="connsiteY8" fmla="*/ 6596265 h 6858000"/>
              <a:gd name="connsiteX9" fmla="*/ 153512 w 1508539"/>
              <a:gd name="connsiteY9" fmla="*/ 6594818 h 6858000"/>
              <a:gd name="connsiteX10" fmla="*/ 157757 w 1508539"/>
              <a:gd name="connsiteY10" fmla="*/ 6593735 h 6858000"/>
              <a:gd name="connsiteX11" fmla="*/ 160954 w 1508539"/>
              <a:gd name="connsiteY11" fmla="*/ 6589172 h 6858000"/>
              <a:gd name="connsiteX12" fmla="*/ 164248 w 1508539"/>
              <a:gd name="connsiteY12" fmla="*/ 6574442 h 6858000"/>
              <a:gd name="connsiteX13" fmla="*/ 164588 w 1508539"/>
              <a:gd name="connsiteY13" fmla="*/ 6568530 h 6858000"/>
              <a:gd name="connsiteX14" fmla="*/ 166997 w 1508539"/>
              <a:gd name="connsiteY14" fmla="*/ 6560674 h 6858000"/>
              <a:gd name="connsiteX15" fmla="*/ 167342 w 1508539"/>
              <a:gd name="connsiteY15" fmla="*/ 6560598 h 6858000"/>
              <a:gd name="connsiteX16" fmla="*/ 169039 w 1508539"/>
              <a:gd name="connsiteY16" fmla="*/ 6553006 h 6858000"/>
              <a:gd name="connsiteX17" fmla="*/ 173735 w 1508539"/>
              <a:gd name="connsiteY17" fmla="*/ 6514360 h 6858000"/>
              <a:gd name="connsiteX18" fmla="*/ 215389 w 1508539"/>
              <a:gd name="connsiteY18" fmla="*/ 6478062 h 6858000"/>
              <a:gd name="connsiteX19" fmla="*/ 226078 w 1508539"/>
              <a:gd name="connsiteY19" fmla="*/ 6460325 h 6858000"/>
              <a:gd name="connsiteX20" fmla="*/ 233311 w 1508539"/>
              <a:gd name="connsiteY20" fmla="*/ 6451488 h 6858000"/>
              <a:gd name="connsiteX21" fmla="*/ 234746 w 1508539"/>
              <a:gd name="connsiteY21" fmla="*/ 6451348 h 6858000"/>
              <a:gd name="connsiteX22" fmla="*/ 239104 w 1508539"/>
              <a:gd name="connsiteY22" fmla="*/ 6414240 h 6858000"/>
              <a:gd name="connsiteX23" fmla="*/ 241880 w 1508539"/>
              <a:gd name="connsiteY23" fmla="*/ 6384857 h 6858000"/>
              <a:gd name="connsiteX24" fmla="*/ 240591 w 1508539"/>
              <a:gd name="connsiteY24" fmla="*/ 6367510 h 6858000"/>
              <a:gd name="connsiteX25" fmla="*/ 244471 w 1508539"/>
              <a:gd name="connsiteY25" fmla="*/ 6349778 h 6858000"/>
              <a:gd name="connsiteX26" fmla="*/ 246136 w 1508539"/>
              <a:gd name="connsiteY26" fmla="*/ 6348250 h 6858000"/>
              <a:gd name="connsiteX27" fmla="*/ 262170 w 1508539"/>
              <a:gd name="connsiteY27" fmla="*/ 6281972 h 6858000"/>
              <a:gd name="connsiteX28" fmla="*/ 272933 w 1508539"/>
              <a:gd name="connsiteY28" fmla="*/ 6211940 h 6858000"/>
              <a:gd name="connsiteX29" fmla="*/ 314428 w 1508539"/>
              <a:gd name="connsiteY29" fmla="*/ 6113913 h 6858000"/>
              <a:gd name="connsiteX30" fmla="*/ 318721 w 1508539"/>
              <a:gd name="connsiteY30" fmla="*/ 6028119 h 6858000"/>
              <a:gd name="connsiteX31" fmla="*/ 345501 w 1508539"/>
              <a:gd name="connsiteY31" fmla="*/ 5934687 h 6858000"/>
              <a:gd name="connsiteX32" fmla="*/ 379513 w 1508539"/>
              <a:gd name="connsiteY32" fmla="*/ 5765594 h 6858000"/>
              <a:gd name="connsiteX33" fmla="*/ 411349 w 1508539"/>
              <a:gd name="connsiteY33" fmla="*/ 5693685 h 6858000"/>
              <a:gd name="connsiteX34" fmla="*/ 431404 w 1508539"/>
              <a:gd name="connsiteY34" fmla="*/ 5665173 h 6858000"/>
              <a:gd name="connsiteX35" fmla="*/ 465121 w 1508539"/>
              <a:gd name="connsiteY35" fmla="*/ 5563435 h 6858000"/>
              <a:gd name="connsiteX36" fmla="*/ 494626 w 1508539"/>
              <a:gd name="connsiteY36" fmla="*/ 5476393 h 6858000"/>
              <a:gd name="connsiteX37" fmla="*/ 525819 w 1508539"/>
              <a:gd name="connsiteY37" fmla="*/ 5396260 h 6858000"/>
              <a:gd name="connsiteX38" fmla="*/ 541800 w 1508539"/>
              <a:gd name="connsiteY38" fmla="*/ 5330009 h 6858000"/>
              <a:gd name="connsiteX39" fmla="*/ 575293 w 1508539"/>
              <a:gd name="connsiteY39" fmla="*/ 5273739 h 6858000"/>
              <a:gd name="connsiteX40" fmla="*/ 584892 w 1508539"/>
              <a:gd name="connsiteY40" fmla="*/ 5241779 h 6858000"/>
              <a:gd name="connsiteX41" fmla="*/ 596118 w 1508539"/>
              <a:gd name="connsiteY41" fmla="*/ 5225268 h 6858000"/>
              <a:gd name="connsiteX42" fmla="*/ 597138 w 1508539"/>
              <a:gd name="connsiteY42" fmla="*/ 5217684 h 6858000"/>
              <a:gd name="connsiteX43" fmla="*/ 604479 w 1508539"/>
              <a:gd name="connsiteY43" fmla="*/ 5193377 h 6858000"/>
              <a:gd name="connsiteX44" fmla="*/ 607782 w 1508539"/>
              <a:gd name="connsiteY44" fmla="*/ 5179288 h 6858000"/>
              <a:gd name="connsiteX45" fmla="*/ 608766 w 1508539"/>
              <a:gd name="connsiteY45" fmla="*/ 5173621 h 6858000"/>
              <a:gd name="connsiteX46" fmla="*/ 604400 w 1508539"/>
              <a:gd name="connsiteY46" fmla="*/ 5159961 h 6858000"/>
              <a:gd name="connsiteX47" fmla="*/ 611077 w 1508539"/>
              <a:gd name="connsiteY47" fmla="*/ 5144295 h 6858000"/>
              <a:gd name="connsiteX48" fmla="*/ 608010 w 1508539"/>
              <a:gd name="connsiteY48" fmla="*/ 5125185 h 6858000"/>
              <a:gd name="connsiteX49" fmla="*/ 614840 w 1508539"/>
              <a:gd name="connsiteY49" fmla="*/ 5121884 h 6858000"/>
              <a:gd name="connsiteX50" fmla="*/ 621876 w 1508539"/>
              <a:gd name="connsiteY50" fmla="*/ 5067850 h 6858000"/>
              <a:gd name="connsiteX51" fmla="*/ 624607 w 1508539"/>
              <a:gd name="connsiteY51" fmla="*/ 5060861 h 6858000"/>
              <a:gd name="connsiteX52" fmla="*/ 621311 w 1508539"/>
              <a:gd name="connsiteY52" fmla="*/ 5034192 h 6858000"/>
              <a:gd name="connsiteX53" fmla="*/ 622865 w 1508539"/>
              <a:gd name="connsiteY53" fmla="*/ 4993030 h 6858000"/>
              <a:gd name="connsiteX54" fmla="*/ 629774 w 1508539"/>
              <a:gd name="connsiteY54" fmla="*/ 4946844 h 6858000"/>
              <a:gd name="connsiteX55" fmla="*/ 625630 w 1508539"/>
              <a:gd name="connsiteY55" fmla="*/ 4932692 h 6858000"/>
              <a:gd name="connsiteX56" fmla="*/ 641033 w 1508539"/>
              <a:gd name="connsiteY56" fmla="*/ 4858827 h 6858000"/>
              <a:gd name="connsiteX57" fmla="*/ 646936 w 1508539"/>
              <a:gd name="connsiteY57" fmla="*/ 4821170 h 6858000"/>
              <a:gd name="connsiteX58" fmla="*/ 651669 w 1508539"/>
              <a:gd name="connsiteY58" fmla="*/ 4780965 h 6858000"/>
              <a:gd name="connsiteX59" fmla="*/ 652962 w 1508539"/>
              <a:gd name="connsiteY59" fmla="*/ 4750867 h 6858000"/>
              <a:gd name="connsiteX60" fmla="*/ 650769 w 1508539"/>
              <a:gd name="connsiteY60" fmla="*/ 4690749 h 6858000"/>
              <a:gd name="connsiteX61" fmla="*/ 646249 w 1508539"/>
              <a:gd name="connsiteY61" fmla="*/ 4584173 h 6858000"/>
              <a:gd name="connsiteX62" fmla="*/ 641332 w 1508539"/>
              <a:gd name="connsiteY62" fmla="*/ 4444346 h 6858000"/>
              <a:gd name="connsiteX63" fmla="*/ 637897 w 1508539"/>
              <a:gd name="connsiteY63" fmla="*/ 4375228 h 6858000"/>
              <a:gd name="connsiteX64" fmla="*/ 618550 w 1508539"/>
              <a:gd name="connsiteY64" fmla="*/ 4214165 h 6858000"/>
              <a:gd name="connsiteX65" fmla="*/ 622623 w 1508539"/>
              <a:gd name="connsiteY65" fmla="*/ 4090296 h 6858000"/>
              <a:gd name="connsiteX66" fmla="*/ 607879 w 1508539"/>
              <a:gd name="connsiteY66" fmla="*/ 4033999 h 6858000"/>
              <a:gd name="connsiteX67" fmla="*/ 609028 w 1508539"/>
              <a:gd name="connsiteY67" fmla="*/ 4031933 h 6858000"/>
              <a:gd name="connsiteX68" fmla="*/ 607604 w 1508539"/>
              <a:gd name="connsiteY68" fmla="*/ 4013953 h 6858000"/>
              <a:gd name="connsiteX69" fmla="*/ 593899 w 1508539"/>
              <a:gd name="connsiteY69" fmla="*/ 3974753 h 6858000"/>
              <a:gd name="connsiteX70" fmla="*/ 595497 w 1508539"/>
              <a:gd name="connsiteY70" fmla="*/ 3969950 h 6858000"/>
              <a:gd name="connsiteX71" fmla="*/ 588919 w 1508539"/>
              <a:gd name="connsiteY71" fmla="*/ 3933779 h 6858000"/>
              <a:gd name="connsiteX72" fmla="*/ 590250 w 1508539"/>
              <a:gd name="connsiteY72" fmla="*/ 3933093 h 6858000"/>
              <a:gd name="connsiteX73" fmla="*/ 594604 w 1508539"/>
              <a:gd name="connsiteY73" fmla="*/ 3922082 h 6858000"/>
              <a:gd name="connsiteX74" fmla="*/ 599682 w 1508539"/>
              <a:gd name="connsiteY74" fmla="*/ 3901461 h 6858000"/>
              <a:gd name="connsiteX75" fmla="*/ 622276 w 1508539"/>
              <a:gd name="connsiteY75" fmla="*/ 3813873 h 6858000"/>
              <a:gd name="connsiteX76" fmla="*/ 621701 w 1508539"/>
              <a:gd name="connsiteY76" fmla="*/ 3806161 h 6858000"/>
              <a:gd name="connsiteX77" fmla="*/ 622008 w 1508539"/>
              <a:gd name="connsiteY77" fmla="*/ 3805957 h 6858000"/>
              <a:gd name="connsiteX78" fmla="*/ 622035 w 1508539"/>
              <a:gd name="connsiteY78" fmla="*/ 3797724 h 6858000"/>
              <a:gd name="connsiteX79" fmla="*/ 620650 w 1508539"/>
              <a:gd name="connsiteY79" fmla="*/ 3792098 h 6858000"/>
              <a:gd name="connsiteX80" fmla="*/ 619534 w 1508539"/>
              <a:gd name="connsiteY80" fmla="*/ 3777135 h 6858000"/>
              <a:gd name="connsiteX81" fmla="*/ 621267 w 1508539"/>
              <a:gd name="connsiteY81" fmla="*/ 3771656 h 6858000"/>
              <a:gd name="connsiteX82" fmla="*/ 625010 w 1508539"/>
              <a:gd name="connsiteY82" fmla="*/ 3769007 h 6858000"/>
              <a:gd name="connsiteX83" fmla="*/ 624476 w 1508539"/>
              <a:gd name="connsiteY83" fmla="*/ 3767709 h 6858000"/>
              <a:gd name="connsiteX84" fmla="*/ 633172 w 1508539"/>
              <a:gd name="connsiteY84" fmla="*/ 3738082 h 6858000"/>
              <a:gd name="connsiteX85" fmla="*/ 640518 w 1508539"/>
              <a:gd name="connsiteY85" fmla="*/ 3673397 h 6858000"/>
              <a:gd name="connsiteX86" fmla="*/ 639814 w 1508539"/>
              <a:gd name="connsiteY86" fmla="*/ 3637109 h 6858000"/>
              <a:gd name="connsiteX87" fmla="*/ 643257 w 1508539"/>
              <a:gd name="connsiteY87" fmla="*/ 3536883 h 6858000"/>
              <a:gd name="connsiteX88" fmla="*/ 650795 w 1508539"/>
              <a:gd name="connsiteY88" fmla="*/ 3435652 h 6858000"/>
              <a:gd name="connsiteX89" fmla="*/ 652466 w 1508539"/>
              <a:gd name="connsiteY89" fmla="*/ 3307769 h 6858000"/>
              <a:gd name="connsiteX90" fmla="*/ 670029 w 1508539"/>
              <a:gd name="connsiteY90" fmla="*/ 3250522 h 6858000"/>
              <a:gd name="connsiteX91" fmla="*/ 670454 w 1508539"/>
              <a:gd name="connsiteY91" fmla="*/ 3229163 h 6858000"/>
              <a:gd name="connsiteX92" fmla="*/ 672277 w 1508539"/>
              <a:gd name="connsiteY92" fmla="*/ 3217217 h 6858000"/>
              <a:gd name="connsiteX93" fmla="*/ 659112 w 1508539"/>
              <a:gd name="connsiteY93" fmla="*/ 3183755 h 6858000"/>
              <a:gd name="connsiteX94" fmla="*/ 659613 w 1508539"/>
              <a:gd name="connsiteY94" fmla="*/ 3178642 h 6858000"/>
              <a:gd name="connsiteX95" fmla="*/ 647213 w 1508539"/>
              <a:gd name="connsiteY95" fmla="*/ 3158586 h 6858000"/>
              <a:gd name="connsiteX96" fmla="*/ 632398 w 1508539"/>
              <a:gd name="connsiteY96" fmla="*/ 3129034 h 6858000"/>
              <a:gd name="connsiteX97" fmla="*/ 633063 w 1508539"/>
              <a:gd name="connsiteY97" fmla="*/ 3126682 h 6858000"/>
              <a:gd name="connsiteX98" fmla="*/ 623931 w 1508539"/>
              <a:gd name="connsiteY98" fmla="*/ 3114519 h 6858000"/>
              <a:gd name="connsiteX99" fmla="*/ 610540 w 1508539"/>
              <a:gd name="connsiteY99" fmla="*/ 3106272 h 6858000"/>
              <a:gd name="connsiteX100" fmla="*/ 583270 w 1508539"/>
              <a:gd name="connsiteY100" fmla="*/ 2958185 h 6858000"/>
              <a:gd name="connsiteX101" fmla="*/ 525884 w 1508539"/>
              <a:gd name="connsiteY101" fmla="*/ 2762989 h 6858000"/>
              <a:gd name="connsiteX102" fmla="*/ 474802 w 1508539"/>
              <a:gd name="connsiteY102" fmla="*/ 2554718 h 6858000"/>
              <a:gd name="connsiteX103" fmla="*/ 454896 w 1508539"/>
              <a:gd name="connsiteY103" fmla="*/ 2485734 h 6858000"/>
              <a:gd name="connsiteX104" fmla="*/ 445619 w 1508539"/>
              <a:gd name="connsiteY104" fmla="*/ 2447068 h 6858000"/>
              <a:gd name="connsiteX105" fmla="*/ 432580 w 1508539"/>
              <a:gd name="connsiteY105" fmla="*/ 2425819 h 6858000"/>
              <a:gd name="connsiteX106" fmla="*/ 438579 w 1508539"/>
              <a:gd name="connsiteY106" fmla="*/ 2402874 h 6858000"/>
              <a:gd name="connsiteX107" fmla="*/ 441191 w 1508539"/>
              <a:gd name="connsiteY107" fmla="*/ 2381443 h 6858000"/>
              <a:gd name="connsiteX108" fmla="*/ 417520 w 1508539"/>
              <a:gd name="connsiteY108" fmla="*/ 2261920 h 6858000"/>
              <a:gd name="connsiteX109" fmla="*/ 407407 w 1508539"/>
              <a:gd name="connsiteY109" fmla="*/ 2195378 h 6858000"/>
              <a:gd name="connsiteX110" fmla="*/ 391624 w 1508539"/>
              <a:gd name="connsiteY110" fmla="*/ 2155135 h 6858000"/>
              <a:gd name="connsiteX111" fmla="*/ 389082 w 1508539"/>
              <a:gd name="connsiteY111" fmla="*/ 2118008 h 6858000"/>
              <a:gd name="connsiteX112" fmla="*/ 390075 w 1508539"/>
              <a:gd name="connsiteY112" fmla="*/ 2050531 h 6858000"/>
              <a:gd name="connsiteX113" fmla="*/ 381881 w 1508539"/>
              <a:gd name="connsiteY113" fmla="*/ 1963269 h 6858000"/>
              <a:gd name="connsiteX114" fmla="*/ 363059 w 1508539"/>
              <a:gd name="connsiteY114" fmla="*/ 1906352 h 6858000"/>
              <a:gd name="connsiteX115" fmla="*/ 339616 w 1508539"/>
              <a:gd name="connsiteY115" fmla="*/ 1861531 h 6858000"/>
              <a:gd name="connsiteX116" fmla="*/ 293415 w 1508539"/>
              <a:gd name="connsiteY116" fmla="*/ 1732919 h 6858000"/>
              <a:gd name="connsiteX117" fmla="*/ 265726 w 1508539"/>
              <a:gd name="connsiteY117" fmla="*/ 1663540 h 6858000"/>
              <a:gd name="connsiteX118" fmla="*/ 264852 w 1508539"/>
              <a:gd name="connsiteY118" fmla="*/ 1615777 h 6858000"/>
              <a:gd name="connsiteX119" fmla="*/ 245647 w 1508539"/>
              <a:gd name="connsiteY119" fmla="*/ 1563678 h 6858000"/>
              <a:gd name="connsiteX120" fmla="*/ 258727 w 1508539"/>
              <a:gd name="connsiteY120" fmla="*/ 1519474 h 6858000"/>
              <a:gd name="connsiteX121" fmla="*/ 251469 w 1508539"/>
              <a:gd name="connsiteY121" fmla="*/ 1477995 h 6858000"/>
              <a:gd name="connsiteX122" fmla="*/ 237554 w 1508539"/>
              <a:gd name="connsiteY122" fmla="*/ 1373769 h 6858000"/>
              <a:gd name="connsiteX123" fmla="*/ 245861 w 1508539"/>
              <a:gd name="connsiteY123" fmla="*/ 1307086 h 6858000"/>
              <a:gd name="connsiteX124" fmla="*/ 247049 w 1508539"/>
              <a:gd name="connsiteY124" fmla="*/ 1189033 h 6858000"/>
              <a:gd name="connsiteX125" fmla="*/ 251734 w 1508539"/>
              <a:gd name="connsiteY125" fmla="*/ 1168288 h 6858000"/>
              <a:gd name="connsiteX126" fmla="*/ 244016 w 1508539"/>
              <a:gd name="connsiteY126" fmla="*/ 1142577 h 6858000"/>
              <a:gd name="connsiteX127" fmla="*/ 233322 w 1508539"/>
              <a:gd name="connsiteY127" fmla="*/ 1088484 h 6858000"/>
              <a:gd name="connsiteX128" fmla="*/ 222058 w 1508539"/>
              <a:gd name="connsiteY128" fmla="*/ 1016103 h 6858000"/>
              <a:gd name="connsiteX129" fmla="*/ 223514 w 1508539"/>
              <a:gd name="connsiteY129" fmla="*/ 932283 h 6858000"/>
              <a:gd name="connsiteX130" fmla="*/ 225750 w 1508539"/>
              <a:gd name="connsiteY130" fmla="*/ 915925 h 6858000"/>
              <a:gd name="connsiteX131" fmla="*/ 218379 w 1508539"/>
              <a:gd name="connsiteY131" fmla="*/ 896999 h 6858000"/>
              <a:gd name="connsiteX132" fmla="*/ 187787 w 1508539"/>
              <a:gd name="connsiteY132" fmla="*/ 821517 h 6858000"/>
              <a:gd name="connsiteX133" fmla="*/ 166737 w 1508539"/>
              <a:gd name="connsiteY133" fmla="*/ 751353 h 6858000"/>
              <a:gd name="connsiteX134" fmla="*/ 166295 w 1508539"/>
              <a:gd name="connsiteY134" fmla="*/ 721230 h 6858000"/>
              <a:gd name="connsiteX135" fmla="*/ 151966 w 1508539"/>
              <a:gd name="connsiteY135" fmla="*/ 681659 h 6858000"/>
              <a:gd name="connsiteX136" fmla="*/ 137385 w 1508539"/>
              <a:gd name="connsiteY136" fmla="*/ 635218 h 6858000"/>
              <a:gd name="connsiteX137" fmla="*/ 142396 w 1508539"/>
              <a:gd name="connsiteY137" fmla="*/ 613763 h 6858000"/>
              <a:gd name="connsiteX138" fmla="*/ 128338 w 1508539"/>
              <a:gd name="connsiteY138" fmla="*/ 598582 h 6858000"/>
              <a:gd name="connsiteX139" fmla="*/ 128019 w 1508539"/>
              <a:gd name="connsiteY139" fmla="*/ 576846 h 6858000"/>
              <a:gd name="connsiteX140" fmla="*/ 107645 w 1508539"/>
              <a:gd name="connsiteY140" fmla="*/ 530055 h 6858000"/>
              <a:gd name="connsiteX141" fmla="*/ 106893 w 1508539"/>
              <a:gd name="connsiteY141" fmla="*/ 465389 h 6858000"/>
              <a:gd name="connsiteX142" fmla="*/ 89816 w 1508539"/>
              <a:gd name="connsiteY142" fmla="*/ 424699 h 6858000"/>
              <a:gd name="connsiteX143" fmla="*/ 90191 w 1508539"/>
              <a:gd name="connsiteY143" fmla="*/ 404917 h 6858000"/>
              <a:gd name="connsiteX144" fmla="*/ 70148 w 1508539"/>
              <a:gd name="connsiteY144" fmla="*/ 367211 h 6858000"/>
              <a:gd name="connsiteX145" fmla="*/ 36452 w 1508539"/>
              <a:gd name="connsiteY145" fmla="*/ 268519 h 6858000"/>
              <a:gd name="connsiteX146" fmla="*/ 23935 w 1508539"/>
              <a:gd name="connsiteY146" fmla="*/ 160886 h 6858000"/>
              <a:gd name="connsiteX147" fmla="*/ 19312 w 1508539"/>
              <a:gd name="connsiteY147" fmla="*/ 47336 h 6858000"/>
              <a:gd name="connsiteX148" fmla="*/ 0 w 1508539"/>
              <a:gd name="connsiteY148"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01575 w 1508539"/>
              <a:gd name="connsiteY4" fmla="*/ 6715115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01575 w 1508539"/>
              <a:gd name="connsiteY4" fmla="*/ 6715115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169039 w 1508539"/>
              <a:gd name="connsiteY14" fmla="*/ 6553006 h 6858000"/>
              <a:gd name="connsiteX15" fmla="*/ 173735 w 1508539"/>
              <a:gd name="connsiteY15" fmla="*/ 6514360 h 6858000"/>
              <a:gd name="connsiteX16" fmla="*/ 215389 w 1508539"/>
              <a:gd name="connsiteY16" fmla="*/ 6478062 h 6858000"/>
              <a:gd name="connsiteX17" fmla="*/ 226078 w 1508539"/>
              <a:gd name="connsiteY17" fmla="*/ 6460325 h 6858000"/>
              <a:gd name="connsiteX18" fmla="*/ 233311 w 1508539"/>
              <a:gd name="connsiteY18" fmla="*/ 6451488 h 6858000"/>
              <a:gd name="connsiteX19" fmla="*/ 234746 w 1508539"/>
              <a:gd name="connsiteY19" fmla="*/ 6451348 h 6858000"/>
              <a:gd name="connsiteX20" fmla="*/ 239104 w 1508539"/>
              <a:gd name="connsiteY20" fmla="*/ 6414240 h 6858000"/>
              <a:gd name="connsiteX21" fmla="*/ 241880 w 1508539"/>
              <a:gd name="connsiteY21" fmla="*/ 6384857 h 6858000"/>
              <a:gd name="connsiteX22" fmla="*/ 240591 w 1508539"/>
              <a:gd name="connsiteY22" fmla="*/ 6367510 h 6858000"/>
              <a:gd name="connsiteX23" fmla="*/ 244471 w 1508539"/>
              <a:gd name="connsiteY23" fmla="*/ 6349778 h 6858000"/>
              <a:gd name="connsiteX24" fmla="*/ 246136 w 1508539"/>
              <a:gd name="connsiteY24" fmla="*/ 6348250 h 6858000"/>
              <a:gd name="connsiteX25" fmla="*/ 262170 w 1508539"/>
              <a:gd name="connsiteY25" fmla="*/ 6281972 h 6858000"/>
              <a:gd name="connsiteX26" fmla="*/ 272933 w 1508539"/>
              <a:gd name="connsiteY26" fmla="*/ 6211940 h 6858000"/>
              <a:gd name="connsiteX27" fmla="*/ 314428 w 1508539"/>
              <a:gd name="connsiteY27" fmla="*/ 6113913 h 6858000"/>
              <a:gd name="connsiteX28" fmla="*/ 318721 w 1508539"/>
              <a:gd name="connsiteY28" fmla="*/ 6028119 h 6858000"/>
              <a:gd name="connsiteX29" fmla="*/ 345501 w 1508539"/>
              <a:gd name="connsiteY29" fmla="*/ 5934687 h 6858000"/>
              <a:gd name="connsiteX30" fmla="*/ 379513 w 1508539"/>
              <a:gd name="connsiteY30" fmla="*/ 5765594 h 6858000"/>
              <a:gd name="connsiteX31" fmla="*/ 411349 w 1508539"/>
              <a:gd name="connsiteY31" fmla="*/ 5693685 h 6858000"/>
              <a:gd name="connsiteX32" fmla="*/ 431404 w 1508539"/>
              <a:gd name="connsiteY32" fmla="*/ 5665173 h 6858000"/>
              <a:gd name="connsiteX33" fmla="*/ 465121 w 1508539"/>
              <a:gd name="connsiteY33" fmla="*/ 5563435 h 6858000"/>
              <a:gd name="connsiteX34" fmla="*/ 494626 w 1508539"/>
              <a:gd name="connsiteY34" fmla="*/ 5476393 h 6858000"/>
              <a:gd name="connsiteX35" fmla="*/ 525819 w 1508539"/>
              <a:gd name="connsiteY35" fmla="*/ 5396260 h 6858000"/>
              <a:gd name="connsiteX36" fmla="*/ 541800 w 1508539"/>
              <a:gd name="connsiteY36" fmla="*/ 5330009 h 6858000"/>
              <a:gd name="connsiteX37" fmla="*/ 575293 w 1508539"/>
              <a:gd name="connsiteY37" fmla="*/ 5273739 h 6858000"/>
              <a:gd name="connsiteX38" fmla="*/ 584892 w 1508539"/>
              <a:gd name="connsiteY38" fmla="*/ 5241779 h 6858000"/>
              <a:gd name="connsiteX39" fmla="*/ 596118 w 1508539"/>
              <a:gd name="connsiteY39" fmla="*/ 5225268 h 6858000"/>
              <a:gd name="connsiteX40" fmla="*/ 597138 w 1508539"/>
              <a:gd name="connsiteY40" fmla="*/ 5217684 h 6858000"/>
              <a:gd name="connsiteX41" fmla="*/ 604479 w 1508539"/>
              <a:gd name="connsiteY41" fmla="*/ 5193377 h 6858000"/>
              <a:gd name="connsiteX42" fmla="*/ 607782 w 1508539"/>
              <a:gd name="connsiteY42" fmla="*/ 5179288 h 6858000"/>
              <a:gd name="connsiteX43" fmla="*/ 608766 w 1508539"/>
              <a:gd name="connsiteY43" fmla="*/ 5173621 h 6858000"/>
              <a:gd name="connsiteX44" fmla="*/ 604400 w 1508539"/>
              <a:gd name="connsiteY44" fmla="*/ 5159961 h 6858000"/>
              <a:gd name="connsiteX45" fmla="*/ 611077 w 1508539"/>
              <a:gd name="connsiteY45" fmla="*/ 5144295 h 6858000"/>
              <a:gd name="connsiteX46" fmla="*/ 608010 w 1508539"/>
              <a:gd name="connsiteY46" fmla="*/ 5125185 h 6858000"/>
              <a:gd name="connsiteX47" fmla="*/ 614840 w 1508539"/>
              <a:gd name="connsiteY47" fmla="*/ 5121884 h 6858000"/>
              <a:gd name="connsiteX48" fmla="*/ 621876 w 1508539"/>
              <a:gd name="connsiteY48" fmla="*/ 5067850 h 6858000"/>
              <a:gd name="connsiteX49" fmla="*/ 624607 w 1508539"/>
              <a:gd name="connsiteY49" fmla="*/ 5060861 h 6858000"/>
              <a:gd name="connsiteX50" fmla="*/ 621311 w 1508539"/>
              <a:gd name="connsiteY50" fmla="*/ 5034192 h 6858000"/>
              <a:gd name="connsiteX51" fmla="*/ 622865 w 1508539"/>
              <a:gd name="connsiteY51" fmla="*/ 4993030 h 6858000"/>
              <a:gd name="connsiteX52" fmla="*/ 629774 w 1508539"/>
              <a:gd name="connsiteY52" fmla="*/ 4946844 h 6858000"/>
              <a:gd name="connsiteX53" fmla="*/ 625630 w 1508539"/>
              <a:gd name="connsiteY53" fmla="*/ 4932692 h 6858000"/>
              <a:gd name="connsiteX54" fmla="*/ 641033 w 1508539"/>
              <a:gd name="connsiteY54" fmla="*/ 4858827 h 6858000"/>
              <a:gd name="connsiteX55" fmla="*/ 646936 w 1508539"/>
              <a:gd name="connsiteY55" fmla="*/ 4821170 h 6858000"/>
              <a:gd name="connsiteX56" fmla="*/ 651669 w 1508539"/>
              <a:gd name="connsiteY56" fmla="*/ 4780965 h 6858000"/>
              <a:gd name="connsiteX57" fmla="*/ 652962 w 1508539"/>
              <a:gd name="connsiteY57" fmla="*/ 4750867 h 6858000"/>
              <a:gd name="connsiteX58" fmla="*/ 650769 w 1508539"/>
              <a:gd name="connsiteY58" fmla="*/ 4690749 h 6858000"/>
              <a:gd name="connsiteX59" fmla="*/ 646249 w 1508539"/>
              <a:gd name="connsiteY59" fmla="*/ 4584173 h 6858000"/>
              <a:gd name="connsiteX60" fmla="*/ 641332 w 1508539"/>
              <a:gd name="connsiteY60" fmla="*/ 4444346 h 6858000"/>
              <a:gd name="connsiteX61" fmla="*/ 637897 w 1508539"/>
              <a:gd name="connsiteY61" fmla="*/ 4375228 h 6858000"/>
              <a:gd name="connsiteX62" fmla="*/ 618550 w 1508539"/>
              <a:gd name="connsiteY62" fmla="*/ 4214165 h 6858000"/>
              <a:gd name="connsiteX63" fmla="*/ 622623 w 1508539"/>
              <a:gd name="connsiteY63" fmla="*/ 4090296 h 6858000"/>
              <a:gd name="connsiteX64" fmla="*/ 607879 w 1508539"/>
              <a:gd name="connsiteY64" fmla="*/ 4033999 h 6858000"/>
              <a:gd name="connsiteX65" fmla="*/ 609028 w 1508539"/>
              <a:gd name="connsiteY65" fmla="*/ 4031933 h 6858000"/>
              <a:gd name="connsiteX66" fmla="*/ 607604 w 1508539"/>
              <a:gd name="connsiteY66" fmla="*/ 4013953 h 6858000"/>
              <a:gd name="connsiteX67" fmla="*/ 593899 w 1508539"/>
              <a:gd name="connsiteY67" fmla="*/ 3974753 h 6858000"/>
              <a:gd name="connsiteX68" fmla="*/ 595497 w 1508539"/>
              <a:gd name="connsiteY68" fmla="*/ 3969950 h 6858000"/>
              <a:gd name="connsiteX69" fmla="*/ 588919 w 1508539"/>
              <a:gd name="connsiteY69" fmla="*/ 3933779 h 6858000"/>
              <a:gd name="connsiteX70" fmla="*/ 590250 w 1508539"/>
              <a:gd name="connsiteY70" fmla="*/ 3933093 h 6858000"/>
              <a:gd name="connsiteX71" fmla="*/ 594604 w 1508539"/>
              <a:gd name="connsiteY71" fmla="*/ 3922082 h 6858000"/>
              <a:gd name="connsiteX72" fmla="*/ 599682 w 1508539"/>
              <a:gd name="connsiteY72" fmla="*/ 3901461 h 6858000"/>
              <a:gd name="connsiteX73" fmla="*/ 622276 w 1508539"/>
              <a:gd name="connsiteY73" fmla="*/ 3813873 h 6858000"/>
              <a:gd name="connsiteX74" fmla="*/ 621701 w 1508539"/>
              <a:gd name="connsiteY74" fmla="*/ 3806161 h 6858000"/>
              <a:gd name="connsiteX75" fmla="*/ 622008 w 1508539"/>
              <a:gd name="connsiteY75" fmla="*/ 3805957 h 6858000"/>
              <a:gd name="connsiteX76" fmla="*/ 622035 w 1508539"/>
              <a:gd name="connsiteY76" fmla="*/ 3797724 h 6858000"/>
              <a:gd name="connsiteX77" fmla="*/ 620650 w 1508539"/>
              <a:gd name="connsiteY77" fmla="*/ 3792098 h 6858000"/>
              <a:gd name="connsiteX78" fmla="*/ 619534 w 1508539"/>
              <a:gd name="connsiteY78" fmla="*/ 3777135 h 6858000"/>
              <a:gd name="connsiteX79" fmla="*/ 621267 w 1508539"/>
              <a:gd name="connsiteY79" fmla="*/ 3771656 h 6858000"/>
              <a:gd name="connsiteX80" fmla="*/ 625010 w 1508539"/>
              <a:gd name="connsiteY80" fmla="*/ 3769007 h 6858000"/>
              <a:gd name="connsiteX81" fmla="*/ 624476 w 1508539"/>
              <a:gd name="connsiteY81" fmla="*/ 3767709 h 6858000"/>
              <a:gd name="connsiteX82" fmla="*/ 633172 w 1508539"/>
              <a:gd name="connsiteY82" fmla="*/ 3738082 h 6858000"/>
              <a:gd name="connsiteX83" fmla="*/ 640518 w 1508539"/>
              <a:gd name="connsiteY83" fmla="*/ 3673397 h 6858000"/>
              <a:gd name="connsiteX84" fmla="*/ 639814 w 1508539"/>
              <a:gd name="connsiteY84" fmla="*/ 3637109 h 6858000"/>
              <a:gd name="connsiteX85" fmla="*/ 643257 w 1508539"/>
              <a:gd name="connsiteY85" fmla="*/ 3536883 h 6858000"/>
              <a:gd name="connsiteX86" fmla="*/ 650795 w 1508539"/>
              <a:gd name="connsiteY86" fmla="*/ 3435652 h 6858000"/>
              <a:gd name="connsiteX87" fmla="*/ 652466 w 1508539"/>
              <a:gd name="connsiteY87" fmla="*/ 3307769 h 6858000"/>
              <a:gd name="connsiteX88" fmla="*/ 670029 w 1508539"/>
              <a:gd name="connsiteY88" fmla="*/ 3250522 h 6858000"/>
              <a:gd name="connsiteX89" fmla="*/ 670454 w 1508539"/>
              <a:gd name="connsiteY89" fmla="*/ 3229163 h 6858000"/>
              <a:gd name="connsiteX90" fmla="*/ 672277 w 1508539"/>
              <a:gd name="connsiteY90" fmla="*/ 3217217 h 6858000"/>
              <a:gd name="connsiteX91" fmla="*/ 659112 w 1508539"/>
              <a:gd name="connsiteY91" fmla="*/ 3183755 h 6858000"/>
              <a:gd name="connsiteX92" fmla="*/ 659613 w 1508539"/>
              <a:gd name="connsiteY92" fmla="*/ 3178642 h 6858000"/>
              <a:gd name="connsiteX93" fmla="*/ 647213 w 1508539"/>
              <a:gd name="connsiteY93" fmla="*/ 3158586 h 6858000"/>
              <a:gd name="connsiteX94" fmla="*/ 632398 w 1508539"/>
              <a:gd name="connsiteY94" fmla="*/ 3129034 h 6858000"/>
              <a:gd name="connsiteX95" fmla="*/ 633063 w 1508539"/>
              <a:gd name="connsiteY95" fmla="*/ 3126682 h 6858000"/>
              <a:gd name="connsiteX96" fmla="*/ 623931 w 1508539"/>
              <a:gd name="connsiteY96" fmla="*/ 3114519 h 6858000"/>
              <a:gd name="connsiteX97" fmla="*/ 610540 w 1508539"/>
              <a:gd name="connsiteY97" fmla="*/ 3106272 h 6858000"/>
              <a:gd name="connsiteX98" fmla="*/ 583270 w 1508539"/>
              <a:gd name="connsiteY98" fmla="*/ 2958185 h 6858000"/>
              <a:gd name="connsiteX99" fmla="*/ 525884 w 1508539"/>
              <a:gd name="connsiteY99" fmla="*/ 2762989 h 6858000"/>
              <a:gd name="connsiteX100" fmla="*/ 474802 w 1508539"/>
              <a:gd name="connsiteY100" fmla="*/ 2554718 h 6858000"/>
              <a:gd name="connsiteX101" fmla="*/ 454896 w 1508539"/>
              <a:gd name="connsiteY101" fmla="*/ 2485734 h 6858000"/>
              <a:gd name="connsiteX102" fmla="*/ 445619 w 1508539"/>
              <a:gd name="connsiteY102" fmla="*/ 2447068 h 6858000"/>
              <a:gd name="connsiteX103" fmla="*/ 432580 w 1508539"/>
              <a:gd name="connsiteY103" fmla="*/ 2425819 h 6858000"/>
              <a:gd name="connsiteX104" fmla="*/ 438579 w 1508539"/>
              <a:gd name="connsiteY104" fmla="*/ 2402874 h 6858000"/>
              <a:gd name="connsiteX105" fmla="*/ 441191 w 1508539"/>
              <a:gd name="connsiteY105" fmla="*/ 2381443 h 6858000"/>
              <a:gd name="connsiteX106" fmla="*/ 417520 w 1508539"/>
              <a:gd name="connsiteY106" fmla="*/ 2261920 h 6858000"/>
              <a:gd name="connsiteX107" fmla="*/ 407407 w 1508539"/>
              <a:gd name="connsiteY107" fmla="*/ 2195378 h 6858000"/>
              <a:gd name="connsiteX108" fmla="*/ 391624 w 1508539"/>
              <a:gd name="connsiteY108" fmla="*/ 2155135 h 6858000"/>
              <a:gd name="connsiteX109" fmla="*/ 389082 w 1508539"/>
              <a:gd name="connsiteY109" fmla="*/ 2118008 h 6858000"/>
              <a:gd name="connsiteX110" fmla="*/ 390075 w 1508539"/>
              <a:gd name="connsiteY110" fmla="*/ 2050531 h 6858000"/>
              <a:gd name="connsiteX111" fmla="*/ 381881 w 1508539"/>
              <a:gd name="connsiteY111" fmla="*/ 1963269 h 6858000"/>
              <a:gd name="connsiteX112" fmla="*/ 363059 w 1508539"/>
              <a:gd name="connsiteY112" fmla="*/ 1906352 h 6858000"/>
              <a:gd name="connsiteX113" fmla="*/ 339616 w 1508539"/>
              <a:gd name="connsiteY113" fmla="*/ 1861531 h 6858000"/>
              <a:gd name="connsiteX114" fmla="*/ 293415 w 1508539"/>
              <a:gd name="connsiteY114" fmla="*/ 1732919 h 6858000"/>
              <a:gd name="connsiteX115" fmla="*/ 265726 w 1508539"/>
              <a:gd name="connsiteY115" fmla="*/ 1663540 h 6858000"/>
              <a:gd name="connsiteX116" fmla="*/ 264852 w 1508539"/>
              <a:gd name="connsiteY116" fmla="*/ 1615777 h 6858000"/>
              <a:gd name="connsiteX117" fmla="*/ 245647 w 1508539"/>
              <a:gd name="connsiteY117" fmla="*/ 1563678 h 6858000"/>
              <a:gd name="connsiteX118" fmla="*/ 258727 w 1508539"/>
              <a:gd name="connsiteY118" fmla="*/ 1519474 h 6858000"/>
              <a:gd name="connsiteX119" fmla="*/ 251469 w 1508539"/>
              <a:gd name="connsiteY119" fmla="*/ 1477995 h 6858000"/>
              <a:gd name="connsiteX120" fmla="*/ 237554 w 1508539"/>
              <a:gd name="connsiteY120" fmla="*/ 1373769 h 6858000"/>
              <a:gd name="connsiteX121" fmla="*/ 245861 w 1508539"/>
              <a:gd name="connsiteY121" fmla="*/ 1307086 h 6858000"/>
              <a:gd name="connsiteX122" fmla="*/ 247049 w 1508539"/>
              <a:gd name="connsiteY122" fmla="*/ 1189033 h 6858000"/>
              <a:gd name="connsiteX123" fmla="*/ 251734 w 1508539"/>
              <a:gd name="connsiteY123" fmla="*/ 1168288 h 6858000"/>
              <a:gd name="connsiteX124" fmla="*/ 244016 w 1508539"/>
              <a:gd name="connsiteY124" fmla="*/ 1142577 h 6858000"/>
              <a:gd name="connsiteX125" fmla="*/ 233322 w 1508539"/>
              <a:gd name="connsiteY125" fmla="*/ 1088484 h 6858000"/>
              <a:gd name="connsiteX126" fmla="*/ 222058 w 1508539"/>
              <a:gd name="connsiteY126" fmla="*/ 1016103 h 6858000"/>
              <a:gd name="connsiteX127" fmla="*/ 223514 w 1508539"/>
              <a:gd name="connsiteY127" fmla="*/ 932283 h 6858000"/>
              <a:gd name="connsiteX128" fmla="*/ 225750 w 1508539"/>
              <a:gd name="connsiteY128" fmla="*/ 915925 h 6858000"/>
              <a:gd name="connsiteX129" fmla="*/ 218379 w 1508539"/>
              <a:gd name="connsiteY129" fmla="*/ 896999 h 6858000"/>
              <a:gd name="connsiteX130" fmla="*/ 187787 w 1508539"/>
              <a:gd name="connsiteY130" fmla="*/ 821517 h 6858000"/>
              <a:gd name="connsiteX131" fmla="*/ 166737 w 1508539"/>
              <a:gd name="connsiteY131" fmla="*/ 751353 h 6858000"/>
              <a:gd name="connsiteX132" fmla="*/ 166295 w 1508539"/>
              <a:gd name="connsiteY132" fmla="*/ 721230 h 6858000"/>
              <a:gd name="connsiteX133" fmla="*/ 151966 w 1508539"/>
              <a:gd name="connsiteY133" fmla="*/ 681659 h 6858000"/>
              <a:gd name="connsiteX134" fmla="*/ 137385 w 1508539"/>
              <a:gd name="connsiteY134" fmla="*/ 635218 h 6858000"/>
              <a:gd name="connsiteX135" fmla="*/ 142396 w 1508539"/>
              <a:gd name="connsiteY135" fmla="*/ 613763 h 6858000"/>
              <a:gd name="connsiteX136" fmla="*/ 128338 w 1508539"/>
              <a:gd name="connsiteY136" fmla="*/ 598582 h 6858000"/>
              <a:gd name="connsiteX137" fmla="*/ 128019 w 1508539"/>
              <a:gd name="connsiteY137" fmla="*/ 576846 h 6858000"/>
              <a:gd name="connsiteX138" fmla="*/ 107645 w 1508539"/>
              <a:gd name="connsiteY138" fmla="*/ 530055 h 6858000"/>
              <a:gd name="connsiteX139" fmla="*/ 106893 w 1508539"/>
              <a:gd name="connsiteY139" fmla="*/ 465389 h 6858000"/>
              <a:gd name="connsiteX140" fmla="*/ 89816 w 1508539"/>
              <a:gd name="connsiteY140" fmla="*/ 424699 h 6858000"/>
              <a:gd name="connsiteX141" fmla="*/ 90191 w 1508539"/>
              <a:gd name="connsiteY141" fmla="*/ 404917 h 6858000"/>
              <a:gd name="connsiteX142" fmla="*/ 70148 w 1508539"/>
              <a:gd name="connsiteY142" fmla="*/ 367211 h 6858000"/>
              <a:gd name="connsiteX143" fmla="*/ 36452 w 1508539"/>
              <a:gd name="connsiteY143" fmla="*/ 268519 h 6858000"/>
              <a:gd name="connsiteX144" fmla="*/ 23935 w 1508539"/>
              <a:gd name="connsiteY144" fmla="*/ 160886 h 6858000"/>
              <a:gd name="connsiteX145" fmla="*/ 19312 w 1508539"/>
              <a:gd name="connsiteY145" fmla="*/ 47336 h 6858000"/>
              <a:gd name="connsiteX146" fmla="*/ 0 w 1508539"/>
              <a:gd name="connsiteY146"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169039 w 1508539"/>
              <a:gd name="connsiteY14" fmla="*/ 6553006 h 6858000"/>
              <a:gd name="connsiteX15" fmla="*/ 215389 w 1508539"/>
              <a:gd name="connsiteY15" fmla="*/ 6478062 h 6858000"/>
              <a:gd name="connsiteX16" fmla="*/ 226078 w 1508539"/>
              <a:gd name="connsiteY16" fmla="*/ 6460325 h 6858000"/>
              <a:gd name="connsiteX17" fmla="*/ 233311 w 1508539"/>
              <a:gd name="connsiteY17" fmla="*/ 6451488 h 6858000"/>
              <a:gd name="connsiteX18" fmla="*/ 234746 w 1508539"/>
              <a:gd name="connsiteY18" fmla="*/ 6451348 h 6858000"/>
              <a:gd name="connsiteX19" fmla="*/ 239104 w 1508539"/>
              <a:gd name="connsiteY19" fmla="*/ 6414240 h 6858000"/>
              <a:gd name="connsiteX20" fmla="*/ 241880 w 1508539"/>
              <a:gd name="connsiteY20" fmla="*/ 6384857 h 6858000"/>
              <a:gd name="connsiteX21" fmla="*/ 240591 w 1508539"/>
              <a:gd name="connsiteY21" fmla="*/ 6367510 h 6858000"/>
              <a:gd name="connsiteX22" fmla="*/ 244471 w 1508539"/>
              <a:gd name="connsiteY22" fmla="*/ 6349778 h 6858000"/>
              <a:gd name="connsiteX23" fmla="*/ 246136 w 1508539"/>
              <a:gd name="connsiteY23" fmla="*/ 6348250 h 6858000"/>
              <a:gd name="connsiteX24" fmla="*/ 262170 w 1508539"/>
              <a:gd name="connsiteY24" fmla="*/ 6281972 h 6858000"/>
              <a:gd name="connsiteX25" fmla="*/ 272933 w 1508539"/>
              <a:gd name="connsiteY25" fmla="*/ 6211940 h 6858000"/>
              <a:gd name="connsiteX26" fmla="*/ 314428 w 1508539"/>
              <a:gd name="connsiteY26" fmla="*/ 6113913 h 6858000"/>
              <a:gd name="connsiteX27" fmla="*/ 318721 w 1508539"/>
              <a:gd name="connsiteY27" fmla="*/ 6028119 h 6858000"/>
              <a:gd name="connsiteX28" fmla="*/ 345501 w 1508539"/>
              <a:gd name="connsiteY28" fmla="*/ 5934687 h 6858000"/>
              <a:gd name="connsiteX29" fmla="*/ 379513 w 1508539"/>
              <a:gd name="connsiteY29" fmla="*/ 5765594 h 6858000"/>
              <a:gd name="connsiteX30" fmla="*/ 411349 w 1508539"/>
              <a:gd name="connsiteY30" fmla="*/ 5693685 h 6858000"/>
              <a:gd name="connsiteX31" fmla="*/ 431404 w 1508539"/>
              <a:gd name="connsiteY31" fmla="*/ 5665173 h 6858000"/>
              <a:gd name="connsiteX32" fmla="*/ 465121 w 1508539"/>
              <a:gd name="connsiteY32" fmla="*/ 5563435 h 6858000"/>
              <a:gd name="connsiteX33" fmla="*/ 494626 w 1508539"/>
              <a:gd name="connsiteY33" fmla="*/ 5476393 h 6858000"/>
              <a:gd name="connsiteX34" fmla="*/ 525819 w 1508539"/>
              <a:gd name="connsiteY34" fmla="*/ 5396260 h 6858000"/>
              <a:gd name="connsiteX35" fmla="*/ 541800 w 1508539"/>
              <a:gd name="connsiteY35" fmla="*/ 5330009 h 6858000"/>
              <a:gd name="connsiteX36" fmla="*/ 575293 w 1508539"/>
              <a:gd name="connsiteY36" fmla="*/ 5273739 h 6858000"/>
              <a:gd name="connsiteX37" fmla="*/ 584892 w 1508539"/>
              <a:gd name="connsiteY37" fmla="*/ 5241779 h 6858000"/>
              <a:gd name="connsiteX38" fmla="*/ 596118 w 1508539"/>
              <a:gd name="connsiteY38" fmla="*/ 5225268 h 6858000"/>
              <a:gd name="connsiteX39" fmla="*/ 597138 w 1508539"/>
              <a:gd name="connsiteY39" fmla="*/ 5217684 h 6858000"/>
              <a:gd name="connsiteX40" fmla="*/ 604479 w 1508539"/>
              <a:gd name="connsiteY40" fmla="*/ 5193377 h 6858000"/>
              <a:gd name="connsiteX41" fmla="*/ 607782 w 1508539"/>
              <a:gd name="connsiteY41" fmla="*/ 5179288 h 6858000"/>
              <a:gd name="connsiteX42" fmla="*/ 608766 w 1508539"/>
              <a:gd name="connsiteY42" fmla="*/ 5173621 h 6858000"/>
              <a:gd name="connsiteX43" fmla="*/ 604400 w 1508539"/>
              <a:gd name="connsiteY43" fmla="*/ 5159961 h 6858000"/>
              <a:gd name="connsiteX44" fmla="*/ 611077 w 1508539"/>
              <a:gd name="connsiteY44" fmla="*/ 5144295 h 6858000"/>
              <a:gd name="connsiteX45" fmla="*/ 608010 w 1508539"/>
              <a:gd name="connsiteY45" fmla="*/ 5125185 h 6858000"/>
              <a:gd name="connsiteX46" fmla="*/ 614840 w 1508539"/>
              <a:gd name="connsiteY46" fmla="*/ 5121884 h 6858000"/>
              <a:gd name="connsiteX47" fmla="*/ 621876 w 1508539"/>
              <a:gd name="connsiteY47" fmla="*/ 5067850 h 6858000"/>
              <a:gd name="connsiteX48" fmla="*/ 624607 w 1508539"/>
              <a:gd name="connsiteY48" fmla="*/ 5060861 h 6858000"/>
              <a:gd name="connsiteX49" fmla="*/ 621311 w 1508539"/>
              <a:gd name="connsiteY49" fmla="*/ 5034192 h 6858000"/>
              <a:gd name="connsiteX50" fmla="*/ 622865 w 1508539"/>
              <a:gd name="connsiteY50" fmla="*/ 4993030 h 6858000"/>
              <a:gd name="connsiteX51" fmla="*/ 629774 w 1508539"/>
              <a:gd name="connsiteY51" fmla="*/ 4946844 h 6858000"/>
              <a:gd name="connsiteX52" fmla="*/ 625630 w 1508539"/>
              <a:gd name="connsiteY52" fmla="*/ 4932692 h 6858000"/>
              <a:gd name="connsiteX53" fmla="*/ 641033 w 1508539"/>
              <a:gd name="connsiteY53" fmla="*/ 4858827 h 6858000"/>
              <a:gd name="connsiteX54" fmla="*/ 646936 w 1508539"/>
              <a:gd name="connsiteY54" fmla="*/ 4821170 h 6858000"/>
              <a:gd name="connsiteX55" fmla="*/ 651669 w 1508539"/>
              <a:gd name="connsiteY55" fmla="*/ 4780965 h 6858000"/>
              <a:gd name="connsiteX56" fmla="*/ 652962 w 1508539"/>
              <a:gd name="connsiteY56" fmla="*/ 4750867 h 6858000"/>
              <a:gd name="connsiteX57" fmla="*/ 650769 w 1508539"/>
              <a:gd name="connsiteY57" fmla="*/ 4690749 h 6858000"/>
              <a:gd name="connsiteX58" fmla="*/ 646249 w 1508539"/>
              <a:gd name="connsiteY58" fmla="*/ 4584173 h 6858000"/>
              <a:gd name="connsiteX59" fmla="*/ 641332 w 1508539"/>
              <a:gd name="connsiteY59" fmla="*/ 4444346 h 6858000"/>
              <a:gd name="connsiteX60" fmla="*/ 637897 w 1508539"/>
              <a:gd name="connsiteY60" fmla="*/ 4375228 h 6858000"/>
              <a:gd name="connsiteX61" fmla="*/ 618550 w 1508539"/>
              <a:gd name="connsiteY61" fmla="*/ 4214165 h 6858000"/>
              <a:gd name="connsiteX62" fmla="*/ 622623 w 1508539"/>
              <a:gd name="connsiteY62" fmla="*/ 4090296 h 6858000"/>
              <a:gd name="connsiteX63" fmla="*/ 607879 w 1508539"/>
              <a:gd name="connsiteY63" fmla="*/ 4033999 h 6858000"/>
              <a:gd name="connsiteX64" fmla="*/ 609028 w 1508539"/>
              <a:gd name="connsiteY64" fmla="*/ 4031933 h 6858000"/>
              <a:gd name="connsiteX65" fmla="*/ 607604 w 1508539"/>
              <a:gd name="connsiteY65" fmla="*/ 4013953 h 6858000"/>
              <a:gd name="connsiteX66" fmla="*/ 593899 w 1508539"/>
              <a:gd name="connsiteY66" fmla="*/ 3974753 h 6858000"/>
              <a:gd name="connsiteX67" fmla="*/ 595497 w 1508539"/>
              <a:gd name="connsiteY67" fmla="*/ 3969950 h 6858000"/>
              <a:gd name="connsiteX68" fmla="*/ 588919 w 1508539"/>
              <a:gd name="connsiteY68" fmla="*/ 3933779 h 6858000"/>
              <a:gd name="connsiteX69" fmla="*/ 590250 w 1508539"/>
              <a:gd name="connsiteY69" fmla="*/ 3933093 h 6858000"/>
              <a:gd name="connsiteX70" fmla="*/ 594604 w 1508539"/>
              <a:gd name="connsiteY70" fmla="*/ 3922082 h 6858000"/>
              <a:gd name="connsiteX71" fmla="*/ 599682 w 1508539"/>
              <a:gd name="connsiteY71" fmla="*/ 3901461 h 6858000"/>
              <a:gd name="connsiteX72" fmla="*/ 622276 w 1508539"/>
              <a:gd name="connsiteY72" fmla="*/ 3813873 h 6858000"/>
              <a:gd name="connsiteX73" fmla="*/ 621701 w 1508539"/>
              <a:gd name="connsiteY73" fmla="*/ 3806161 h 6858000"/>
              <a:gd name="connsiteX74" fmla="*/ 622008 w 1508539"/>
              <a:gd name="connsiteY74" fmla="*/ 3805957 h 6858000"/>
              <a:gd name="connsiteX75" fmla="*/ 622035 w 1508539"/>
              <a:gd name="connsiteY75" fmla="*/ 3797724 h 6858000"/>
              <a:gd name="connsiteX76" fmla="*/ 620650 w 1508539"/>
              <a:gd name="connsiteY76" fmla="*/ 3792098 h 6858000"/>
              <a:gd name="connsiteX77" fmla="*/ 619534 w 1508539"/>
              <a:gd name="connsiteY77" fmla="*/ 3777135 h 6858000"/>
              <a:gd name="connsiteX78" fmla="*/ 621267 w 1508539"/>
              <a:gd name="connsiteY78" fmla="*/ 3771656 h 6858000"/>
              <a:gd name="connsiteX79" fmla="*/ 625010 w 1508539"/>
              <a:gd name="connsiteY79" fmla="*/ 3769007 h 6858000"/>
              <a:gd name="connsiteX80" fmla="*/ 624476 w 1508539"/>
              <a:gd name="connsiteY80" fmla="*/ 3767709 h 6858000"/>
              <a:gd name="connsiteX81" fmla="*/ 633172 w 1508539"/>
              <a:gd name="connsiteY81" fmla="*/ 3738082 h 6858000"/>
              <a:gd name="connsiteX82" fmla="*/ 640518 w 1508539"/>
              <a:gd name="connsiteY82" fmla="*/ 3673397 h 6858000"/>
              <a:gd name="connsiteX83" fmla="*/ 639814 w 1508539"/>
              <a:gd name="connsiteY83" fmla="*/ 3637109 h 6858000"/>
              <a:gd name="connsiteX84" fmla="*/ 643257 w 1508539"/>
              <a:gd name="connsiteY84" fmla="*/ 3536883 h 6858000"/>
              <a:gd name="connsiteX85" fmla="*/ 650795 w 1508539"/>
              <a:gd name="connsiteY85" fmla="*/ 3435652 h 6858000"/>
              <a:gd name="connsiteX86" fmla="*/ 652466 w 1508539"/>
              <a:gd name="connsiteY86" fmla="*/ 3307769 h 6858000"/>
              <a:gd name="connsiteX87" fmla="*/ 670029 w 1508539"/>
              <a:gd name="connsiteY87" fmla="*/ 3250522 h 6858000"/>
              <a:gd name="connsiteX88" fmla="*/ 670454 w 1508539"/>
              <a:gd name="connsiteY88" fmla="*/ 3229163 h 6858000"/>
              <a:gd name="connsiteX89" fmla="*/ 672277 w 1508539"/>
              <a:gd name="connsiteY89" fmla="*/ 3217217 h 6858000"/>
              <a:gd name="connsiteX90" fmla="*/ 659112 w 1508539"/>
              <a:gd name="connsiteY90" fmla="*/ 3183755 h 6858000"/>
              <a:gd name="connsiteX91" fmla="*/ 659613 w 1508539"/>
              <a:gd name="connsiteY91" fmla="*/ 3178642 h 6858000"/>
              <a:gd name="connsiteX92" fmla="*/ 647213 w 1508539"/>
              <a:gd name="connsiteY92" fmla="*/ 3158586 h 6858000"/>
              <a:gd name="connsiteX93" fmla="*/ 632398 w 1508539"/>
              <a:gd name="connsiteY93" fmla="*/ 3129034 h 6858000"/>
              <a:gd name="connsiteX94" fmla="*/ 633063 w 1508539"/>
              <a:gd name="connsiteY94" fmla="*/ 3126682 h 6858000"/>
              <a:gd name="connsiteX95" fmla="*/ 623931 w 1508539"/>
              <a:gd name="connsiteY95" fmla="*/ 3114519 h 6858000"/>
              <a:gd name="connsiteX96" fmla="*/ 610540 w 1508539"/>
              <a:gd name="connsiteY96" fmla="*/ 3106272 h 6858000"/>
              <a:gd name="connsiteX97" fmla="*/ 583270 w 1508539"/>
              <a:gd name="connsiteY97" fmla="*/ 2958185 h 6858000"/>
              <a:gd name="connsiteX98" fmla="*/ 525884 w 1508539"/>
              <a:gd name="connsiteY98" fmla="*/ 2762989 h 6858000"/>
              <a:gd name="connsiteX99" fmla="*/ 474802 w 1508539"/>
              <a:gd name="connsiteY99" fmla="*/ 2554718 h 6858000"/>
              <a:gd name="connsiteX100" fmla="*/ 454896 w 1508539"/>
              <a:gd name="connsiteY100" fmla="*/ 2485734 h 6858000"/>
              <a:gd name="connsiteX101" fmla="*/ 445619 w 1508539"/>
              <a:gd name="connsiteY101" fmla="*/ 2447068 h 6858000"/>
              <a:gd name="connsiteX102" fmla="*/ 432580 w 1508539"/>
              <a:gd name="connsiteY102" fmla="*/ 2425819 h 6858000"/>
              <a:gd name="connsiteX103" fmla="*/ 438579 w 1508539"/>
              <a:gd name="connsiteY103" fmla="*/ 2402874 h 6858000"/>
              <a:gd name="connsiteX104" fmla="*/ 441191 w 1508539"/>
              <a:gd name="connsiteY104" fmla="*/ 2381443 h 6858000"/>
              <a:gd name="connsiteX105" fmla="*/ 417520 w 1508539"/>
              <a:gd name="connsiteY105" fmla="*/ 2261920 h 6858000"/>
              <a:gd name="connsiteX106" fmla="*/ 407407 w 1508539"/>
              <a:gd name="connsiteY106" fmla="*/ 2195378 h 6858000"/>
              <a:gd name="connsiteX107" fmla="*/ 391624 w 1508539"/>
              <a:gd name="connsiteY107" fmla="*/ 2155135 h 6858000"/>
              <a:gd name="connsiteX108" fmla="*/ 389082 w 1508539"/>
              <a:gd name="connsiteY108" fmla="*/ 2118008 h 6858000"/>
              <a:gd name="connsiteX109" fmla="*/ 390075 w 1508539"/>
              <a:gd name="connsiteY109" fmla="*/ 2050531 h 6858000"/>
              <a:gd name="connsiteX110" fmla="*/ 381881 w 1508539"/>
              <a:gd name="connsiteY110" fmla="*/ 1963269 h 6858000"/>
              <a:gd name="connsiteX111" fmla="*/ 363059 w 1508539"/>
              <a:gd name="connsiteY111" fmla="*/ 1906352 h 6858000"/>
              <a:gd name="connsiteX112" fmla="*/ 339616 w 1508539"/>
              <a:gd name="connsiteY112" fmla="*/ 1861531 h 6858000"/>
              <a:gd name="connsiteX113" fmla="*/ 293415 w 1508539"/>
              <a:gd name="connsiteY113" fmla="*/ 1732919 h 6858000"/>
              <a:gd name="connsiteX114" fmla="*/ 265726 w 1508539"/>
              <a:gd name="connsiteY114" fmla="*/ 1663540 h 6858000"/>
              <a:gd name="connsiteX115" fmla="*/ 264852 w 1508539"/>
              <a:gd name="connsiteY115" fmla="*/ 1615777 h 6858000"/>
              <a:gd name="connsiteX116" fmla="*/ 245647 w 1508539"/>
              <a:gd name="connsiteY116" fmla="*/ 1563678 h 6858000"/>
              <a:gd name="connsiteX117" fmla="*/ 258727 w 1508539"/>
              <a:gd name="connsiteY117" fmla="*/ 1519474 h 6858000"/>
              <a:gd name="connsiteX118" fmla="*/ 251469 w 1508539"/>
              <a:gd name="connsiteY118" fmla="*/ 1477995 h 6858000"/>
              <a:gd name="connsiteX119" fmla="*/ 237554 w 1508539"/>
              <a:gd name="connsiteY119" fmla="*/ 1373769 h 6858000"/>
              <a:gd name="connsiteX120" fmla="*/ 245861 w 1508539"/>
              <a:gd name="connsiteY120" fmla="*/ 1307086 h 6858000"/>
              <a:gd name="connsiteX121" fmla="*/ 247049 w 1508539"/>
              <a:gd name="connsiteY121" fmla="*/ 1189033 h 6858000"/>
              <a:gd name="connsiteX122" fmla="*/ 251734 w 1508539"/>
              <a:gd name="connsiteY122" fmla="*/ 1168288 h 6858000"/>
              <a:gd name="connsiteX123" fmla="*/ 244016 w 1508539"/>
              <a:gd name="connsiteY123" fmla="*/ 1142577 h 6858000"/>
              <a:gd name="connsiteX124" fmla="*/ 233322 w 1508539"/>
              <a:gd name="connsiteY124" fmla="*/ 1088484 h 6858000"/>
              <a:gd name="connsiteX125" fmla="*/ 222058 w 1508539"/>
              <a:gd name="connsiteY125" fmla="*/ 1016103 h 6858000"/>
              <a:gd name="connsiteX126" fmla="*/ 223514 w 1508539"/>
              <a:gd name="connsiteY126" fmla="*/ 932283 h 6858000"/>
              <a:gd name="connsiteX127" fmla="*/ 225750 w 1508539"/>
              <a:gd name="connsiteY127" fmla="*/ 915925 h 6858000"/>
              <a:gd name="connsiteX128" fmla="*/ 218379 w 1508539"/>
              <a:gd name="connsiteY128" fmla="*/ 896999 h 6858000"/>
              <a:gd name="connsiteX129" fmla="*/ 187787 w 1508539"/>
              <a:gd name="connsiteY129" fmla="*/ 821517 h 6858000"/>
              <a:gd name="connsiteX130" fmla="*/ 166737 w 1508539"/>
              <a:gd name="connsiteY130" fmla="*/ 751353 h 6858000"/>
              <a:gd name="connsiteX131" fmla="*/ 166295 w 1508539"/>
              <a:gd name="connsiteY131" fmla="*/ 721230 h 6858000"/>
              <a:gd name="connsiteX132" fmla="*/ 151966 w 1508539"/>
              <a:gd name="connsiteY132" fmla="*/ 681659 h 6858000"/>
              <a:gd name="connsiteX133" fmla="*/ 137385 w 1508539"/>
              <a:gd name="connsiteY133" fmla="*/ 635218 h 6858000"/>
              <a:gd name="connsiteX134" fmla="*/ 142396 w 1508539"/>
              <a:gd name="connsiteY134" fmla="*/ 613763 h 6858000"/>
              <a:gd name="connsiteX135" fmla="*/ 128338 w 1508539"/>
              <a:gd name="connsiteY135" fmla="*/ 598582 h 6858000"/>
              <a:gd name="connsiteX136" fmla="*/ 128019 w 1508539"/>
              <a:gd name="connsiteY136" fmla="*/ 576846 h 6858000"/>
              <a:gd name="connsiteX137" fmla="*/ 107645 w 1508539"/>
              <a:gd name="connsiteY137" fmla="*/ 530055 h 6858000"/>
              <a:gd name="connsiteX138" fmla="*/ 106893 w 1508539"/>
              <a:gd name="connsiteY138" fmla="*/ 465389 h 6858000"/>
              <a:gd name="connsiteX139" fmla="*/ 89816 w 1508539"/>
              <a:gd name="connsiteY139" fmla="*/ 424699 h 6858000"/>
              <a:gd name="connsiteX140" fmla="*/ 90191 w 1508539"/>
              <a:gd name="connsiteY140" fmla="*/ 404917 h 6858000"/>
              <a:gd name="connsiteX141" fmla="*/ 70148 w 1508539"/>
              <a:gd name="connsiteY141" fmla="*/ 367211 h 6858000"/>
              <a:gd name="connsiteX142" fmla="*/ 36452 w 1508539"/>
              <a:gd name="connsiteY142" fmla="*/ 268519 h 6858000"/>
              <a:gd name="connsiteX143" fmla="*/ 23935 w 1508539"/>
              <a:gd name="connsiteY143" fmla="*/ 160886 h 6858000"/>
              <a:gd name="connsiteX144" fmla="*/ 19312 w 1508539"/>
              <a:gd name="connsiteY144" fmla="*/ 47336 h 6858000"/>
              <a:gd name="connsiteX145" fmla="*/ 0 w 1508539"/>
              <a:gd name="connsiteY145"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201349 w 1508539"/>
              <a:gd name="connsiteY14" fmla="*/ 6530567 h 6858000"/>
              <a:gd name="connsiteX15" fmla="*/ 215389 w 1508539"/>
              <a:gd name="connsiteY15" fmla="*/ 6478062 h 6858000"/>
              <a:gd name="connsiteX16" fmla="*/ 226078 w 1508539"/>
              <a:gd name="connsiteY16" fmla="*/ 6460325 h 6858000"/>
              <a:gd name="connsiteX17" fmla="*/ 233311 w 1508539"/>
              <a:gd name="connsiteY17" fmla="*/ 6451488 h 6858000"/>
              <a:gd name="connsiteX18" fmla="*/ 234746 w 1508539"/>
              <a:gd name="connsiteY18" fmla="*/ 6451348 h 6858000"/>
              <a:gd name="connsiteX19" fmla="*/ 239104 w 1508539"/>
              <a:gd name="connsiteY19" fmla="*/ 6414240 h 6858000"/>
              <a:gd name="connsiteX20" fmla="*/ 241880 w 1508539"/>
              <a:gd name="connsiteY20" fmla="*/ 6384857 h 6858000"/>
              <a:gd name="connsiteX21" fmla="*/ 240591 w 1508539"/>
              <a:gd name="connsiteY21" fmla="*/ 6367510 h 6858000"/>
              <a:gd name="connsiteX22" fmla="*/ 244471 w 1508539"/>
              <a:gd name="connsiteY22" fmla="*/ 6349778 h 6858000"/>
              <a:gd name="connsiteX23" fmla="*/ 246136 w 1508539"/>
              <a:gd name="connsiteY23" fmla="*/ 6348250 h 6858000"/>
              <a:gd name="connsiteX24" fmla="*/ 262170 w 1508539"/>
              <a:gd name="connsiteY24" fmla="*/ 6281972 h 6858000"/>
              <a:gd name="connsiteX25" fmla="*/ 272933 w 1508539"/>
              <a:gd name="connsiteY25" fmla="*/ 6211940 h 6858000"/>
              <a:gd name="connsiteX26" fmla="*/ 314428 w 1508539"/>
              <a:gd name="connsiteY26" fmla="*/ 6113913 h 6858000"/>
              <a:gd name="connsiteX27" fmla="*/ 318721 w 1508539"/>
              <a:gd name="connsiteY27" fmla="*/ 6028119 h 6858000"/>
              <a:gd name="connsiteX28" fmla="*/ 345501 w 1508539"/>
              <a:gd name="connsiteY28" fmla="*/ 5934687 h 6858000"/>
              <a:gd name="connsiteX29" fmla="*/ 379513 w 1508539"/>
              <a:gd name="connsiteY29" fmla="*/ 5765594 h 6858000"/>
              <a:gd name="connsiteX30" fmla="*/ 411349 w 1508539"/>
              <a:gd name="connsiteY30" fmla="*/ 5693685 h 6858000"/>
              <a:gd name="connsiteX31" fmla="*/ 431404 w 1508539"/>
              <a:gd name="connsiteY31" fmla="*/ 5665173 h 6858000"/>
              <a:gd name="connsiteX32" fmla="*/ 465121 w 1508539"/>
              <a:gd name="connsiteY32" fmla="*/ 5563435 h 6858000"/>
              <a:gd name="connsiteX33" fmla="*/ 494626 w 1508539"/>
              <a:gd name="connsiteY33" fmla="*/ 5476393 h 6858000"/>
              <a:gd name="connsiteX34" fmla="*/ 525819 w 1508539"/>
              <a:gd name="connsiteY34" fmla="*/ 5396260 h 6858000"/>
              <a:gd name="connsiteX35" fmla="*/ 541800 w 1508539"/>
              <a:gd name="connsiteY35" fmla="*/ 5330009 h 6858000"/>
              <a:gd name="connsiteX36" fmla="*/ 575293 w 1508539"/>
              <a:gd name="connsiteY36" fmla="*/ 5273739 h 6858000"/>
              <a:gd name="connsiteX37" fmla="*/ 584892 w 1508539"/>
              <a:gd name="connsiteY37" fmla="*/ 5241779 h 6858000"/>
              <a:gd name="connsiteX38" fmla="*/ 596118 w 1508539"/>
              <a:gd name="connsiteY38" fmla="*/ 5225268 h 6858000"/>
              <a:gd name="connsiteX39" fmla="*/ 597138 w 1508539"/>
              <a:gd name="connsiteY39" fmla="*/ 5217684 h 6858000"/>
              <a:gd name="connsiteX40" fmla="*/ 604479 w 1508539"/>
              <a:gd name="connsiteY40" fmla="*/ 5193377 h 6858000"/>
              <a:gd name="connsiteX41" fmla="*/ 607782 w 1508539"/>
              <a:gd name="connsiteY41" fmla="*/ 5179288 h 6858000"/>
              <a:gd name="connsiteX42" fmla="*/ 608766 w 1508539"/>
              <a:gd name="connsiteY42" fmla="*/ 5173621 h 6858000"/>
              <a:gd name="connsiteX43" fmla="*/ 604400 w 1508539"/>
              <a:gd name="connsiteY43" fmla="*/ 5159961 h 6858000"/>
              <a:gd name="connsiteX44" fmla="*/ 611077 w 1508539"/>
              <a:gd name="connsiteY44" fmla="*/ 5144295 h 6858000"/>
              <a:gd name="connsiteX45" fmla="*/ 608010 w 1508539"/>
              <a:gd name="connsiteY45" fmla="*/ 5125185 h 6858000"/>
              <a:gd name="connsiteX46" fmla="*/ 614840 w 1508539"/>
              <a:gd name="connsiteY46" fmla="*/ 5121884 h 6858000"/>
              <a:gd name="connsiteX47" fmla="*/ 621876 w 1508539"/>
              <a:gd name="connsiteY47" fmla="*/ 5067850 h 6858000"/>
              <a:gd name="connsiteX48" fmla="*/ 624607 w 1508539"/>
              <a:gd name="connsiteY48" fmla="*/ 5060861 h 6858000"/>
              <a:gd name="connsiteX49" fmla="*/ 621311 w 1508539"/>
              <a:gd name="connsiteY49" fmla="*/ 5034192 h 6858000"/>
              <a:gd name="connsiteX50" fmla="*/ 622865 w 1508539"/>
              <a:gd name="connsiteY50" fmla="*/ 4993030 h 6858000"/>
              <a:gd name="connsiteX51" fmla="*/ 629774 w 1508539"/>
              <a:gd name="connsiteY51" fmla="*/ 4946844 h 6858000"/>
              <a:gd name="connsiteX52" fmla="*/ 625630 w 1508539"/>
              <a:gd name="connsiteY52" fmla="*/ 4932692 h 6858000"/>
              <a:gd name="connsiteX53" fmla="*/ 641033 w 1508539"/>
              <a:gd name="connsiteY53" fmla="*/ 4858827 h 6858000"/>
              <a:gd name="connsiteX54" fmla="*/ 646936 w 1508539"/>
              <a:gd name="connsiteY54" fmla="*/ 4821170 h 6858000"/>
              <a:gd name="connsiteX55" fmla="*/ 651669 w 1508539"/>
              <a:gd name="connsiteY55" fmla="*/ 4780965 h 6858000"/>
              <a:gd name="connsiteX56" fmla="*/ 652962 w 1508539"/>
              <a:gd name="connsiteY56" fmla="*/ 4750867 h 6858000"/>
              <a:gd name="connsiteX57" fmla="*/ 650769 w 1508539"/>
              <a:gd name="connsiteY57" fmla="*/ 4690749 h 6858000"/>
              <a:gd name="connsiteX58" fmla="*/ 646249 w 1508539"/>
              <a:gd name="connsiteY58" fmla="*/ 4584173 h 6858000"/>
              <a:gd name="connsiteX59" fmla="*/ 641332 w 1508539"/>
              <a:gd name="connsiteY59" fmla="*/ 4444346 h 6858000"/>
              <a:gd name="connsiteX60" fmla="*/ 637897 w 1508539"/>
              <a:gd name="connsiteY60" fmla="*/ 4375228 h 6858000"/>
              <a:gd name="connsiteX61" fmla="*/ 618550 w 1508539"/>
              <a:gd name="connsiteY61" fmla="*/ 4214165 h 6858000"/>
              <a:gd name="connsiteX62" fmla="*/ 622623 w 1508539"/>
              <a:gd name="connsiteY62" fmla="*/ 4090296 h 6858000"/>
              <a:gd name="connsiteX63" fmla="*/ 607879 w 1508539"/>
              <a:gd name="connsiteY63" fmla="*/ 4033999 h 6858000"/>
              <a:gd name="connsiteX64" fmla="*/ 609028 w 1508539"/>
              <a:gd name="connsiteY64" fmla="*/ 4031933 h 6858000"/>
              <a:gd name="connsiteX65" fmla="*/ 607604 w 1508539"/>
              <a:gd name="connsiteY65" fmla="*/ 4013953 h 6858000"/>
              <a:gd name="connsiteX66" fmla="*/ 593899 w 1508539"/>
              <a:gd name="connsiteY66" fmla="*/ 3974753 h 6858000"/>
              <a:gd name="connsiteX67" fmla="*/ 595497 w 1508539"/>
              <a:gd name="connsiteY67" fmla="*/ 3969950 h 6858000"/>
              <a:gd name="connsiteX68" fmla="*/ 588919 w 1508539"/>
              <a:gd name="connsiteY68" fmla="*/ 3933779 h 6858000"/>
              <a:gd name="connsiteX69" fmla="*/ 590250 w 1508539"/>
              <a:gd name="connsiteY69" fmla="*/ 3933093 h 6858000"/>
              <a:gd name="connsiteX70" fmla="*/ 594604 w 1508539"/>
              <a:gd name="connsiteY70" fmla="*/ 3922082 h 6858000"/>
              <a:gd name="connsiteX71" fmla="*/ 599682 w 1508539"/>
              <a:gd name="connsiteY71" fmla="*/ 3901461 h 6858000"/>
              <a:gd name="connsiteX72" fmla="*/ 622276 w 1508539"/>
              <a:gd name="connsiteY72" fmla="*/ 3813873 h 6858000"/>
              <a:gd name="connsiteX73" fmla="*/ 621701 w 1508539"/>
              <a:gd name="connsiteY73" fmla="*/ 3806161 h 6858000"/>
              <a:gd name="connsiteX74" fmla="*/ 622008 w 1508539"/>
              <a:gd name="connsiteY74" fmla="*/ 3805957 h 6858000"/>
              <a:gd name="connsiteX75" fmla="*/ 622035 w 1508539"/>
              <a:gd name="connsiteY75" fmla="*/ 3797724 h 6858000"/>
              <a:gd name="connsiteX76" fmla="*/ 620650 w 1508539"/>
              <a:gd name="connsiteY76" fmla="*/ 3792098 h 6858000"/>
              <a:gd name="connsiteX77" fmla="*/ 619534 w 1508539"/>
              <a:gd name="connsiteY77" fmla="*/ 3777135 h 6858000"/>
              <a:gd name="connsiteX78" fmla="*/ 621267 w 1508539"/>
              <a:gd name="connsiteY78" fmla="*/ 3771656 h 6858000"/>
              <a:gd name="connsiteX79" fmla="*/ 625010 w 1508539"/>
              <a:gd name="connsiteY79" fmla="*/ 3769007 h 6858000"/>
              <a:gd name="connsiteX80" fmla="*/ 624476 w 1508539"/>
              <a:gd name="connsiteY80" fmla="*/ 3767709 h 6858000"/>
              <a:gd name="connsiteX81" fmla="*/ 633172 w 1508539"/>
              <a:gd name="connsiteY81" fmla="*/ 3738082 h 6858000"/>
              <a:gd name="connsiteX82" fmla="*/ 640518 w 1508539"/>
              <a:gd name="connsiteY82" fmla="*/ 3673397 h 6858000"/>
              <a:gd name="connsiteX83" fmla="*/ 639814 w 1508539"/>
              <a:gd name="connsiteY83" fmla="*/ 3637109 h 6858000"/>
              <a:gd name="connsiteX84" fmla="*/ 643257 w 1508539"/>
              <a:gd name="connsiteY84" fmla="*/ 3536883 h 6858000"/>
              <a:gd name="connsiteX85" fmla="*/ 650795 w 1508539"/>
              <a:gd name="connsiteY85" fmla="*/ 3435652 h 6858000"/>
              <a:gd name="connsiteX86" fmla="*/ 652466 w 1508539"/>
              <a:gd name="connsiteY86" fmla="*/ 3307769 h 6858000"/>
              <a:gd name="connsiteX87" fmla="*/ 670029 w 1508539"/>
              <a:gd name="connsiteY87" fmla="*/ 3250522 h 6858000"/>
              <a:gd name="connsiteX88" fmla="*/ 670454 w 1508539"/>
              <a:gd name="connsiteY88" fmla="*/ 3229163 h 6858000"/>
              <a:gd name="connsiteX89" fmla="*/ 672277 w 1508539"/>
              <a:gd name="connsiteY89" fmla="*/ 3217217 h 6858000"/>
              <a:gd name="connsiteX90" fmla="*/ 659112 w 1508539"/>
              <a:gd name="connsiteY90" fmla="*/ 3183755 h 6858000"/>
              <a:gd name="connsiteX91" fmla="*/ 659613 w 1508539"/>
              <a:gd name="connsiteY91" fmla="*/ 3178642 h 6858000"/>
              <a:gd name="connsiteX92" fmla="*/ 647213 w 1508539"/>
              <a:gd name="connsiteY92" fmla="*/ 3158586 h 6858000"/>
              <a:gd name="connsiteX93" fmla="*/ 632398 w 1508539"/>
              <a:gd name="connsiteY93" fmla="*/ 3129034 h 6858000"/>
              <a:gd name="connsiteX94" fmla="*/ 633063 w 1508539"/>
              <a:gd name="connsiteY94" fmla="*/ 3126682 h 6858000"/>
              <a:gd name="connsiteX95" fmla="*/ 623931 w 1508539"/>
              <a:gd name="connsiteY95" fmla="*/ 3114519 h 6858000"/>
              <a:gd name="connsiteX96" fmla="*/ 610540 w 1508539"/>
              <a:gd name="connsiteY96" fmla="*/ 3106272 h 6858000"/>
              <a:gd name="connsiteX97" fmla="*/ 583270 w 1508539"/>
              <a:gd name="connsiteY97" fmla="*/ 2958185 h 6858000"/>
              <a:gd name="connsiteX98" fmla="*/ 525884 w 1508539"/>
              <a:gd name="connsiteY98" fmla="*/ 2762989 h 6858000"/>
              <a:gd name="connsiteX99" fmla="*/ 474802 w 1508539"/>
              <a:gd name="connsiteY99" fmla="*/ 2554718 h 6858000"/>
              <a:gd name="connsiteX100" fmla="*/ 454896 w 1508539"/>
              <a:gd name="connsiteY100" fmla="*/ 2485734 h 6858000"/>
              <a:gd name="connsiteX101" fmla="*/ 445619 w 1508539"/>
              <a:gd name="connsiteY101" fmla="*/ 2447068 h 6858000"/>
              <a:gd name="connsiteX102" fmla="*/ 432580 w 1508539"/>
              <a:gd name="connsiteY102" fmla="*/ 2425819 h 6858000"/>
              <a:gd name="connsiteX103" fmla="*/ 438579 w 1508539"/>
              <a:gd name="connsiteY103" fmla="*/ 2402874 h 6858000"/>
              <a:gd name="connsiteX104" fmla="*/ 441191 w 1508539"/>
              <a:gd name="connsiteY104" fmla="*/ 2381443 h 6858000"/>
              <a:gd name="connsiteX105" fmla="*/ 417520 w 1508539"/>
              <a:gd name="connsiteY105" fmla="*/ 2261920 h 6858000"/>
              <a:gd name="connsiteX106" fmla="*/ 407407 w 1508539"/>
              <a:gd name="connsiteY106" fmla="*/ 2195378 h 6858000"/>
              <a:gd name="connsiteX107" fmla="*/ 391624 w 1508539"/>
              <a:gd name="connsiteY107" fmla="*/ 2155135 h 6858000"/>
              <a:gd name="connsiteX108" fmla="*/ 389082 w 1508539"/>
              <a:gd name="connsiteY108" fmla="*/ 2118008 h 6858000"/>
              <a:gd name="connsiteX109" fmla="*/ 390075 w 1508539"/>
              <a:gd name="connsiteY109" fmla="*/ 2050531 h 6858000"/>
              <a:gd name="connsiteX110" fmla="*/ 381881 w 1508539"/>
              <a:gd name="connsiteY110" fmla="*/ 1963269 h 6858000"/>
              <a:gd name="connsiteX111" fmla="*/ 363059 w 1508539"/>
              <a:gd name="connsiteY111" fmla="*/ 1906352 h 6858000"/>
              <a:gd name="connsiteX112" fmla="*/ 339616 w 1508539"/>
              <a:gd name="connsiteY112" fmla="*/ 1861531 h 6858000"/>
              <a:gd name="connsiteX113" fmla="*/ 293415 w 1508539"/>
              <a:gd name="connsiteY113" fmla="*/ 1732919 h 6858000"/>
              <a:gd name="connsiteX114" fmla="*/ 265726 w 1508539"/>
              <a:gd name="connsiteY114" fmla="*/ 1663540 h 6858000"/>
              <a:gd name="connsiteX115" fmla="*/ 264852 w 1508539"/>
              <a:gd name="connsiteY115" fmla="*/ 1615777 h 6858000"/>
              <a:gd name="connsiteX116" fmla="*/ 245647 w 1508539"/>
              <a:gd name="connsiteY116" fmla="*/ 1563678 h 6858000"/>
              <a:gd name="connsiteX117" fmla="*/ 258727 w 1508539"/>
              <a:gd name="connsiteY117" fmla="*/ 1519474 h 6858000"/>
              <a:gd name="connsiteX118" fmla="*/ 251469 w 1508539"/>
              <a:gd name="connsiteY118" fmla="*/ 1477995 h 6858000"/>
              <a:gd name="connsiteX119" fmla="*/ 237554 w 1508539"/>
              <a:gd name="connsiteY119" fmla="*/ 1373769 h 6858000"/>
              <a:gd name="connsiteX120" fmla="*/ 245861 w 1508539"/>
              <a:gd name="connsiteY120" fmla="*/ 1307086 h 6858000"/>
              <a:gd name="connsiteX121" fmla="*/ 247049 w 1508539"/>
              <a:gd name="connsiteY121" fmla="*/ 1189033 h 6858000"/>
              <a:gd name="connsiteX122" fmla="*/ 251734 w 1508539"/>
              <a:gd name="connsiteY122" fmla="*/ 1168288 h 6858000"/>
              <a:gd name="connsiteX123" fmla="*/ 244016 w 1508539"/>
              <a:gd name="connsiteY123" fmla="*/ 1142577 h 6858000"/>
              <a:gd name="connsiteX124" fmla="*/ 233322 w 1508539"/>
              <a:gd name="connsiteY124" fmla="*/ 1088484 h 6858000"/>
              <a:gd name="connsiteX125" fmla="*/ 222058 w 1508539"/>
              <a:gd name="connsiteY125" fmla="*/ 1016103 h 6858000"/>
              <a:gd name="connsiteX126" fmla="*/ 223514 w 1508539"/>
              <a:gd name="connsiteY126" fmla="*/ 932283 h 6858000"/>
              <a:gd name="connsiteX127" fmla="*/ 225750 w 1508539"/>
              <a:gd name="connsiteY127" fmla="*/ 915925 h 6858000"/>
              <a:gd name="connsiteX128" fmla="*/ 218379 w 1508539"/>
              <a:gd name="connsiteY128" fmla="*/ 896999 h 6858000"/>
              <a:gd name="connsiteX129" fmla="*/ 187787 w 1508539"/>
              <a:gd name="connsiteY129" fmla="*/ 821517 h 6858000"/>
              <a:gd name="connsiteX130" fmla="*/ 166737 w 1508539"/>
              <a:gd name="connsiteY130" fmla="*/ 751353 h 6858000"/>
              <a:gd name="connsiteX131" fmla="*/ 166295 w 1508539"/>
              <a:gd name="connsiteY131" fmla="*/ 721230 h 6858000"/>
              <a:gd name="connsiteX132" fmla="*/ 151966 w 1508539"/>
              <a:gd name="connsiteY132" fmla="*/ 681659 h 6858000"/>
              <a:gd name="connsiteX133" fmla="*/ 137385 w 1508539"/>
              <a:gd name="connsiteY133" fmla="*/ 635218 h 6858000"/>
              <a:gd name="connsiteX134" fmla="*/ 142396 w 1508539"/>
              <a:gd name="connsiteY134" fmla="*/ 613763 h 6858000"/>
              <a:gd name="connsiteX135" fmla="*/ 128338 w 1508539"/>
              <a:gd name="connsiteY135" fmla="*/ 598582 h 6858000"/>
              <a:gd name="connsiteX136" fmla="*/ 128019 w 1508539"/>
              <a:gd name="connsiteY136" fmla="*/ 576846 h 6858000"/>
              <a:gd name="connsiteX137" fmla="*/ 107645 w 1508539"/>
              <a:gd name="connsiteY137" fmla="*/ 530055 h 6858000"/>
              <a:gd name="connsiteX138" fmla="*/ 106893 w 1508539"/>
              <a:gd name="connsiteY138" fmla="*/ 465389 h 6858000"/>
              <a:gd name="connsiteX139" fmla="*/ 89816 w 1508539"/>
              <a:gd name="connsiteY139" fmla="*/ 424699 h 6858000"/>
              <a:gd name="connsiteX140" fmla="*/ 90191 w 1508539"/>
              <a:gd name="connsiteY140" fmla="*/ 404917 h 6858000"/>
              <a:gd name="connsiteX141" fmla="*/ 70148 w 1508539"/>
              <a:gd name="connsiteY141" fmla="*/ 367211 h 6858000"/>
              <a:gd name="connsiteX142" fmla="*/ 36452 w 1508539"/>
              <a:gd name="connsiteY142" fmla="*/ 268519 h 6858000"/>
              <a:gd name="connsiteX143" fmla="*/ 23935 w 1508539"/>
              <a:gd name="connsiteY143" fmla="*/ 160886 h 6858000"/>
              <a:gd name="connsiteX144" fmla="*/ 19312 w 1508539"/>
              <a:gd name="connsiteY144" fmla="*/ 47336 h 6858000"/>
              <a:gd name="connsiteX145" fmla="*/ 0 w 1508539"/>
              <a:gd name="connsiteY145"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64248 w 1508539"/>
              <a:gd name="connsiteY9" fmla="*/ 6574442 h 6858000"/>
              <a:gd name="connsiteX10" fmla="*/ 164588 w 1508539"/>
              <a:gd name="connsiteY10" fmla="*/ 6568530 h 6858000"/>
              <a:gd name="connsiteX11" fmla="*/ 166997 w 1508539"/>
              <a:gd name="connsiteY11" fmla="*/ 6560674 h 6858000"/>
              <a:gd name="connsiteX12" fmla="*/ 167342 w 1508539"/>
              <a:gd name="connsiteY12" fmla="*/ 6560598 h 6858000"/>
              <a:gd name="connsiteX13" fmla="*/ 201349 w 1508539"/>
              <a:gd name="connsiteY13" fmla="*/ 6530567 h 6858000"/>
              <a:gd name="connsiteX14" fmla="*/ 215389 w 1508539"/>
              <a:gd name="connsiteY14" fmla="*/ 6478062 h 6858000"/>
              <a:gd name="connsiteX15" fmla="*/ 226078 w 1508539"/>
              <a:gd name="connsiteY15" fmla="*/ 6460325 h 6858000"/>
              <a:gd name="connsiteX16" fmla="*/ 233311 w 1508539"/>
              <a:gd name="connsiteY16" fmla="*/ 6451488 h 6858000"/>
              <a:gd name="connsiteX17" fmla="*/ 234746 w 1508539"/>
              <a:gd name="connsiteY17" fmla="*/ 6451348 h 6858000"/>
              <a:gd name="connsiteX18" fmla="*/ 239104 w 1508539"/>
              <a:gd name="connsiteY18" fmla="*/ 6414240 h 6858000"/>
              <a:gd name="connsiteX19" fmla="*/ 241880 w 1508539"/>
              <a:gd name="connsiteY19" fmla="*/ 6384857 h 6858000"/>
              <a:gd name="connsiteX20" fmla="*/ 240591 w 1508539"/>
              <a:gd name="connsiteY20" fmla="*/ 6367510 h 6858000"/>
              <a:gd name="connsiteX21" fmla="*/ 244471 w 1508539"/>
              <a:gd name="connsiteY21" fmla="*/ 6349778 h 6858000"/>
              <a:gd name="connsiteX22" fmla="*/ 246136 w 1508539"/>
              <a:gd name="connsiteY22" fmla="*/ 6348250 h 6858000"/>
              <a:gd name="connsiteX23" fmla="*/ 262170 w 1508539"/>
              <a:gd name="connsiteY23" fmla="*/ 6281972 h 6858000"/>
              <a:gd name="connsiteX24" fmla="*/ 272933 w 1508539"/>
              <a:gd name="connsiteY24" fmla="*/ 6211940 h 6858000"/>
              <a:gd name="connsiteX25" fmla="*/ 314428 w 1508539"/>
              <a:gd name="connsiteY25" fmla="*/ 6113913 h 6858000"/>
              <a:gd name="connsiteX26" fmla="*/ 318721 w 1508539"/>
              <a:gd name="connsiteY26" fmla="*/ 6028119 h 6858000"/>
              <a:gd name="connsiteX27" fmla="*/ 345501 w 1508539"/>
              <a:gd name="connsiteY27" fmla="*/ 5934687 h 6858000"/>
              <a:gd name="connsiteX28" fmla="*/ 379513 w 1508539"/>
              <a:gd name="connsiteY28" fmla="*/ 5765594 h 6858000"/>
              <a:gd name="connsiteX29" fmla="*/ 411349 w 1508539"/>
              <a:gd name="connsiteY29" fmla="*/ 5693685 h 6858000"/>
              <a:gd name="connsiteX30" fmla="*/ 431404 w 1508539"/>
              <a:gd name="connsiteY30" fmla="*/ 5665173 h 6858000"/>
              <a:gd name="connsiteX31" fmla="*/ 465121 w 1508539"/>
              <a:gd name="connsiteY31" fmla="*/ 5563435 h 6858000"/>
              <a:gd name="connsiteX32" fmla="*/ 494626 w 1508539"/>
              <a:gd name="connsiteY32" fmla="*/ 5476393 h 6858000"/>
              <a:gd name="connsiteX33" fmla="*/ 525819 w 1508539"/>
              <a:gd name="connsiteY33" fmla="*/ 5396260 h 6858000"/>
              <a:gd name="connsiteX34" fmla="*/ 541800 w 1508539"/>
              <a:gd name="connsiteY34" fmla="*/ 5330009 h 6858000"/>
              <a:gd name="connsiteX35" fmla="*/ 575293 w 1508539"/>
              <a:gd name="connsiteY35" fmla="*/ 5273739 h 6858000"/>
              <a:gd name="connsiteX36" fmla="*/ 584892 w 1508539"/>
              <a:gd name="connsiteY36" fmla="*/ 5241779 h 6858000"/>
              <a:gd name="connsiteX37" fmla="*/ 596118 w 1508539"/>
              <a:gd name="connsiteY37" fmla="*/ 5225268 h 6858000"/>
              <a:gd name="connsiteX38" fmla="*/ 597138 w 1508539"/>
              <a:gd name="connsiteY38" fmla="*/ 5217684 h 6858000"/>
              <a:gd name="connsiteX39" fmla="*/ 604479 w 1508539"/>
              <a:gd name="connsiteY39" fmla="*/ 5193377 h 6858000"/>
              <a:gd name="connsiteX40" fmla="*/ 607782 w 1508539"/>
              <a:gd name="connsiteY40" fmla="*/ 5179288 h 6858000"/>
              <a:gd name="connsiteX41" fmla="*/ 608766 w 1508539"/>
              <a:gd name="connsiteY41" fmla="*/ 5173621 h 6858000"/>
              <a:gd name="connsiteX42" fmla="*/ 604400 w 1508539"/>
              <a:gd name="connsiteY42" fmla="*/ 5159961 h 6858000"/>
              <a:gd name="connsiteX43" fmla="*/ 611077 w 1508539"/>
              <a:gd name="connsiteY43" fmla="*/ 5144295 h 6858000"/>
              <a:gd name="connsiteX44" fmla="*/ 608010 w 1508539"/>
              <a:gd name="connsiteY44" fmla="*/ 5125185 h 6858000"/>
              <a:gd name="connsiteX45" fmla="*/ 614840 w 1508539"/>
              <a:gd name="connsiteY45" fmla="*/ 5121884 h 6858000"/>
              <a:gd name="connsiteX46" fmla="*/ 621876 w 1508539"/>
              <a:gd name="connsiteY46" fmla="*/ 5067850 h 6858000"/>
              <a:gd name="connsiteX47" fmla="*/ 624607 w 1508539"/>
              <a:gd name="connsiteY47" fmla="*/ 5060861 h 6858000"/>
              <a:gd name="connsiteX48" fmla="*/ 621311 w 1508539"/>
              <a:gd name="connsiteY48" fmla="*/ 5034192 h 6858000"/>
              <a:gd name="connsiteX49" fmla="*/ 622865 w 1508539"/>
              <a:gd name="connsiteY49" fmla="*/ 4993030 h 6858000"/>
              <a:gd name="connsiteX50" fmla="*/ 629774 w 1508539"/>
              <a:gd name="connsiteY50" fmla="*/ 4946844 h 6858000"/>
              <a:gd name="connsiteX51" fmla="*/ 625630 w 1508539"/>
              <a:gd name="connsiteY51" fmla="*/ 4932692 h 6858000"/>
              <a:gd name="connsiteX52" fmla="*/ 641033 w 1508539"/>
              <a:gd name="connsiteY52" fmla="*/ 4858827 h 6858000"/>
              <a:gd name="connsiteX53" fmla="*/ 646936 w 1508539"/>
              <a:gd name="connsiteY53" fmla="*/ 4821170 h 6858000"/>
              <a:gd name="connsiteX54" fmla="*/ 651669 w 1508539"/>
              <a:gd name="connsiteY54" fmla="*/ 4780965 h 6858000"/>
              <a:gd name="connsiteX55" fmla="*/ 652962 w 1508539"/>
              <a:gd name="connsiteY55" fmla="*/ 4750867 h 6858000"/>
              <a:gd name="connsiteX56" fmla="*/ 650769 w 1508539"/>
              <a:gd name="connsiteY56" fmla="*/ 4690749 h 6858000"/>
              <a:gd name="connsiteX57" fmla="*/ 646249 w 1508539"/>
              <a:gd name="connsiteY57" fmla="*/ 4584173 h 6858000"/>
              <a:gd name="connsiteX58" fmla="*/ 641332 w 1508539"/>
              <a:gd name="connsiteY58" fmla="*/ 4444346 h 6858000"/>
              <a:gd name="connsiteX59" fmla="*/ 637897 w 1508539"/>
              <a:gd name="connsiteY59" fmla="*/ 4375228 h 6858000"/>
              <a:gd name="connsiteX60" fmla="*/ 618550 w 1508539"/>
              <a:gd name="connsiteY60" fmla="*/ 4214165 h 6858000"/>
              <a:gd name="connsiteX61" fmla="*/ 622623 w 1508539"/>
              <a:gd name="connsiteY61" fmla="*/ 4090296 h 6858000"/>
              <a:gd name="connsiteX62" fmla="*/ 607879 w 1508539"/>
              <a:gd name="connsiteY62" fmla="*/ 4033999 h 6858000"/>
              <a:gd name="connsiteX63" fmla="*/ 609028 w 1508539"/>
              <a:gd name="connsiteY63" fmla="*/ 4031933 h 6858000"/>
              <a:gd name="connsiteX64" fmla="*/ 607604 w 1508539"/>
              <a:gd name="connsiteY64" fmla="*/ 4013953 h 6858000"/>
              <a:gd name="connsiteX65" fmla="*/ 593899 w 1508539"/>
              <a:gd name="connsiteY65" fmla="*/ 3974753 h 6858000"/>
              <a:gd name="connsiteX66" fmla="*/ 595497 w 1508539"/>
              <a:gd name="connsiteY66" fmla="*/ 3969950 h 6858000"/>
              <a:gd name="connsiteX67" fmla="*/ 588919 w 1508539"/>
              <a:gd name="connsiteY67" fmla="*/ 3933779 h 6858000"/>
              <a:gd name="connsiteX68" fmla="*/ 590250 w 1508539"/>
              <a:gd name="connsiteY68" fmla="*/ 3933093 h 6858000"/>
              <a:gd name="connsiteX69" fmla="*/ 594604 w 1508539"/>
              <a:gd name="connsiteY69" fmla="*/ 3922082 h 6858000"/>
              <a:gd name="connsiteX70" fmla="*/ 599682 w 1508539"/>
              <a:gd name="connsiteY70" fmla="*/ 3901461 h 6858000"/>
              <a:gd name="connsiteX71" fmla="*/ 622276 w 1508539"/>
              <a:gd name="connsiteY71" fmla="*/ 3813873 h 6858000"/>
              <a:gd name="connsiteX72" fmla="*/ 621701 w 1508539"/>
              <a:gd name="connsiteY72" fmla="*/ 3806161 h 6858000"/>
              <a:gd name="connsiteX73" fmla="*/ 622008 w 1508539"/>
              <a:gd name="connsiteY73" fmla="*/ 3805957 h 6858000"/>
              <a:gd name="connsiteX74" fmla="*/ 622035 w 1508539"/>
              <a:gd name="connsiteY74" fmla="*/ 3797724 h 6858000"/>
              <a:gd name="connsiteX75" fmla="*/ 620650 w 1508539"/>
              <a:gd name="connsiteY75" fmla="*/ 3792098 h 6858000"/>
              <a:gd name="connsiteX76" fmla="*/ 619534 w 1508539"/>
              <a:gd name="connsiteY76" fmla="*/ 3777135 h 6858000"/>
              <a:gd name="connsiteX77" fmla="*/ 621267 w 1508539"/>
              <a:gd name="connsiteY77" fmla="*/ 3771656 h 6858000"/>
              <a:gd name="connsiteX78" fmla="*/ 625010 w 1508539"/>
              <a:gd name="connsiteY78" fmla="*/ 3769007 h 6858000"/>
              <a:gd name="connsiteX79" fmla="*/ 624476 w 1508539"/>
              <a:gd name="connsiteY79" fmla="*/ 3767709 h 6858000"/>
              <a:gd name="connsiteX80" fmla="*/ 633172 w 1508539"/>
              <a:gd name="connsiteY80" fmla="*/ 3738082 h 6858000"/>
              <a:gd name="connsiteX81" fmla="*/ 640518 w 1508539"/>
              <a:gd name="connsiteY81" fmla="*/ 3673397 h 6858000"/>
              <a:gd name="connsiteX82" fmla="*/ 639814 w 1508539"/>
              <a:gd name="connsiteY82" fmla="*/ 3637109 h 6858000"/>
              <a:gd name="connsiteX83" fmla="*/ 643257 w 1508539"/>
              <a:gd name="connsiteY83" fmla="*/ 3536883 h 6858000"/>
              <a:gd name="connsiteX84" fmla="*/ 650795 w 1508539"/>
              <a:gd name="connsiteY84" fmla="*/ 3435652 h 6858000"/>
              <a:gd name="connsiteX85" fmla="*/ 652466 w 1508539"/>
              <a:gd name="connsiteY85" fmla="*/ 3307769 h 6858000"/>
              <a:gd name="connsiteX86" fmla="*/ 670029 w 1508539"/>
              <a:gd name="connsiteY86" fmla="*/ 3250522 h 6858000"/>
              <a:gd name="connsiteX87" fmla="*/ 670454 w 1508539"/>
              <a:gd name="connsiteY87" fmla="*/ 3229163 h 6858000"/>
              <a:gd name="connsiteX88" fmla="*/ 672277 w 1508539"/>
              <a:gd name="connsiteY88" fmla="*/ 3217217 h 6858000"/>
              <a:gd name="connsiteX89" fmla="*/ 659112 w 1508539"/>
              <a:gd name="connsiteY89" fmla="*/ 3183755 h 6858000"/>
              <a:gd name="connsiteX90" fmla="*/ 659613 w 1508539"/>
              <a:gd name="connsiteY90" fmla="*/ 3178642 h 6858000"/>
              <a:gd name="connsiteX91" fmla="*/ 647213 w 1508539"/>
              <a:gd name="connsiteY91" fmla="*/ 3158586 h 6858000"/>
              <a:gd name="connsiteX92" fmla="*/ 632398 w 1508539"/>
              <a:gd name="connsiteY92" fmla="*/ 3129034 h 6858000"/>
              <a:gd name="connsiteX93" fmla="*/ 633063 w 1508539"/>
              <a:gd name="connsiteY93" fmla="*/ 3126682 h 6858000"/>
              <a:gd name="connsiteX94" fmla="*/ 623931 w 1508539"/>
              <a:gd name="connsiteY94" fmla="*/ 3114519 h 6858000"/>
              <a:gd name="connsiteX95" fmla="*/ 610540 w 1508539"/>
              <a:gd name="connsiteY95" fmla="*/ 3106272 h 6858000"/>
              <a:gd name="connsiteX96" fmla="*/ 583270 w 1508539"/>
              <a:gd name="connsiteY96" fmla="*/ 2958185 h 6858000"/>
              <a:gd name="connsiteX97" fmla="*/ 525884 w 1508539"/>
              <a:gd name="connsiteY97" fmla="*/ 2762989 h 6858000"/>
              <a:gd name="connsiteX98" fmla="*/ 474802 w 1508539"/>
              <a:gd name="connsiteY98" fmla="*/ 2554718 h 6858000"/>
              <a:gd name="connsiteX99" fmla="*/ 454896 w 1508539"/>
              <a:gd name="connsiteY99" fmla="*/ 2485734 h 6858000"/>
              <a:gd name="connsiteX100" fmla="*/ 445619 w 1508539"/>
              <a:gd name="connsiteY100" fmla="*/ 2447068 h 6858000"/>
              <a:gd name="connsiteX101" fmla="*/ 432580 w 1508539"/>
              <a:gd name="connsiteY101" fmla="*/ 2425819 h 6858000"/>
              <a:gd name="connsiteX102" fmla="*/ 438579 w 1508539"/>
              <a:gd name="connsiteY102" fmla="*/ 2402874 h 6858000"/>
              <a:gd name="connsiteX103" fmla="*/ 441191 w 1508539"/>
              <a:gd name="connsiteY103" fmla="*/ 2381443 h 6858000"/>
              <a:gd name="connsiteX104" fmla="*/ 417520 w 1508539"/>
              <a:gd name="connsiteY104" fmla="*/ 2261920 h 6858000"/>
              <a:gd name="connsiteX105" fmla="*/ 407407 w 1508539"/>
              <a:gd name="connsiteY105" fmla="*/ 2195378 h 6858000"/>
              <a:gd name="connsiteX106" fmla="*/ 391624 w 1508539"/>
              <a:gd name="connsiteY106" fmla="*/ 2155135 h 6858000"/>
              <a:gd name="connsiteX107" fmla="*/ 389082 w 1508539"/>
              <a:gd name="connsiteY107" fmla="*/ 2118008 h 6858000"/>
              <a:gd name="connsiteX108" fmla="*/ 390075 w 1508539"/>
              <a:gd name="connsiteY108" fmla="*/ 2050531 h 6858000"/>
              <a:gd name="connsiteX109" fmla="*/ 381881 w 1508539"/>
              <a:gd name="connsiteY109" fmla="*/ 1963269 h 6858000"/>
              <a:gd name="connsiteX110" fmla="*/ 363059 w 1508539"/>
              <a:gd name="connsiteY110" fmla="*/ 1906352 h 6858000"/>
              <a:gd name="connsiteX111" fmla="*/ 339616 w 1508539"/>
              <a:gd name="connsiteY111" fmla="*/ 1861531 h 6858000"/>
              <a:gd name="connsiteX112" fmla="*/ 293415 w 1508539"/>
              <a:gd name="connsiteY112" fmla="*/ 1732919 h 6858000"/>
              <a:gd name="connsiteX113" fmla="*/ 265726 w 1508539"/>
              <a:gd name="connsiteY113" fmla="*/ 1663540 h 6858000"/>
              <a:gd name="connsiteX114" fmla="*/ 264852 w 1508539"/>
              <a:gd name="connsiteY114" fmla="*/ 1615777 h 6858000"/>
              <a:gd name="connsiteX115" fmla="*/ 245647 w 1508539"/>
              <a:gd name="connsiteY115" fmla="*/ 1563678 h 6858000"/>
              <a:gd name="connsiteX116" fmla="*/ 258727 w 1508539"/>
              <a:gd name="connsiteY116" fmla="*/ 1519474 h 6858000"/>
              <a:gd name="connsiteX117" fmla="*/ 251469 w 1508539"/>
              <a:gd name="connsiteY117" fmla="*/ 1477995 h 6858000"/>
              <a:gd name="connsiteX118" fmla="*/ 237554 w 1508539"/>
              <a:gd name="connsiteY118" fmla="*/ 1373769 h 6858000"/>
              <a:gd name="connsiteX119" fmla="*/ 245861 w 1508539"/>
              <a:gd name="connsiteY119" fmla="*/ 1307086 h 6858000"/>
              <a:gd name="connsiteX120" fmla="*/ 247049 w 1508539"/>
              <a:gd name="connsiteY120" fmla="*/ 1189033 h 6858000"/>
              <a:gd name="connsiteX121" fmla="*/ 251734 w 1508539"/>
              <a:gd name="connsiteY121" fmla="*/ 1168288 h 6858000"/>
              <a:gd name="connsiteX122" fmla="*/ 244016 w 1508539"/>
              <a:gd name="connsiteY122" fmla="*/ 1142577 h 6858000"/>
              <a:gd name="connsiteX123" fmla="*/ 233322 w 1508539"/>
              <a:gd name="connsiteY123" fmla="*/ 1088484 h 6858000"/>
              <a:gd name="connsiteX124" fmla="*/ 222058 w 1508539"/>
              <a:gd name="connsiteY124" fmla="*/ 1016103 h 6858000"/>
              <a:gd name="connsiteX125" fmla="*/ 223514 w 1508539"/>
              <a:gd name="connsiteY125" fmla="*/ 932283 h 6858000"/>
              <a:gd name="connsiteX126" fmla="*/ 225750 w 1508539"/>
              <a:gd name="connsiteY126" fmla="*/ 915925 h 6858000"/>
              <a:gd name="connsiteX127" fmla="*/ 218379 w 1508539"/>
              <a:gd name="connsiteY127" fmla="*/ 896999 h 6858000"/>
              <a:gd name="connsiteX128" fmla="*/ 187787 w 1508539"/>
              <a:gd name="connsiteY128" fmla="*/ 821517 h 6858000"/>
              <a:gd name="connsiteX129" fmla="*/ 166737 w 1508539"/>
              <a:gd name="connsiteY129" fmla="*/ 751353 h 6858000"/>
              <a:gd name="connsiteX130" fmla="*/ 166295 w 1508539"/>
              <a:gd name="connsiteY130" fmla="*/ 721230 h 6858000"/>
              <a:gd name="connsiteX131" fmla="*/ 151966 w 1508539"/>
              <a:gd name="connsiteY131" fmla="*/ 681659 h 6858000"/>
              <a:gd name="connsiteX132" fmla="*/ 137385 w 1508539"/>
              <a:gd name="connsiteY132" fmla="*/ 635218 h 6858000"/>
              <a:gd name="connsiteX133" fmla="*/ 142396 w 1508539"/>
              <a:gd name="connsiteY133" fmla="*/ 613763 h 6858000"/>
              <a:gd name="connsiteX134" fmla="*/ 128338 w 1508539"/>
              <a:gd name="connsiteY134" fmla="*/ 598582 h 6858000"/>
              <a:gd name="connsiteX135" fmla="*/ 128019 w 1508539"/>
              <a:gd name="connsiteY135" fmla="*/ 576846 h 6858000"/>
              <a:gd name="connsiteX136" fmla="*/ 107645 w 1508539"/>
              <a:gd name="connsiteY136" fmla="*/ 530055 h 6858000"/>
              <a:gd name="connsiteX137" fmla="*/ 106893 w 1508539"/>
              <a:gd name="connsiteY137" fmla="*/ 465389 h 6858000"/>
              <a:gd name="connsiteX138" fmla="*/ 89816 w 1508539"/>
              <a:gd name="connsiteY138" fmla="*/ 424699 h 6858000"/>
              <a:gd name="connsiteX139" fmla="*/ 90191 w 1508539"/>
              <a:gd name="connsiteY139" fmla="*/ 404917 h 6858000"/>
              <a:gd name="connsiteX140" fmla="*/ 70148 w 1508539"/>
              <a:gd name="connsiteY140" fmla="*/ 367211 h 6858000"/>
              <a:gd name="connsiteX141" fmla="*/ 36452 w 1508539"/>
              <a:gd name="connsiteY141" fmla="*/ 268519 h 6858000"/>
              <a:gd name="connsiteX142" fmla="*/ 23935 w 1508539"/>
              <a:gd name="connsiteY142" fmla="*/ 160886 h 6858000"/>
              <a:gd name="connsiteX143" fmla="*/ 19312 w 1508539"/>
              <a:gd name="connsiteY143" fmla="*/ 47336 h 6858000"/>
              <a:gd name="connsiteX144" fmla="*/ 0 w 1508539"/>
              <a:gd name="connsiteY144"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45501 w 1508539"/>
              <a:gd name="connsiteY26" fmla="*/ 5934687 h 6858000"/>
              <a:gd name="connsiteX27" fmla="*/ 379513 w 1508539"/>
              <a:gd name="connsiteY27" fmla="*/ 5765594 h 6858000"/>
              <a:gd name="connsiteX28" fmla="*/ 411349 w 1508539"/>
              <a:gd name="connsiteY28" fmla="*/ 5693685 h 6858000"/>
              <a:gd name="connsiteX29" fmla="*/ 431404 w 1508539"/>
              <a:gd name="connsiteY29" fmla="*/ 5665173 h 6858000"/>
              <a:gd name="connsiteX30" fmla="*/ 465121 w 1508539"/>
              <a:gd name="connsiteY30" fmla="*/ 5563435 h 6858000"/>
              <a:gd name="connsiteX31" fmla="*/ 494626 w 1508539"/>
              <a:gd name="connsiteY31" fmla="*/ 5476393 h 6858000"/>
              <a:gd name="connsiteX32" fmla="*/ 525819 w 1508539"/>
              <a:gd name="connsiteY32" fmla="*/ 5396260 h 6858000"/>
              <a:gd name="connsiteX33" fmla="*/ 541800 w 1508539"/>
              <a:gd name="connsiteY33" fmla="*/ 5330009 h 6858000"/>
              <a:gd name="connsiteX34" fmla="*/ 575293 w 1508539"/>
              <a:gd name="connsiteY34" fmla="*/ 5273739 h 6858000"/>
              <a:gd name="connsiteX35" fmla="*/ 584892 w 1508539"/>
              <a:gd name="connsiteY35" fmla="*/ 5241779 h 6858000"/>
              <a:gd name="connsiteX36" fmla="*/ 596118 w 1508539"/>
              <a:gd name="connsiteY36" fmla="*/ 5225268 h 6858000"/>
              <a:gd name="connsiteX37" fmla="*/ 597138 w 1508539"/>
              <a:gd name="connsiteY37" fmla="*/ 5217684 h 6858000"/>
              <a:gd name="connsiteX38" fmla="*/ 604479 w 1508539"/>
              <a:gd name="connsiteY38" fmla="*/ 5193377 h 6858000"/>
              <a:gd name="connsiteX39" fmla="*/ 607782 w 1508539"/>
              <a:gd name="connsiteY39" fmla="*/ 5179288 h 6858000"/>
              <a:gd name="connsiteX40" fmla="*/ 608766 w 1508539"/>
              <a:gd name="connsiteY40" fmla="*/ 5173621 h 6858000"/>
              <a:gd name="connsiteX41" fmla="*/ 604400 w 1508539"/>
              <a:gd name="connsiteY41" fmla="*/ 5159961 h 6858000"/>
              <a:gd name="connsiteX42" fmla="*/ 611077 w 1508539"/>
              <a:gd name="connsiteY42" fmla="*/ 5144295 h 6858000"/>
              <a:gd name="connsiteX43" fmla="*/ 608010 w 1508539"/>
              <a:gd name="connsiteY43" fmla="*/ 5125185 h 6858000"/>
              <a:gd name="connsiteX44" fmla="*/ 614840 w 1508539"/>
              <a:gd name="connsiteY44" fmla="*/ 5121884 h 6858000"/>
              <a:gd name="connsiteX45" fmla="*/ 621876 w 1508539"/>
              <a:gd name="connsiteY45" fmla="*/ 5067850 h 6858000"/>
              <a:gd name="connsiteX46" fmla="*/ 624607 w 1508539"/>
              <a:gd name="connsiteY46" fmla="*/ 5060861 h 6858000"/>
              <a:gd name="connsiteX47" fmla="*/ 621311 w 1508539"/>
              <a:gd name="connsiteY47" fmla="*/ 5034192 h 6858000"/>
              <a:gd name="connsiteX48" fmla="*/ 622865 w 1508539"/>
              <a:gd name="connsiteY48" fmla="*/ 4993030 h 6858000"/>
              <a:gd name="connsiteX49" fmla="*/ 629774 w 1508539"/>
              <a:gd name="connsiteY49" fmla="*/ 4946844 h 6858000"/>
              <a:gd name="connsiteX50" fmla="*/ 625630 w 1508539"/>
              <a:gd name="connsiteY50" fmla="*/ 4932692 h 6858000"/>
              <a:gd name="connsiteX51" fmla="*/ 641033 w 1508539"/>
              <a:gd name="connsiteY51" fmla="*/ 4858827 h 6858000"/>
              <a:gd name="connsiteX52" fmla="*/ 646936 w 1508539"/>
              <a:gd name="connsiteY52" fmla="*/ 4821170 h 6858000"/>
              <a:gd name="connsiteX53" fmla="*/ 651669 w 1508539"/>
              <a:gd name="connsiteY53" fmla="*/ 4780965 h 6858000"/>
              <a:gd name="connsiteX54" fmla="*/ 652962 w 1508539"/>
              <a:gd name="connsiteY54" fmla="*/ 4750867 h 6858000"/>
              <a:gd name="connsiteX55" fmla="*/ 650769 w 1508539"/>
              <a:gd name="connsiteY55" fmla="*/ 4690749 h 6858000"/>
              <a:gd name="connsiteX56" fmla="*/ 646249 w 1508539"/>
              <a:gd name="connsiteY56" fmla="*/ 4584173 h 6858000"/>
              <a:gd name="connsiteX57" fmla="*/ 641332 w 1508539"/>
              <a:gd name="connsiteY57" fmla="*/ 4444346 h 6858000"/>
              <a:gd name="connsiteX58" fmla="*/ 637897 w 1508539"/>
              <a:gd name="connsiteY58" fmla="*/ 4375228 h 6858000"/>
              <a:gd name="connsiteX59" fmla="*/ 618550 w 1508539"/>
              <a:gd name="connsiteY59" fmla="*/ 4214165 h 6858000"/>
              <a:gd name="connsiteX60" fmla="*/ 622623 w 1508539"/>
              <a:gd name="connsiteY60" fmla="*/ 4090296 h 6858000"/>
              <a:gd name="connsiteX61" fmla="*/ 607879 w 1508539"/>
              <a:gd name="connsiteY61" fmla="*/ 4033999 h 6858000"/>
              <a:gd name="connsiteX62" fmla="*/ 609028 w 1508539"/>
              <a:gd name="connsiteY62" fmla="*/ 4031933 h 6858000"/>
              <a:gd name="connsiteX63" fmla="*/ 607604 w 1508539"/>
              <a:gd name="connsiteY63" fmla="*/ 4013953 h 6858000"/>
              <a:gd name="connsiteX64" fmla="*/ 593899 w 1508539"/>
              <a:gd name="connsiteY64" fmla="*/ 3974753 h 6858000"/>
              <a:gd name="connsiteX65" fmla="*/ 595497 w 1508539"/>
              <a:gd name="connsiteY65" fmla="*/ 3969950 h 6858000"/>
              <a:gd name="connsiteX66" fmla="*/ 588919 w 1508539"/>
              <a:gd name="connsiteY66" fmla="*/ 3933779 h 6858000"/>
              <a:gd name="connsiteX67" fmla="*/ 590250 w 1508539"/>
              <a:gd name="connsiteY67" fmla="*/ 3933093 h 6858000"/>
              <a:gd name="connsiteX68" fmla="*/ 594604 w 1508539"/>
              <a:gd name="connsiteY68" fmla="*/ 3922082 h 6858000"/>
              <a:gd name="connsiteX69" fmla="*/ 599682 w 1508539"/>
              <a:gd name="connsiteY69" fmla="*/ 3901461 h 6858000"/>
              <a:gd name="connsiteX70" fmla="*/ 622276 w 1508539"/>
              <a:gd name="connsiteY70" fmla="*/ 3813873 h 6858000"/>
              <a:gd name="connsiteX71" fmla="*/ 621701 w 1508539"/>
              <a:gd name="connsiteY71" fmla="*/ 3806161 h 6858000"/>
              <a:gd name="connsiteX72" fmla="*/ 622008 w 1508539"/>
              <a:gd name="connsiteY72" fmla="*/ 3805957 h 6858000"/>
              <a:gd name="connsiteX73" fmla="*/ 622035 w 1508539"/>
              <a:gd name="connsiteY73" fmla="*/ 3797724 h 6858000"/>
              <a:gd name="connsiteX74" fmla="*/ 620650 w 1508539"/>
              <a:gd name="connsiteY74" fmla="*/ 3792098 h 6858000"/>
              <a:gd name="connsiteX75" fmla="*/ 619534 w 1508539"/>
              <a:gd name="connsiteY75" fmla="*/ 3777135 h 6858000"/>
              <a:gd name="connsiteX76" fmla="*/ 621267 w 1508539"/>
              <a:gd name="connsiteY76" fmla="*/ 3771656 h 6858000"/>
              <a:gd name="connsiteX77" fmla="*/ 625010 w 1508539"/>
              <a:gd name="connsiteY77" fmla="*/ 3769007 h 6858000"/>
              <a:gd name="connsiteX78" fmla="*/ 624476 w 1508539"/>
              <a:gd name="connsiteY78" fmla="*/ 3767709 h 6858000"/>
              <a:gd name="connsiteX79" fmla="*/ 633172 w 1508539"/>
              <a:gd name="connsiteY79" fmla="*/ 3738082 h 6858000"/>
              <a:gd name="connsiteX80" fmla="*/ 640518 w 1508539"/>
              <a:gd name="connsiteY80" fmla="*/ 3673397 h 6858000"/>
              <a:gd name="connsiteX81" fmla="*/ 639814 w 1508539"/>
              <a:gd name="connsiteY81" fmla="*/ 3637109 h 6858000"/>
              <a:gd name="connsiteX82" fmla="*/ 643257 w 1508539"/>
              <a:gd name="connsiteY82" fmla="*/ 3536883 h 6858000"/>
              <a:gd name="connsiteX83" fmla="*/ 650795 w 1508539"/>
              <a:gd name="connsiteY83" fmla="*/ 3435652 h 6858000"/>
              <a:gd name="connsiteX84" fmla="*/ 652466 w 1508539"/>
              <a:gd name="connsiteY84" fmla="*/ 3307769 h 6858000"/>
              <a:gd name="connsiteX85" fmla="*/ 670029 w 1508539"/>
              <a:gd name="connsiteY85" fmla="*/ 3250522 h 6858000"/>
              <a:gd name="connsiteX86" fmla="*/ 670454 w 1508539"/>
              <a:gd name="connsiteY86" fmla="*/ 3229163 h 6858000"/>
              <a:gd name="connsiteX87" fmla="*/ 672277 w 1508539"/>
              <a:gd name="connsiteY87" fmla="*/ 3217217 h 6858000"/>
              <a:gd name="connsiteX88" fmla="*/ 659112 w 1508539"/>
              <a:gd name="connsiteY88" fmla="*/ 3183755 h 6858000"/>
              <a:gd name="connsiteX89" fmla="*/ 659613 w 1508539"/>
              <a:gd name="connsiteY89" fmla="*/ 3178642 h 6858000"/>
              <a:gd name="connsiteX90" fmla="*/ 647213 w 1508539"/>
              <a:gd name="connsiteY90" fmla="*/ 3158586 h 6858000"/>
              <a:gd name="connsiteX91" fmla="*/ 632398 w 1508539"/>
              <a:gd name="connsiteY91" fmla="*/ 3129034 h 6858000"/>
              <a:gd name="connsiteX92" fmla="*/ 633063 w 1508539"/>
              <a:gd name="connsiteY92" fmla="*/ 3126682 h 6858000"/>
              <a:gd name="connsiteX93" fmla="*/ 623931 w 1508539"/>
              <a:gd name="connsiteY93" fmla="*/ 3114519 h 6858000"/>
              <a:gd name="connsiteX94" fmla="*/ 610540 w 1508539"/>
              <a:gd name="connsiteY94" fmla="*/ 3106272 h 6858000"/>
              <a:gd name="connsiteX95" fmla="*/ 583270 w 1508539"/>
              <a:gd name="connsiteY95" fmla="*/ 2958185 h 6858000"/>
              <a:gd name="connsiteX96" fmla="*/ 525884 w 1508539"/>
              <a:gd name="connsiteY96" fmla="*/ 2762989 h 6858000"/>
              <a:gd name="connsiteX97" fmla="*/ 474802 w 1508539"/>
              <a:gd name="connsiteY97" fmla="*/ 2554718 h 6858000"/>
              <a:gd name="connsiteX98" fmla="*/ 454896 w 1508539"/>
              <a:gd name="connsiteY98" fmla="*/ 2485734 h 6858000"/>
              <a:gd name="connsiteX99" fmla="*/ 445619 w 1508539"/>
              <a:gd name="connsiteY99" fmla="*/ 2447068 h 6858000"/>
              <a:gd name="connsiteX100" fmla="*/ 432580 w 1508539"/>
              <a:gd name="connsiteY100" fmla="*/ 2425819 h 6858000"/>
              <a:gd name="connsiteX101" fmla="*/ 438579 w 1508539"/>
              <a:gd name="connsiteY101" fmla="*/ 2402874 h 6858000"/>
              <a:gd name="connsiteX102" fmla="*/ 441191 w 1508539"/>
              <a:gd name="connsiteY102" fmla="*/ 2381443 h 6858000"/>
              <a:gd name="connsiteX103" fmla="*/ 417520 w 1508539"/>
              <a:gd name="connsiteY103" fmla="*/ 2261920 h 6858000"/>
              <a:gd name="connsiteX104" fmla="*/ 407407 w 1508539"/>
              <a:gd name="connsiteY104" fmla="*/ 2195378 h 6858000"/>
              <a:gd name="connsiteX105" fmla="*/ 391624 w 1508539"/>
              <a:gd name="connsiteY105" fmla="*/ 2155135 h 6858000"/>
              <a:gd name="connsiteX106" fmla="*/ 389082 w 1508539"/>
              <a:gd name="connsiteY106" fmla="*/ 2118008 h 6858000"/>
              <a:gd name="connsiteX107" fmla="*/ 390075 w 1508539"/>
              <a:gd name="connsiteY107" fmla="*/ 2050531 h 6858000"/>
              <a:gd name="connsiteX108" fmla="*/ 381881 w 1508539"/>
              <a:gd name="connsiteY108" fmla="*/ 1963269 h 6858000"/>
              <a:gd name="connsiteX109" fmla="*/ 363059 w 1508539"/>
              <a:gd name="connsiteY109" fmla="*/ 1906352 h 6858000"/>
              <a:gd name="connsiteX110" fmla="*/ 339616 w 1508539"/>
              <a:gd name="connsiteY110" fmla="*/ 1861531 h 6858000"/>
              <a:gd name="connsiteX111" fmla="*/ 293415 w 1508539"/>
              <a:gd name="connsiteY111" fmla="*/ 1732919 h 6858000"/>
              <a:gd name="connsiteX112" fmla="*/ 265726 w 1508539"/>
              <a:gd name="connsiteY112" fmla="*/ 1663540 h 6858000"/>
              <a:gd name="connsiteX113" fmla="*/ 264852 w 1508539"/>
              <a:gd name="connsiteY113" fmla="*/ 1615777 h 6858000"/>
              <a:gd name="connsiteX114" fmla="*/ 245647 w 1508539"/>
              <a:gd name="connsiteY114" fmla="*/ 1563678 h 6858000"/>
              <a:gd name="connsiteX115" fmla="*/ 258727 w 1508539"/>
              <a:gd name="connsiteY115" fmla="*/ 1519474 h 6858000"/>
              <a:gd name="connsiteX116" fmla="*/ 251469 w 1508539"/>
              <a:gd name="connsiteY116" fmla="*/ 1477995 h 6858000"/>
              <a:gd name="connsiteX117" fmla="*/ 237554 w 1508539"/>
              <a:gd name="connsiteY117" fmla="*/ 1373769 h 6858000"/>
              <a:gd name="connsiteX118" fmla="*/ 245861 w 1508539"/>
              <a:gd name="connsiteY118" fmla="*/ 1307086 h 6858000"/>
              <a:gd name="connsiteX119" fmla="*/ 247049 w 1508539"/>
              <a:gd name="connsiteY119" fmla="*/ 1189033 h 6858000"/>
              <a:gd name="connsiteX120" fmla="*/ 251734 w 1508539"/>
              <a:gd name="connsiteY120" fmla="*/ 1168288 h 6858000"/>
              <a:gd name="connsiteX121" fmla="*/ 244016 w 1508539"/>
              <a:gd name="connsiteY121" fmla="*/ 1142577 h 6858000"/>
              <a:gd name="connsiteX122" fmla="*/ 233322 w 1508539"/>
              <a:gd name="connsiteY122" fmla="*/ 1088484 h 6858000"/>
              <a:gd name="connsiteX123" fmla="*/ 222058 w 1508539"/>
              <a:gd name="connsiteY123" fmla="*/ 1016103 h 6858000"/>
              <a:gd name="connsiteX124" fmla="*/ 223514 w 1508539"/>
              <a:gd name="connsiteY124" fmla="*/ 932283 h 6858000"/>
              <a:gd name="connsiteX125" fmla="*/ 225750 w 1508539"/>
              <a:gd name="connsiteY125" fmla="*/ 915925 h 6858000"/>
              <a:gd name="connsiteX126" fmla="*/ 218379 w 1508539"/>
              <a:gd name="connsiteY126" fmla="*/ 896999 h 6858000"/>
              <a:gd name="connsiteX127" fmla="*/ 187787 w 1508539"/>
              <a:gd name="connsiteY127" fmla="*/ 821517 h 6858000"/>
              <a:gd name="connsiteX128" fmla="*/ 166737 w 1508539"/>
              <a:gd name="connsiteY128" fmla="*/ 751353 h 6858000"/>
              <a:gd name="connsiteX129" fmla="*/ 166295 w 1508539"/>
              <a:gd name="connsiteY129" fmla="*/ 721230 h 6858000"/>
              <a:gd name="connsiteX130" fmla="*/ 151966 w 1508539"/>
              <a:gd name="connsiteY130" fmla="*/ 681659 h 6858000"/>
              <a:gd name="connsiteX131" fmla="*/ 137385 w 1508539"/>
              <a:gd name="connsiteY131" fmla="*/ 635218 h 6858000"/>
              <a:gd name="connsiteX132" fmla="*/ 142396 w 1508539"/>
              <a:gd name="connsiteY132" fmla="*/ 613763 h 6858000"/>
              <a:gd name="connsiteX133" fmla="*/ 128338 w 1508539"/>
              <a:gd name="connsiteY133" fmla="*/ 598582 h 6858000"/>
              <a:gd name="connsiteX134" fmla="*/ 128019 w 1508539"/>
              <a:gd name="connsiteY134" fmla="*/ 576846 h 6858000"/>
              <a:gd name="connsiteX135" fmla="*/ 107645 w 1508539"/>
              <a:gd name="connsiteY135" fmla="*/ 530055 h 6858000"/>
              <a:gd name="connsiteX136" fmla="*/ 106893 w 1508539"/>
              <a:gd name="connsiteY136" fmla="*/ 465389 h 6858000"/>
              <a:gd name="connsiteX137" fmla="*/ 89816 w 1508539"/>
              <a:gd name="connsiteY137" fmla="*/ 424699 h 6858000"/>
              <a:gd name="connsiteX138" fmla="*/ 90191 w 1508539"/>
              <a:gd name="connsiteY138" fmla="*/ 404917 h 6858000"/>
              <a:gd name="connsiteX139" fmla="*/ 70148 w 1508539"/>
              <a:gd name="connsiteY139" fmla="*/ 367211 h 6858000"/>
              <a:gd name="connsiteX140" fmla="*/ 36452 w 1508539"/>
              <a:gd name="connsiteY140" fmla="*/ 268519 h 6858000"/>
              <a:gd name="connsiteX141" fmla="*/ 23935 w 1508539"/>
              <a:gd name="connsiteY141" fmla="*/ 160886 h 6858000"/>
              <a:gd name="connsiteX142" fmla="*/ 19312 w 1508539"/>
              <a:gd name="connsiteY142" fmla="*/ 47336 h 6858000"/>
              <a:gd name="connsiteX143" fmla="*/ 0 w 1508539"/>
              <a:gd name="connsiteY143"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45501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08411 w 1508539"/>
              <a:gd name="connsiteY27" fmla="*/ 570490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90557 w 1508539"/>
              <a:gd name="connsiteY23" fmla="*/ 6153037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08411 w 1508539"/>
              <a:gd name="connsiteY27" fmla="*/ 570490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64248 w 1508539"/>
              <a:gd name="connsiteY7" fmla="*/ 6574442 h 6858000"/>
              <a:gd name="connsiteX8" fmla="*/ 164588 w 1508539"/>
              <a:gd name="connsiteY8" fmla="*/ 6568530 h 6858000"/>
              <a:gd name="connsiteX9" fmla="*/ 166997 w 1508539"/>
              <a:gd name="connsiteY9" fmla="*/ 6560674 h 6858000"/>
              <a:gd name="connsiteX10" fmla="*/ 167342 w 1508539"/>
              <a:gd name="connsiteY10" fmla="*/ 6560598 h 6858000"/>
              <a:gd name="connsiteX11" fmla="*/ 201349 w 1508539"/>
              <a:gd name="connsiteY11" fmla="*/ 6530567 h 6858000"/>
              <a:gd name="connsiteX12" fmla="*/ 215389 w 1508539"/>
              <a:gd name="connsiteY12" fmla="*/ 6478062 h 6858000"/>
              <a:gd name="connsiteX13" fmla="*/ 226078 w 1508539"/>
              <a:gd name="connsiteY13" fmla="*/ 6460325 h 6858000"/>
              <a:gd name="connsiteX14" fmla="*/ 233311 w 1508539"/>
              <a:gd name="connsiteY14" fmla="*/ 6451488 h 6858000"/>
              <a:gd name="connsiteX15" fmla="*/ 234746 w 1508539"/>
              <a:gd name="connsiteY15" fmla="*/ 6451348 h 6858000"/>
              <a:gd name="connsiteX16" fmla="*/ 239104 w 1508539"/>
              <a:gd name="connsiteY16" fmla="*/ 6414240 h 6858000"/>
              <a:gd name="connsiteX17" fmla="*/ 241880 w 1508539"/>
              <a:gd name="connsiteY17" fmla="*/ 6384857 h 6858000"/>
              <a:gd name="connsiteX18" fmla="*/ 240591 w 1508539"/>
              <a:gd name="connsiteY18" fmla="*/ 6367510 h 6858000"/>
              <a:gd name="connsiteX19" fmla="*/ 244471 w 1508539"/>
              <a:gd name="connsiteY19" fmla="*/ 6349778 h 6858000"/>
              <a:gd name="connsiteX20" fmla="*/ 246136 w 1508539"/>
              <a:gd name="connsiteY20" fmla="*/ 6348250 h 6858000"/>
              <a:gd name="connsiteX21" fmla="*/ 262170 w 1508539"/>
              <a:gd name="connsiteY21" fmla="*/ 6281972 h 6858000"/>
              <a:gd name="connsiteX22" fmla="*/ 290557 w 1508539"/>
              <a:gd name="connsiteY22" fmla="*/ 6153037 h 6858000"/>
              <a:gd name="connsiteX23" fmla="*/ 314428 w 1508539"/>
              <a:gd name="connsiteY23" fmla="*/ 6113913 h 6858000"/>
              <a:gd name="connsiteX24" fmla="*/ 318721 w 1508539"/>
              <a:gd name="connsiteY24" fmla="*/ 6028119 h 6858000"/>
              <a:gd name="connsiteX25" fmla="*/ 363126 w 1508539"/>
              <a:gd name="connsiteY25" fmla="*/ 5934687 h 6858000"/>
              <a:gd name="connsiteX26" fmla="*/ 408411 w 1508539"/>
              <a:gd name="connsiteY26" fmla="*/ 5704905 h 6858000"/>
              <a:gd name="connsiteX27" fmla="*/ 431404 w 1508539"/>
              <a:gd name="connsiteY27" fmla="*/ 5665173 h 6858000"/>
              <a:gd name="connsiteX28" fmla="*/ 465121 w 1508539"/>
              <a:gd name="connsiteY28" fmla="*/ 5563435 h 6858000"/>
              <a:gd name="connsiteX29" fmla="*/ 494626 w 1508539"/>
              <a:gd name="connsiteY29" fmla="*/ 5476393 h 6858000"/>
              <a:gd name="connsiteX30" fmla="*/ 525819 w 1508539"/>
              <a:gd name="connsiteY30" fmla="*/ 5396260 h 6858000"/>
              <a:gd name="connsiteX31" fmla="*/ 541800 w 1508539"/>
              <a:gd name="connsiteY31" fmla="*/ 5330009 h 6858000"/>
              <a:gd name="connsiteX32" fmla="*/ 575293 w 1508539"/>
              <a:gd name="connsiteY32" fmla="*/ 5273739 h 6858000"/>
              <a:gd name="connsiteX33" fmla="*/ 584892 w 1508539"/>
              <a:gd name="connsiteY33" fmla="*/ 5241779 h 6858000"/>
              <a:gd name="connsiteX34" fmla="*/ 596118 w 1508539"/>
              <a:gd name="connsiteY34" fmla="*/ 5225268 h 6858000"/>
              <a:gd name="connsiteX35" fmla="*/ 597138 w 1508539"/>
              <a:gd name="connsiteY35" fmla="*/ 5217684 h 6858000"/>
              <a:gd name="connsiteX36" fmla="*/ 604479 w 1508539"/>
              <a:gd name="connsiteY36" fmla="*/ 5193377 h 6858000"/>
              <a:gd name="connsiteX37" fmla="*/ 607782 w 1508539"/>
              <a:gd name="connsiteY37" fmla="*/ 5179288 h 6858000"/>
              <a:gd name="connsiteX38" fmla="*/ 608766 w 1508539"/>
              <a:gd name="connsiteY38" fmla="*/ 5173621 h 6858000"/>
              <a:gd name="connsiteX39" fmla="*/ 604400 w 1508539"/>
              <a:gd name="connsiteY39" fmla="*/ 5159961 h 6858000"/>
              <a:gd name="connsiteX40" fmla="*/ 611077 w 1508539"/>
              <a:gd name="connsiteY40" fmla="*/ 5144295 h 6858000"/>
              <a:gd name="connsiteX41" fmla="*/ 608010 w 1508539"/>
              <a:gd name="connsiteY41" fmla="*/ 5125185 h 6858000"/>
              <a:gd name="connsiteX42" fmla="*/ 614840 w 1508539"/>
              <a:gd name="connsiteY42" fmla="*/ 5121884 h 6858000"/>
              <a:gd name="connsiteX43" fmla="*/ 621876 w 1508539"/>
              <a:gd name="connsiteY43" fmla="*/ 5067850 h 6858000"/>
              <a:gd name="connsiteX44" fmla="*/ 624607 w 1508539"/>
              <a:gd name="connsiteY44" fmla="*/ 5060861 h 6858000"/>
              <a:gd name="connsiteX45" fmla="*/ 621311 w 1508539"/>
              <a:gd name="connsiteY45" fmla="*/ 5034192 h 6858000"/>
              <a:gd name="connsiteX46" fmla="*/ 622865 w 1508539"/>
              <a:gd name="connsiteY46" fmla="*/ 4993030 h 6858000"/>
              <a:gd name="connsiteX47" fmla="*/ 629774 w 1508539"/>
              <a:gd name="connsiteY47" fmla="*/ 4946844 h 6858000"/>
              <a:gd name="connsiteX48" fmla="*/ 625630 w 1508539"/>
              <a:gd name="connsiteY48" fmla="*/ 4932692 h 6858000"/>
              <a:gd name="connsiteX49" fmla="*/ 641033 w 1508539"/>
              <a:gd name="connsiteY49" fmla="*/ 4858827 h 6858000"/>
              <a:gd name="connsiteX50" fmla="*/ 646936 w 1508539"/>
              <a:gd name="connsiteY50" fmla="*/ 4821170 h 6858000"/>
              <a:gd name="connsiteX51" fmla="*/ 651669 w 1508539"/>
              <a:gd name="connsiteY51" fmla="*/ 4780965 h 6858000"/>
              <a:gd name="connsiteX52" fmla="*/ 652962 w 1508539"/>
              <a:gd name="connsiteY52" fmla="*/ 4750867 h 6858000"/>
              <a:gd name="connsiteX53" fmla="*/ 650769 w 1508539"/>
              <a:gd name="connsiteY53" fmla="*/ 4690749 h 6858000"/>
              <a:gd name="connsiteX54" fmla="*/ 646249 w 1508539"/>
              <a:gd name="connsiteY54" fmla="*/ 4584173 h 6858000"/>
              <a:gd name="connsiteX55" fmla="*/ 641332 w 1508539"/>
              <a:gd name="connsiteY55" fmla="*/ 4444346 h 6858000"/>
              <a:gd name="connsiteX56" fmla="*/ 637897 w 1508539"/>
              <a:gd name="connsiteY56" fmla="*/ 4375228 h 6858000"/>
              <a:gd name="connsiteX57" fmla="*/ 618550 w 1508539"/>
              <a:gd name="connsiteY57" fmla="*/ 4214165 h 6858000"/>
              <a:gd name="connsiteX58" fmla="*/ 622623 w 1508539"/>
              <a:gd name="connsiteY58" fmla="*/ 4090296 h 6858000"/>
              <a:gd name="connsiteX59" fmla="*/ 607879 w 1508539"/>
              <a:gd name="connsiteY59" fmla="*/ 4033999 h 6858000"/>
              <a:gd name="connsiteX60" fmla="*/ 609028 w 1508539"/>
              <a:gd name="connsiteY60" fmla="*/ 4031933 h 6858000"/>
              <a:gd name="connsiteX61" fmla="*/ 607604 w 1508539"/>
              <a:gd name="connsiteY61" fmla="*/ 4013953 h 6858000"/>
              <a:gd name="connsiteX62" fmla="*/ 593899 w 1508539"/>
              <a:gd name="connsiteY62" fmla="*/ 3974753 h 6858000"/>
              <a:gd name="connsiteX63" fmla="*/ 595497 w 1508539"/>
              <a:gd name="connsiteY63" fmla="*/ 3969950 h 6858000"/>
              <a:gd name="connsiteX64" fmla="*/ 588919 w 1508539"/>
              <a:gd name="connsiteY64" fmla="*/ 3933779 h 6858000"/>
              <a:gd name="connsiteX65" fmla="*/ 590250 w 1508539"/>
              <a:gd name="connsiteY65" fmla="*/ 3933093 h 6858000"/>
              <a:gd name="connsiteX66" fmla="*/ 594604 w 1508539"/>
              <a:gd name="connsiteY66" fmla="*/ 3922082 h 6858000"/>
              <a:gd name="connsiteX67" fmla="*/ 599682 w 1508539"/>
              <a:gd name="connsiteY67" fmla="*/ 3901461 h 6858000"/>
              <a:gd name="connsiteX68" fmla="*/ 622276 w 1508539"/>
              <a:gd name="connsiteY68" fmla="*/ 3813873 h 6858000"/>
              <a:gd name="connsiteX69" fmla="*/ 621701 w 1508539"/>
              <a:gd name="connsiteY69" fmla="*/ 3806161 h 6858000"/>
              <a:gd name="connsiteX70" fmla="*/ 622008 w 1508539"/>
              <a:gd name="connsiteY70" fmla="*/ 3805957 h 6858000"/>
              <a:gd name="connsiteX71" fmla="*/ 622035 w 1508539"/>
              <a:gd name="connsiteY71" fmla="*/ 3797724 h 6858000"/>
              <a:gd name="connsiteX72" fmla="*/ 620650 w 1508539"/>
              <a:gd name="connsiteY72" fmla="*/ 3792098 h 6858000"/>
              <a:gd name="connsiteX73" fmla="*/ 619534 w 1508539"/>
              <a:gd name="connsiteY73" fmla="*/ 3777135 h 6858000"/>
              <a:gd name="connsiteX74" fmla="*/ 621267 w 1508539"/>
              <a:gd name="connsiteY74" fmla="*/ 3771656 h 6858000"/>
              <a:gd name="connsiteX75" fmla="*/ 625010 w 1508539"/>
              <a:gd name="connsiteY75" fmla="*/ 3769007 h 6858000"/>
              <a:gd name="connsiteX76" fmla="*/ 624476 w 1508539"/>
              <a:gd name="connsiteY76" fmla="*/ 3767709 h 6858000"/>
              <a:gd name="connsiteX77" fmla="*/ 633172 w 1508539"/>
              <a:gd name="connsiteY77" fmla="*/ 3738082 h 6858000"/>
              <a:gd name="connsiteX78" fmla="*/ 640518 w 1508539"/>
              <a:gd name="connsiteY78" fmla="*/ 3673397 h 6858000"/>
              <a:gd name="connsiteX79" fmla="*/ 639814 w 1508539"/>
              <a:gd name="connsiteY79" fmla="*/ 3637109 h 6858000"/>
              <a:gd name="connsiteX80" fmla="*/ 643257 w 1508539"/>
              <a:gd name="connsiteY80" fmla="*/ 3536883 h 6858000"/>
              <a:gd name="connsiteX81" fmla="*/ 650795 w 1508539"/>
              <a:gd name="connsiteY81" fmla="*/ 3435652 h 6858000"/>
              <a:gd name="connsiteX82" fmla="*/ 652466 w 1508539"/>
              <a:gd name="connsiteY82" fmla="*/ 3307769 h 6858000"/>
              <a:gd name="connsiteX83" fmla="*/ 670029 w 1508539"/>
              <a:gd name="connsiteY83" fmla="*/ 3250522 h 6858000"/>
              <a:gd name="connsiteX84" fmla="*/ 670454 w 1508539"/>
              <a:gd name="connsiteY84" fmla="*/ 3229163 h 6858000"/>
              <a:gd name="connsiteX85" fmla="*/ 672277 w 1508539"/>
              <a:gd name="connsiteY85" fmla="*/ 3217217 h 6858000"/>
              <a:gd name="connsiteX86" fmla="*/ 659112 w 1508539"/>
              <a:gd name="connsiteY86" fmla="*/ 3183755 h 6858000"/>
              <a:gd name="connsiteX87" fmla="*/ 659613 w 1508539"/>
              <a:gd name="connsiteY87" fmla="*/ 3178642 h 6858000"/>
              <a:gd name="connsiteX88" fmla="*/ 647213 w 1508539"/>
              <a:gd name="connsiteY88" fmla="*/ 3158586 h 6858000"/>
              <a:gd name="connsiteX89" fmla="*/ 632398 w 1508539"/>
              <a:gd name="connsiteY89" fmla="*/ 3129034 h 6858000"/>
              <a:gd name="connsiteX90" fmla="*/ 633063 w 1508539"/>
              <a:gd name="connsiteY90" fmla="*/ 3126682 h 6858000"/>
              <a:gd name="connsiteX91" fmla="*/ 623931 w 1508539"/>
              <a:gd name="connsiteY91" fmla="*/ 3114519 h 6858000"/>
              <a:gd name="connsiteX92" fmla="*/ 610540 w 1508539"/>
              <a:gd name="connsiteY92" fmla="*/ 3106272 h 6858000"/>
              <a:gd name="connsiteX93" fmla="*/ 583270 w 1508539"/>
              <a:gd name="connsiteY93" fmla="*/ 2958185 h 6858000"/>
              <a:gd name="connsiteX94" fmla="*/ 525884 w 1508539"/>
              <a:gd name="connsiteY94" fmla="*/ 2762989 h 6858000"/>
              <a:gd name="connsiteX95" fmla="*/ 474802 w 1508539"/>
              <a:gd name="connsiteY95" fmla="*/ 2554718 h 6858000"/>
              <a:gd name="connsiteX96" fmla="*/ 454896 w 1508539"/>
              <a:gd name="connsiteY96" fmla="*/ 2485734 h 6858000"/>
              <a:gd name="connsiteX97" fmla="*/ 445619 w 1508539"/>
              <a:gd name="connsiteY97" fmla="*/ 2447068 h 6858000"/>
              <a:gd name="connsiteX98" fmla="*/ 432580 w 1508539"/>
              <a:gd name="connsiteY98" fmla="*/ 2425819 h 6858000"/>
              <a:gd name="connsiteX99" fmla="*/ 438579 w 1508539"/>
              <a:gd name="connsiteY99" fmla="*/ 2402874 h 6858000"/>
              <a:gd name="connsiteX100" fmla="*/ 441191 w 1508539"/>
              <a:gd name="connsiteY100" fmla="*/ 2381443 h 6858000"/>
              <a:gd name="connsiteX101" fmla="*/ 417520 w 1508539"/>
              <a:gd name="connsiteY101" fmla="*/ 2261920 h 6858000"/>
              <a:gd name="connsiteX102" fmla="*/ 407407 w 1508539"/>
              <a:gd name="connsiteY102" fmla="*/ 2195378 h 6858000"/>
              <a:gd name="connsiteX103" fmla="*/ 391624 w 1508539"/>
              <a:gd name="connsiteY103" fmla="*/ 2155135 h 6858000"/>
              <a:gd name="connsiteX104" fmla="*/ 389082 w 1508539"/>
              <a:gd name="connsiteY104" fmla="*/ 2118008 h 6858000"/>
              <a:gd name="connsiteX105" fmla="*/ 390075 w 1508539"/>
              <a:gd name="connsiteY105" fmla="*/ 2050531 h 6858000"/>
              <a:gd name="connsiteX106" fmla="*/ 381881 w 1508539"/>
              <a:gd name="connsiteY106" fmla="*/ 1963269 h 6858000"/>
              <a:gd name="connsiteX107" fmla="*/ 363059 w 1508539"/>
              <a:gd name="connsiteY107" fmla="*/ 1906352 h 6858000"/>
              <a:gd name="connsiteX108" fmla="*/ 339616 w 1508539"/>
              <a:gd name="connsiteY108" fmla="*/ 1861531 h 6858000"/>
              <a:gd name="connsiteX109" fmla="*/ 293415 w 1508539"/>
              <a:gd name="connsiteY109" fmla="*/ 1732919 h 6858000"/>
              <a:gd name="connsiteX110" fmla="*/ 265726 w 1508539"/>
              <a:gd name="connsiteY110" fmla="*/ 1663540 h 6858000"/>
              <a:gd name="connsiteX111" fmla="*/ 264852 w 1508539"/>
              <a:gd name="connsiteY111" fmla="*/ 1615777 h 6858000"/>
              <a:gd name="connsiteX112" fmla="*/ 245647 w 1508539"/>
              <a:gd name="connsiteY112" fmla="*/ 1563678 h 6858000"/>
              <a:gd name="connsiteX113" fmla="*/ 258727 w 1508539"/>
              <a:gd name="connsiteY113" fmla="*/ 1519474 h 6858000"/>
              <a:gd name="connsiteX114" fmla="*/ 251469 w 1508539"/>
              <a:gd name="connsiteY114" fmla="*/ 1477995 h 6858000"/>
              <a:gd name="connsiteX115" fmla="*/ 237554 w 1508539"/>
              <a:gd name="connsiteY115" fmla="*/ 1373769 h 6858000"/>
              <a:gd name="connsiteX116" fmla="*/ 245861 w 1508539"/>
              <a:gd name="connsiteY116" fmla="*/ 1307086 h 6858000"/>
              <a:gd name="connsiteX117" fmla="*/ 247049 w 1508539"/>
              <a:gd name="connsiteY117" fmla="*/ 1189033 h 6858000"/>
              <a:gd name="connsiteX118" fmla="*/ 251734 w 1508539"/>
              <a:gd name="connsiteY118" fmla="*/ 1168288 h 6858000"/>
              <a:gd name="connsiteX119" fmla="*/ 244016 w 1508539"/>
              <a:gd name="connsiteY119" fmla="*/ 1142577 h 6858000"/>
              <a:gd name="connsiteX120" fmla="*/ 233322 w 1508539"/>
              <a:gd name="connsiteY120" fmla="*/ 1088484 h 6858000"/>
              <a:gd name="connsiteX121" fmla="*/ 222058 w 1508539"/>
              <a:gd name="connsiteY121" fmla="*/ 1016103 h 6858000"/>
              <a:gd name="connsiteX122" fmla="*/ 223514 w 1508539"/>
              <a:gd name="connsiteY122" fmla="*/ 932283 h 6858000"/>
              <a:gd name="connsiteX123" fmla="*/ 225750 w 1508539"/>
              <a:gd name="connsiteY123" fmla="*/ 915925 h 6858000"/>
              <a:gd name="connsiteX124" fmla="*/ 218379 w 1508539"/>
              <a:gd name="connsiteY124" fmla="*/ 896999 h 6858000"/>
              <a:gd name="connsiteX125" fmla="*/ 187787 w 1508539"/>
              <a:gd name="connsiteY125" fmla="*/ 821517 h 6858000"/>
              <a:gd name="connsiteX126" fmla="*/ 166737 w 1508539"/>
              <a:gd name="connsiteY126" fmla="*/ 751353 h 6858000"/>
              <a:gd name="connsiteX127" fmla="*/ 166295 w 1508539"/>
              <a:gd name="connsiteY127" fmla="*/ 721230 h 6858000"/>
              <a:gd name="connsiteX128" fmla="*/ 151966 w 1508539"/>
              <a:gd name="connsiteY128" fmla="*/ 681659 h 6858000"/>
              <a:gd name="connsiteX129" fmla="*/ 137385 w 1508539"/>
              <a:gd name="connsiteY129" fmla="*/ 635218 h 6858000"/>
              <a:gd name="connsiteX130" fmla="*/ 142396 w 1508539"/>
              <a:gd name="connsiteY130" fmla="*/ 613763 h 6858000"/>
              <a:gd name="connsiteX131" fmla="*/ 128338 w 1508539"/>
              <a:gd name="connsiteY131" fmla="*/ 598582 h 6858000"/>
              <a:gd name="connsiteX132" fmla="*/ 128019 w 1508539"/>
              <a:gd name="connsiteY132" fmla="*/ 576846 h 6858000"/>
              <a:gd name="connsiteX133" fmla="*/ 107645 w 1508539"/>
              <a:gd name="connsiteY133" fmla="*/ 530055 h 6858000"/>
              <a:gd name="connsiteX134" fmla="*/ 106893 w 1508539"/>
              <a:gd name="connsiteY134" fmla="*/ 465389 h 6858000"/>
              <a:gd name="connsiteX135" fmla="*/ 89816 w 1508539"/>
              <a:gd name="connsiteY135" fmla="*/ 424699 h 6858000"/>
              <a:gd name="connsiteX136" fmla="*/ 90191 w 1508539"/>
              <a:gd name="connsiteY136" fmla="*/ 404917 h 6858000"/>
              <a:gd name="connsiteX137" fmla="*/ 70148 w 1508539"/>
              <a:gd name="connsiteY137" fmla="*/ 367211 h 6858000"/>
              <a:gd name="connsiteX138" fmla="*/ 36452 w 1508539"/>
              <a:gd name="connsiteY138" fmla="*/ 268519 h 6858000"/>
              <a:gd name="connsiteX139" fmla="*/ 23935 w 1508539"/>
              <a:gd name="connsiteY139" fmla="*/ 160886 h 6858000"/>
              <a:gd name="connsiteX140" fmla="*/ 19312 w 1508539"/>
              <a:gd name="connsiteY140" fmla="*/ 47336 h 6858000"/>
              <a:gd name="connsiteX141" fmla="*/ 0 w 1508539"/>
              <a:gd name="connsiteY141"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64248 w 1508539"/>
              <a:gd name="connsiteY7" fmla="*/ 6574442 h 6858000"/>
              <a:gd name="connsiteX8" fmla="*/ 164588 w 1508539"/>
              <a:gd name="connsiteY8" fmla="*/ 6568530 h 6858000"/>
              <a:gd name="connsiteX9" fmla="*/ 166997 w 1508539"/>
              <a:gd name="connsiteY9" fmla="*/ 6560674 h 6858000"/>
              <a:gd name="connsiteX10" fmla="*/ 201349 w 1508539"/>
              <a:gd name="connsiteY10" fmla="*/ 6530567 h 6858000"/>
              <a:gd name="connsiteX11" fmla="*/ 215389 w 1508539"/>
              <a:gd name="connsiteY11" fmla="*/ 6478062 h 6858000"/>
              <a:gd name="connsiteX12" fmla="*/ 226078 w 1508539"/>
              <a:gd name="connsiteY12" fmla="*/ 6460325 h 6858000"/>
              <a:gd name="connsiteX13" fmla="*/ 233311 w 1508539"/>
              <a:gd name="connsiteY13" fmla="*/ 6451488 h 6858000"/>
              <a:gd name="connsiteX14" fmla="*/ 234746 w 1508539"/>
              <a:gd name="connsiteY14" fmla="*/ 6451348 h 6858000"/>
              <a:gd name="connsiteX15" fmla="*/ 239104 w 1508539"/>
              <a:gd name="connsiteY15" fmla="*/ 6414240 h 6858000"/>
              <a:gd name="connsiteX16" fmla="*/ 241880 w 1508539"/>
              <a:gd name="connsiteY16" fmla="*/ 6384857 h 6858000"/>
              <a:gd name="connsiteX17" fmla="*/ 240591 w 1508539"/>
              <a:gd name="connsiteY17" fmla="*/ 6367510 h 6858000"/>
              <a:gd name="connsiteX18" fmla="*/ 244471 w 1508539"/>
              <a:gd name="connsiteY18" fmla="*/ 6349778 h 6858000"/>
              <a:gd name="connsiteX19" fmla="*/ 246136 w 1508539"/>
              <a:gd name="connsiteY19" fmla="*/ 6348250 h 6858000"/>
              <a:gd name="connsiteX20" fmla="*/ 262170 w 1508539"/>
              <a:gd name="connsiteY20" fmla="*/ 6281972 h 6858000"/>
              <a:gd name="connsiteX21" fmla="*/ 290557 w 1508539"/>
              <a:gd name="connsiteY21" fmla="*/ 6153037 h 6858000"/>
              <a:gd name="connsiteX22" fmla="*/ 314428 w 1508539"/>
              <a:gd name="connsiteY22" fmla="*/ 6113913 h 6858000"/>
              <a:gd name="connsiteX23" fmla="*/ 318721 w 1508539"/>
              <a:gd name="connsiteY23" fmla="*/ 6028119 h 6858000"/>
              <a:gd name="connsiteX24" fmla="*/ 363126 w 1508539"/>
              <a:gd name="connsiteY24" fmla="*/ 5934687 h 6858000"/>
              <a:gd name="connsiteX25" fmla="*/ 408411 w 1508539"/>
              <a:gd name="connsiteY25" fmla="*/ 5704905 h 6858000"/>
              <a:gd name="connsiteX26" fmla="*/ 431404 w 1508539"/>
              <a:gd name="connsiteY26" fmla="*/ 5665173 h 6858000"/>
              <a:gd name="connsiteX27" fmla="*/ 465121 w 1508539"/>
              <a:gd name="connsiteY27" fmla="*/ 5563435 h 6858000"/>
              <a:gd name="connsiteX28" fmla="*/ 494626 w 1508539"/>
              <a:gd name="connsiteY28" fmla="*/ 5476393 h 6858000"/>
              <a:gd name="connsiteX29" fmla="*/ 525819 w 1508539"/>
              <a:gd name="connsiteY29" fmla="*/ 5396260 h 6858000"/>
              <a:gd name="connsiteX30" fmla="*/ 541800 w 1508539"/>
              <a:gd name="connsiteY30" fmla="*/ 5330009 h 6858000"/>
              <a:gd name="connsiteX31" fmla="*/ 575293 w 1508539"/>
              <a:gd name="connsiteY31" fmla="*/ 5273739 h 6858000"/>
              <a:gd name="connsiteX32" fmla="*/ 584892 w 1508539"/>
              <a:gd name="connsiteY32" fmla="*/ 5241779 h 6858000"/>
              <a:gd name="connsiteX33" fmla="*/ 596118 w 1508539"/>
              <a:gd name="connsiteY33" fmla="*/ 5225268 h 6858000"/>
              <a:gd name="connsiteX34" fmla="*/ 597138 w 1508539"/>
              <a:gd name="connsiteY34" fmla="*/ 5217684 h 6858000"/>
              <a:gd name="connsiteX35" fmla="*/ 604479 w 1508539"/>
              <a:gd name="connsiteY35" fmla="*/ 5193377 h 6858000"/>
              <a:gd name="connsiteX36" fmla="*/ 607782 w 1508539"/>
              <a:gd name="connsiteY36" fmla="*/ 5179288 h 6858000"/>
              <a:gd name="connsiteX37" fmla="*/ 608766 w 1508539"/>
              <a:gd name="connsiteY37" fmla="*/ 5173621 h 6858000"/>
              <a:gd name="connsiteX38" fmla="*/ 604400 w 1508539"/>
              <a:gd name="connsiteY38" fmla="*/ 5159961 h 6858000"/>
              <a:gd name="connsiteX39" fmla="*/ 611077 w 1508539"/>
              <a:gd name="connsiteY39" fmla="*/ 5144295 h 6858000"/>
              <a:gd name="connsiteX40" fmla="*/ 608010 w 1508539"/>
              <a:gd name="connsiteY40" fmla="*/ 5125185 h 6858000"/>
              <a:gd name="connsiteX41" fmla="*/ 614840 w 1508539"/>
              <a:gd name="connsiteY41" fmla="*/ 5121884 h 6858000"/>
              <a:gd name="connsiteX42" fmla="*/ 621876 w 1508539"/>
              <a:gd name="connsiteY42" fmla="*/ 5067850 h 6858000"/>
              <a:gd name="connsiteX43" fmla="*/ 624607 w 1508539"/>
              <a:gd name="connsiteY43" fmla="*/ 5060861 h 6858000"/>
              <a:gd name="connsiteX44" fmla="*/ 621311 w 1508539"/>
              <a:gd name="connsiteY44" fmla="*/ 5034192 h 6858000"/>
              <a:gd name="connsiteX45" fmla="*/ 622865 w 1508539"/>
              <a:gd name="connsiteY45" fmla="*/ 4993030 h 6858000"/>
              <a:gd name="connsiteX46" fmla="*/ 629774 w 1508539"/>
              <a:gd name="connsiteY46" fmla="*/ 4946844 h 6858000"/>
              <a:gd name="connsiteX47" fmla="*/ 625630 w 1508539"/>
              <a:gd name="connsiteY47" fmla="*/ 4932692 h 6858000"/>
              <a:gd name="connsiteX48" fmla="*/ 641033 w 1508539"/>
              <a:gd name="connsiteY48" fmla="*/ 4858827 h 6858000"/>
              <a:gd name="connsiteX49" fmla="*/ 646936 w 1508539"/>
              <a:gd name="connsiteY49" fmla="*/ 4821170 h 6858000"/>
              <a:gd name="connsiteX50" fmla="*/ 651669 w 1508539"/>
              <a:gd name="connsiteY50" fmla="*/ 4780965 h 6858000"/>
              <a:gd name="connsiteX51" fmla="*/ 652962 w 1508539"/>
              <a:gd name="connsiteY51" fmla="*/ 4750867 h 6858000"/>
              <a:gd name="connsiteX52" fmla="*/ 650769 w 1508539"/>
              <a:gd name="connsiteY52" fmla="*/ 4690749 h 6858000"/>
              <a:gd name="connsiteX53" fmla="*/ 646249 w 1508539"/>
              <a:gd name="connsiteY53" fmla="*/ 4584173 h 6858000"/>
              <a:gd name="connsiteX54" fmla="*/ 641332 w 1508539"/>
              <a:gd name="connsiteY54" fmla="*/ 4444346 h 6858000"/>
              <a:gd name="connsiteX55" fmla="*/ 637897 w 1508539"/>
              <a:gd name="connsiteY55" fmla="*/ 4375228 h 6858000"/>
              <a:gd name="connsiteX56" fmla="*/ 618550 w 1508539"/>
              <a:gd name="connsiteY56" fmla="*/ 4214165 h 6858000"/>
              <a:gd name="connsiteX57" fmla="*/ 622623 w 1508539"/>
              <a:gd name="connsiteY57" fmla="*/ 4090296 h 6858000"/>
              <a:gd name="connsiteX58" fmla="*/ 607879 w 1508539"/>
              <a:gd name="connsiteY58" fmla="*/ 4033999 h 6858000"/>
              <a:gd name="connsiteX59" fmla="*/ 609028 w 1508539"/>
              <a:gd name="connsiteY59" fmla="*/ 4031933 h 6858000"/>
              <a:gd name="connsiteX60" fmla="*/ 607604 w 1508539"/>
              <a:gd name="connsiteY60" fmla="*/ 4013953 h 6858000"/>
              <a:gd name="connsiteX61" fmla="*/ 593899 w 1508539"/>
              <a:gd name="connsiteY61" fmla="*/ 3974753 h 6858000"/>
              <a:gd name="connsiteX62" fmla="*/ 595497 w 1508539"/>
              <a:gd name="connsiteY62" fmla="*/ 3969950 h 6858000"/>
              <a:gd name="connsiteX63" fmla="*/ 588919 w 1508539"/>
              <a:gd name="connsiteY63" fmla="*/ 3933779 h 6858000"/>
              <a:gd name="connsiteX64" fmla="*/ 590250 w 1508539"/>
              <a:gd name="connsiteY64" fmla="*/ 3933093 h 6858000"/>
              <a:gd name="connsiteX65" fmla="*/ 594604 w 1508539"/>
              <a:gd name="connsiteY65" fmla="*/ 3922082 h 6858000"/>
              <a:gd name="connsiteX66" fmla="*/ 599682 w 1508539"/>
              <a:gd name="connsiteY66" fmla="*/ 3901461 h 6858000"/>
              <a:gd name="connsiteX67" fmla="*/ 622276 w 1508539"/>
              <a:gd name="connsiteY67" fmla="*/ 3813873 h 6858000"/>
              <a:gd name="connsiteX68" fmla="*/ 621701 w 1508539"/>
              <a:gd name="connsiteY68" fmla="*/ 3806161 h 6858000"/>
              <a:gd name="connsiteX69" fmla="*/ 622008 w 1508539"/>
              <a:gd name="connsiteY69" fmla="*/ 3805957 h 6858000"/>
              <a:gd name="connsiteX70" fmla="*/ 622035 w 1508539"/>
              <a:gd name="connsiteY70" fmla="*/ 3797724 h 6858000"/>
              <a:gd name="connsiteX71" fmla="*/ 620650 w 1508539"/>
              <a:gd name="connsiteY71" fmla="*/ 3792098 h 6858000"/>
              <a:gd name="connsiteX72" fmla="*/ 619534 w 1508539"/>
              <a:gd name="connsiteY72" fmla="*/ 3777135 h 6858000"/>
              <a:gd name="connsiteX73" fmla="*/ 621267 w 1508539"/>
              <a:gd name="connsiteY73" fmla="*/ 3771656 h 6858000"/>
              <a:gd name="connsiteX74" fmla="*/ 625010 w 1508539"/>
              <a:gd name="connsiteY74" fmla="*/ 3769007 h 6858000"/>
              <a:gd name="connsiteX75" fmla="*/ 624476 w 1508539"/>
              <a:gd name="connsiteY75" fmla="*/ 3767709 h 6858000"/>
              <a:gd name="connsiteX76" fmla="*/ 633172 w 1508539"/>
              <a:gd name="connsiteY76" fmla="*/ 3738082 h 6858000"/>
              <a:gd name="connsiteX77" fmla="*/ 640518 w 1508539"/>
              <a:gd name="connsiteY77" fmla="*/ 3673397 h 6858000"/>
              <a:gd name="connsiteX78" fmla="*/ 639814 w 1508539"/>
              <a:gd name="connsiteY78" fmla="*/ 3637109 h 6858000"/>
              <a:gd name="connsiteX79" fmla="*/ 643257 w 1508539"/>
              <a:gd name="connsiteY79" fmla="*/ 3536883 h 6858000"/>
              <a:gd name="connsiteX80" fmla="*/ 650795 w 1508539"/>
              <a:gd name="connsiteY80" fmla="*/ 3435652 h 6858000"/>
              <a:gd name="connsiteX81" fmla="*/ 652466 w 1508539"/>
              <a:gd name="connsiteY81" fmla="*/ 3307769 h 6858000"/>
              <a:gd name="connsiteX82" fmla="*/ 670029 w 1508539"/>
              <a:gd name="connsiteY82" fmla="*/ 3250522 h 6858000"/>
              <a:gd name="connsiteX83" fmla="*/ 670454 w 1508539"/>
              <a:gd name="connsiteY83" fmla="*/ 3229163 h 6858000"/>
              <a:gd name="connsiteX84" fmla="*/ 672277 w 1508539"/>
              <a:gd name="connsiteY84" fmla="*/ 3217217 h 6858000"/>
              <a:gd name="connsiteX85" fmla="*/ 659112 w 1508539"/>
              <a:gd name="connsiteY85" fmla="*/ 3183755 h 6858000"/>
              <a:gd name="connsiteX86" fmla="*/ 659613 w 1508539"/>
              <a:gd name="connsiteY86" fmla="*/ 3178642 h 6858000"/>
              <a:gd name="connsiteX87" fmla="*/ 647213 w 1508539"/>
              <a:gd name="connsiteY87" fmla="*/ 3158586 h 6858000"/>
              <a:gd name="connsiteX88" fmla="*/ 632398 w 1508539"/>
              <a:gd name="connsiteY88" fmla="*/ 3129034 h 6858000"/>
              <a:gd name="connsiteX89" fmla="*/ 633063 w 1508539"/>
              <a:gd name="connsiteY89" fmla="*/ 3126682 h 6858000"/>
              <a:gd name="connsiteX90" fmla="*/ 623931 w 1508539"/>
              <a:gd name="connsiteY90" fmla="*/ 3114519 h 6858000"/>
              <a:gd name="connsiteX91" fmla="*/ 610540 w 1508539"/>
              <a:gd name="connsiteY91" fmla="*/ 3106272 h 6858000"/>
              <a:gd name="connsiteX92" fmla="*/ 583270 w 1508539"/>
              <a:gd name="connsiteY92" fmla="*/ 2958185 h 6858000"/>
              <a:gd name="connsiteX93" fmla="*/ 525884 w 1508539"/>
              <a:gd name="connsiteY93" fmla="*/ 2762989 h 6858000"/>
              <a:gd name="connsiteX94" fmla="*/ 474802 w 1508539"/>
              <a:gd name="connsiteY94" fmla="*/ 2554718 h 6858000"/>
              <a:gd name="connsiteX95" fmla="*/ 454896 w 1508539"/>
              <a:gd name="connsiteY95" fmla="*/ 2485734 h 6858000"/>
              <a:gd name="connsiteX96" fmla="*/ 445619 w 1508539"/>
              <a:gd name="connsiteY96" fmla="*/ 2447068 h 6858000"/>
              <a:gd name="connsiteX97" fmla="*/ 432580 w 1508539"/>
              <a:gd name="connsiteY97" fmla="*/ 2425819 h 6858000"/>
              <a:gd name="connsiteX98" fmla="*/ 438579 w 1508539"/>
              <a:gd name="connsiteY98" fmla="*/ 2402874 h 6858000"/>
              <a:gd name="connsiteX99" fmla="*/ 441191 w 1508539"/>
              <a:gd name="connsiteY99" fmla="*/ 2381443 h 6858000"/>
              <a:gd name="connsiteX100" fmla="*/ 417520 w 1508539"/>
              <a:gd name="connsiteY100" fmla="*/ 2261920 h 6858000"/>
              <a:gd name="connsiteX101" fmla="*/ 407407 w 1508539"/>
              <a:gd name="connsiteY101" fmla="*/ 2195378 h 6858000"/>
              <a:gd name="connsiteX102" fmla="*/ 391624 w 1508539"/>
              <a:gd name="connsiteY102" fmla="*/ 2155135 h 6858000"/>
              <a:gd name="connsiteX103" fmla="*/ 389082 w 1508539"/>
              <a:gd name="connsiteY103" fmla="*/ 2118008 h 6858000"/>
              <a:gd name="connsiteX104" fmla="*/ 390075 w 1508539"/>
              <a:gd name="connsiteY104" fmla="*/ 2050531 h 6858000"/>
              <a:gd name="connsiteX105" fmla="*/ 381881 w 1508539"/>
              <a:gd name="connsiteY105" fmla="*/ 1963269 h 6858000"/>
              <a:gd name="connsiteX106" fmla="*/ 363059 w 1508539"/>
              <a:gd name="connsiteY106" fmla="*/ 1906352 h 6858000"/>
              <a:gd name="connsiteX107" fmla="*/ 339616 w 1508539"/>
              <a:gd name="connsiteY107" fmla="*/ 1861531 h 6858000"/>
              <a:gd name="connsiteX108" fmla="*/ 293415 w 1508539"/>
              <a:gd name="connsiteY108" fmla="*/ 1732919 h 6858000"/>
              <a:gd name="connsiteX109" fmla="*/ 265726 w 1508539"/>
              <a:gd name="connsiteY109" fmla="*/ 1663540 h 6858000"/>
              <a:gd name="connsiteX110" fmla="*/ 264852 w 1508539"/>
              <a:gd name="connsiteY110" fmla="*/ 1615777 h 6858000"/>
              <a:gd name="connsiteX111" fmla="*/ 245647 w 1508539"/>
              <a:gd name="connsiteY111" fmla="*/ 1563678 h 6858000"/>
              <a:gd name="connsiteX112" fmla="*/ 258727 w 1508539"/>
              <a:gd name="connsiteY112" fmla="*/ 1519474 h 6858000"/>
              <a:gd name="connsiteX113" fmla="*/ 251469 w 1508539"/>
              <a:gd name="connsiteY113" fmla="*/ 1477995 h 6858000"/>
              <a:gd name="connsiteX114" fmla="*/ 237554 w 1508539"/>
              <a:gd name="connsiteY114" fmla="*/ 1373769 h 6858000"/>
              <a:gd name="connsiteX115" fmla="*/ 245861 w 1508539"/>
              <a:gd name="connsiteY115" fmla="*/ 1307086 h 6858000"/>
              <a:gd name="connsiteX116" fmla="*/ 247049 w 1508539"/>
              <a:gd name="connsiteY116" fmla="*/ 1189033 h 6858000"/>
              <a:gd name="connsiteX117" fmla="*/ 251734 w 1508539"/>
              <a:gd name="connsiteY117" fmla="*/ 1168288 h 6858000"/>
              <a:gd name="connsiteX118" fmla="*/ 244016 w 1508539"/>
              <a:gd name="connsiteY118" fmla="*/ 1142577 h 6858000"/>
              <a:gd name="connsiteX119" fmla="*/ 233322 w 1508539"/>
              <a:gd name="connsiteY119" fmla="*/ 1088484 h 6858000"/>
              <a:gd name="connsiteX120" fmla="*/ 222058 w 1508539"/>
              <a:gd name="connsiteY120" fmla="*/ 1016103 h 6858000"/>
              <a:gd name="connsiteX121" fmla="*/ 223514 w 1508539"/>
              <a:gd name="connsiteY121" fmla="*/ 932283 h 6858000"/>
              <a:gd name="connsiteX122" fmla="*/ 225750 w 1508539"/>
              <a:gd name="connsiteY122" fmla="*/ 915925 h 6858000"/>
              <a:gd name="connsiteX123" fmla="*/ 218379 w 1508539"/>
              <a:gd name="connsiteY123" fmla="*/ 896999 h 6858000"/>
              <a:gd name="connsiteX124" fmla="*/ 187787 w 1508539"/>
              <a:gd name="connsiteY124" fmla="*/ 821517 h 6858000"/>
              <a:gd name="connsiteX125" fmla="*/ 166737 w 1508539"/>
              <a:gd name="connsiteY125" fmla="*/ 751353 h 6858000"/>
              <a:gd name="connsiteX126" fmla="*/ 166295 w 1508539"/>
              <a:gd name="connsiteY126" fmla="*/ 721230 h 6858000"/>
              <a:gd name="connsiteX127" fmla="*/ 151966 w 1508539"/>
              <a:gd name="connsiteY127" fmla="*/ 681659 h 6858000"/>
              <a:gd name="connsiteX128" fmla="*/ 137385 w 1508539"/>
              <a:gd name="connsiteY128" fmla="*/ 635218 h 6858000"/>
              <a:gd name="connsiteX129" fmla="*/ 142396 w 1508539"/>
              <a:gd name="connsiteY129" fmla="*/ 613763 h 6858000"/>
              <a:gd name="connsiteX130" fmla="*/ 128338 w 1508539"/>
              <a:gd name="connsiteY130" fmla="*/ 598582 h 6858000"/>
              <a:gd name="connsiteX131" fmla="*/ 128019 w 1508539"/>
              <a:gd name="connsiteY131" fmla="*/ 576846 h 6858000"/>
              <a:gd name="connsiteX132" fmla="*/ 107645 w 1508539"/>
              <a:gd name="connsiteY132" fmla="*/ 530055 h 6858000"/>
              <a:gd name="connsiteX133" fmla="*/ 106893 w 1508539"/>
              <a:gd name="connsiteY133" fmla="*/ 465389 h 6858000"/>
              <a:gd name="connsiteX134" fmla="*/ 89816 w 1508539"/>
              <a:gd name="connsiteY134" fmla="*/ 424699 h 6858000"/>
              <a:gd name="connsiteX135" fmla="*/ 90191 w 1508539"/>
              <a:gd name="connsiteY135" fmla="*/ 404917 h 6858000"/>
              <a:gd name="connsiteX136" fmla="*/ 70148 w 1508539"/>
              <a:gd name="connsiteY136" fmla="*/ 367211 h 6858000"/>
              <a:gd name="connsiteX137" fmla="*/ 36452 w 1508539"/>
              <a:gd name="connsiteY137" fmla="*/ 268519 h 6858000"/>
              <a:gd name="connsiteX138" fmla="*/ 23935 w 1508539"/>
              <a:gd name="connsiteY138" fmla="*/ 160886 h 6858000"/>
              <a:gd name="connsiteX139" fmla="*/ 19312 w 1508539"/>
              <a:gd name="connsiteY139" fmla="*/ 47336 h 6858000"/>
              <a:gd name="connsiteX140" fmla="*/ 0 w 1508539"/>
              <a:gd name="connsiteY140"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4248 w 1508539"/>
              <a:gd name="connsiteY6" fmla="*/ 6574442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164588 w 1508539"/>
              <a:gd name="connsiteY7" fmla="*/ 6568530 h 6858000"/>
              <a:gd name="connsiteX8" fmla="*/ 340301 w 1508539"/>
              <a:gd name="connsiteY8" fmla="*/ 657260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40301 w 1508539"/>
              <a:gd name="connsiteY8" fmla="*/ 657260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233311 w 1508539"/>
              <a:gd name="connsiteY12" fmla="*/ 6451488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504057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14428 w 1508539"/>
              <a:gd name="connsiteY21" fmla="*/ 6113913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93326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93326 w 1508539"/>
              <a:gd name="connsiteY5" fmla="*/ 6737706 h 6858000"/>
              <a:gd name="connsiteX6" fmla="*/ 318065 w 1508539"/>
              <a:gd name="connsiteY6" fmla="*/ 6691589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164830 w 1491612"/>
              <a:gd name="connsiteY0" fmla="*/ 0 h 6858000"/>
              <a:gd name="connsiteX1" fmla="*/ 1491612 w 1491612"/>
              <a:gd name="connsiteY1" fmla="*/ 0 h 6858000"/>
              <a:gd name="connsiteX2" fmla="*/ 1491612 w 1491612"/>
              <a:gd name="connsiteY2" fmla="*/ 6858000 h 6858000"/>
              <a:gd name="connsiteX3" fmla="*/ 228306 w 1491612"/>
              <a:gd name="connsiteY3" fmla="*/ 6857735 h 6858000"/>
              <a:gd name="connsiteX4" fmla="*/ 264899 w 1491612"/>
              <a:gd name="connsiteY4" fmla="*/ 6776847 h 6858000"/>
              <a:gd name="connsiteX5" fmla="*/ 276399 w 1491612"/>
              <a:gd name="connsiteY5" fmla="*/ 6737706 h 6858000"/>
              <a:gd name="connsiteX6" fmla="*/ 301138 w 1491612"/>
              <a:gd name="connsiteY6" fmla="*/ 6691589 h 6858000"/>
              <a:gd name="connsiteX7" fmla="*/ 278695 w 1491612"/>
              <a:gd name="connsiteY7" fmla="*/ 6659970 h 6858000"/>
              <a:gd name="connsiteX8" fmla="*/ 293786 w 1491612"/>
              <a:gd name="connsiteY8" fmla="*/ 6636211 h 6858000"/>
              <a:gd name="connsiteX9" fmla="*/ 311230 w 1491612"/>
              <a:gd name="connsiteY9" fmla="*/ 6594177 h 6858000"/>
              <a:gd name="connsiteX10" fmla="*/ 325270 w 1491612"/>
              <a:gd name="connsiteY10" fmla="*/ 6557575 h 6858000"/>
              <a:gd name="connsiteX11" fmla="*/ 378227 w 1491612"/>
              <a:gd name="connsiteY11" fmla="*/ 6492130 h 6858000"/>
              <a:gd name="connsiteX12" fmla="*/ 393914 w 1491612"/>
              <a:gd name="connsiteY12" fmla="*/ 6431610 h 6858000"/>
              <a:gd name="connsiteX13" fmla="*/ 437619 w 1491612"/>
              <a:gd name="connsiteY13" fmla="*/ 6379786 h 6858000"/>
              <a:gd name="connsiteX14" fmla="*/ 420842 w 1491612"/>
              <a:gd name="connsiteY14" fmla="*/ 6334727 h 6858000"/>
              <a:gd name="connsiteX15" fmla="*/ 398257 w 1491612"/>
              <a:gd name="connsiteY15" fmla="*/ 6313295 h 6858000"/>
              <a:gd name="connsiteX16" fmla="*/ 405421 w 1491612"/>
              <a:gd name="connsiteY16" fmla="*/ 6280046 h 6858000"/>
              <a:gd name="connsiteX17" fmla="*/ 388166 w 1491612"/>
              <a:gd name="connsiteY17" fmla="*/ 6270265 h 6858000"/>
              <a:gd name="connsiteX18" fmla="*/ 415194 w 1491612"/>
              <a:gd name="connsiteY18" fmla="*/ 6252834 h 6858000"/>
              <a:gd name="connsiteX19" fmla="*/ 393186 w 1491612"/>
              <a:gd name="connsiteY19" fmla="*/ 6202459 h 6858000"/>
              <a:gd name="connsiteX20" fmla="*/ 391984 w 1491612"/>
              <a:gd name="connsiteY20" fmla="*/ 6153037 h 6858000"/>
              <a:gd name="connsiteX21" fmla="*/ 407399 w 1491612"/>
              <a:gd name="connsiteY21" fmla="*/ 6078132 h 6858000"/>
              <a:gd name="connsiteX22" fmla="*/ 394786 w 1491612"/>
              <a:gd name="connsiteY22" fmla="*/ 6028119 h 6858000"/>
              <a:gd name="connsiteX23" fmla="*/ 380015 w 1491612"/>
              <a:gd name="connsiteY23" fmla="*/ 5926735 h 6858000"/>
              <a:gd name="connsiteX24" fmla="*/ 429527 w 1491612"/>
              <a:gd name="connsiteY24" fmla="*/ 5712857 h 6858000"/>
              <a:gd name="connsiteX25" fmla="*/ 408602 w 1491612"/>
              <a:gd name="connsiteY25" fmla="*/ 5676393 h 6858000"/>
              <a:gd name="connsiteX26" fmla="*/ 448194 w 1491612"/>
              <a:gd name="connsiteY26" fmla="*/ 5563435 h 6858000"/>
              <a:gd name="connsiteX27" fmla="*/ 495324 w 1491612"/>
              <a:gd name="connsiteY27" fmla="*/ 5437125 h 6858000"/>
              <a:gd name="connsiteX28" fmla="*/ 508892 w 1491612"/>
              <a:gd name="connsiteY28" fmla="*/ 5396260 h 6858000"/>
              <a:gd name="connsiteX29" fmla="*/ 524873 w 1491612"/>
              <a:gd name="connsiteY29" fmla="*/ 5330009 h 6858000"/>
              <a:gd name="connsiteX30" fmla="*/ 558366 w 1491612"/>
              <a:gd name="connsiteY30" fmla="*/ 5273739 h 6858000"/>
              <a:gd name="connsiteX31" fmla="*/ 567965 w 1491612"/>
              <a:gd name="connsiteY31" fmla="*/ 5241779 h 6858000"/>
              <a:gd name="connsiteX32" fmla="*/ 579191 w 1491612"/>
              <a:gd name="connsiteY32" fmla="*/ 5225268 h 6858000"/>
              <a:gd name="connsiteX33" fmla="*/ 580211 w 1491612"/>
              <a:gd name="connsiteY33" fmla="*/ 5217684 h 6858000"/>
              <a:gd name="connsiteX34" fmla="*/ 587552 w 1491612"/>
              <a:gd name="connsiteY34" fmla="*/ 5193377 h 6858000"/>
              <a:gd name="connsiteX35" fmla="*/ 590855 w 1491612"/>
              <a:gd name="connsiteY35" fmla="*/ 5179288 h 6858000"/>
              <a:gd name="connsiteX36" fmla="*/ 591839 w 1491612"/>
              <a:gd name="connsiteY36" fmla="*/ 5173621 h 6858000"/>
              <a:gd name="connsiteX37" fmla="*/ 587473 w 1491612"/>
              <a:gd name="connsiteY37" fmla="*/ 5159961 h 6858000"/>
              <a:gd name="connsiteX38" fmla="*/ 594150 w 1491612"/>
              <a:gd name="connsiteY38" fmla="*/ 5144295 h 6858000"/>
              <a:gd name="connsiteX39" fmla="*/ 591083 w 1491612"/>
              <a:gd name="connsiteY39" fmla="*/ 5125185 h 6858000"/>
              <a:gd name="connsiteX40" fmla="*/ 597913 w 1491612"/>
              <a:gd name="connsiteY40" fmla="*/ 5121884 h 6858000"/>
              <a:gd name="connsiteX41" fmla="*/ 604949 w 1491612"/>
              <a:gd name="connsiteY41" fmla="*/ 5067850 h 6858000"/>
              <a:gd name="connsiteX42" fmla="*/ 607680 w 1491612"/>
              <a:gd name="connsiteY42" fmla="*/ 5060861 h 6858000"/>
              <a:gd name="connsiteX43" fmla="*/ 604384 w 1491612"/>
              <a:gd name="connsiteY43" fmla="*/ 5034192 h 6858000"/>
              <a:gd name="connsiteX44" fmla="*/ 605938 w 1491612"/>
              <a:gd name="connsiteY44" fmla="*/ 4993030 h 6858000"/>
              <a:gd name="connsiteX45" fmla="*/ 612847 w 1491612"/>
              <a:gd name="connsiteY45" fmla="*/ 4946844 h 6858000"/>
              <a:gd name="connsiteX46" fmla="*/ 608703 w 1491612"/>
              <a:gd name="connsiteY46" fmla="*/ 4932692 h 6858000"/>
              <a:gd name="connsiteX47" fmla="*/ 624106 w 1491612"/>
              <a:gd name="connsiteY47" fmla="*/ 4858827 h 6858000"/>
              <a:gd name="connsiteX48" fmla="*/ 630009 w 1491612"/>
              <a:gd name="connsiteY48" fmla="*/ 4821170 h 6858000"/>
              <a:gd name="connsiteX49" fmla="*/ 634742 w 1491612"/>
              <a:gd name="connsiteY49" fmla="*/ 4780965 h 6858000"/>
              <a:gd name="connsiteX50" fmla="*/ 636035 w 1491612"/>
              <a:gd name="connsiteY50" fmla="*/ 4750867 h 6858000"/>
              <a:gd name="connsiteX51" fmla="*/ 633842 w 1491612"/>
              <a:gd name="connsiteY51" fmla="*/ 4690749 h 6858000"/>
              <a:gd name="connsiteX52" fmla="*/ 629322 w 1491612"/>
              <a:gd name="connsiteY52" fmla="*/ 4584173 h 6858000"/>
              <a:gd name="connsiteX53" fmla="*/ 624405 w 1491612"/>
              <a:gd name="connsiteY53" fmla="*/ 4444346 h 6858000"/>
              <a:gd name="connsiteX54" fmla="*/ 620970 w 1491612"/>
              <a:gd name="connsiteY54" fmla="*/ 4375228 h 6858000"/>
              <a:gd name="connsiteX55" fmla="*/ 601623 w 1491612"/>
              <a:gd name="connsiteY55" fmla="*/ 4214165 h 6858000"/>
              <a:gd name="connsiteX56" fmla="*/ 605696 w 1491612"/>
              <a:gd name="connsiteY56" fmla="*/ 4090296 h 6858000"/>
              <a:gd name="connsiteX57" fmla="*/ 590952 w 1491612"/>
              <a:gd name="connsiteY57" fmla="*/ 4033999 h 6858000"/>
              <a:gd name="connsiteX58" fmla="*/ 592101 w 1491612"/>
              <a:gd name="connsiteY58" fmla="*/ 4031933 h 6858000"/>
              <a:gd name="connsiteX59" fmla="*/ 590677 w 1491612"/>
              <a:gd name="connsiteY59" fmla="*/ 4013953 h 6858000"/>
              <a:gd name="connsiteX60" fmla="*/ 576972 w 1491612"/>
              <a:gd name="connsiteY60" fmla="*/ 3974753 h 6858000"/>
              <a:gd name="connsiteX61" fmla="*/ 578570 w 1491612"/>
              <a:gd name="connsiteY61" fmla="*/ 3969950 h 6858000"/>
              <a:gd name="connsiteX62" fmla="*/ 571992 w 1491612"/>
              <a:gd name="connsiteY62" fmla="*/ 3933779 h 6858000"/>
              <a:gd name="connsiteX63" fmla="*/ 573323 w 1491612"/>
              <a:gd name="connsiteY63" fmla="*/ 3933093 h 6858000"/>
              <a:gd name="connsiteX64" fmla="*/ 577677 w 1491612"/>
              <a:gd name="connsiteY64" fmla="*/ 3922082 h 6858000"/>
              <a:gd name="connsiteX65" fmla="*/ 582755 w 1491612"/>
              <a:gd name="connsiteY65" fmla="*/ 3901461 h 6858000"/>
              <a:gd name="connsiteX66" fmla="*/ 605349 w 1491612"/>
              <a:gd name="connsiteY66" fmla="*/ 3813873 h 6858000"/>
              <a:gd name="connsiteX67" fmla="*/ 604774 w 1491612"/>
              <a:gd name="connsiteY67" fmla="*/ 3806161 h 6858000"/>
              <a:gd name="connsiteX68" fmla="*/ 605081 w 1491612"/>
              <a:gd name="connsiteY68" fmla="*/ 3805957 h 6858000"/>
              <a:gd name="connsiteX69" fmla="*/ 605108 w 1491612"/>
              <a:gd name="connsiteY69" fmla="*/ 3797724 h 6858000"/>
              <a:gd name="connsiteX70" fmla="*/ 603723 w 1491612"/>
              <a:gd name="connsiteY70" fmla="*/ 3792098 h 6858000"/>
              <a:gd name="connsiteX71" fmla="*/ 602607 w 1491612"/>
              <a:gd name="connsiteY71" fmla="*/ 3777135 h 6858000"/>
              <a:gd name="connsiteX72" fmla="*/ 604340 w 1491612"/>
              <a:gd name="connsiteY72" fmla="*/ 3771656 h 6858000"/>
              <a:gd name="connsiteX73" fmla="*/ 608083 w 1491612"/>
              <a:gd name="connsiteY73" fmla="*/ 3769007 h 6858000"/>
              <a:gd name="connsiteX74" fmla="*/ 607549 w 1491612"/>
              <a:gd name="connsiteY74" fmla="*/ 3767709 h 6858000"/>
              <a:gd name="connsiteX75" fmla="*/ 616245 w 1491612"/>
              <a:gd name="connsiteY75" fmla="*/ 3738082 h 6858000"/>
              <a:gd name="connsiteX76" fmla="*/ 623591 w 1491612"/>
              <a:gd name="connsiteY76" fmla="*/ 3673397 h 6858000"/>
              <a:gd name="connsiteX77" fmla="*/ 622887 w 1491612"/>
              <a:gd name="connsiteY77" fmla="*/ 3637109 h 6858000"/>
              <a:gd name="connsiteX78" fmla="*/ 626330 w 1491612"/>
              <a:gd name="connsiteY78" fmla="*/ 3536883 h 6858000"/>
              <a:gd name="connsiteX79" fmla="*/ 633868 w 1491612"/>
              <a:gd name="connsiteY79" fmla="*/ 3435652 h 6858000"/>
              <a:gd name="connsiteX80" fmla="*/ 635539 w 1491612"/>
              <a:gd name="connsiteY80" fmla="*/ 3307769 h 6858000"/>
              <a:gd name="connsiteX81" fmla="*/ 653102 w 1491612"/>
              <a:gd name="connsiteY81" fmla="*/ 3250522 h 6858000"/>
              <a:gd name="connsiteX82" fmla="*/ 653527 w 1491612"/>
              <a:gd name="connsiteY82" fmla="*/ 3229163 h 6858000"/>
              <a:gd name="connsiteX83" fmla="*/ 655350 w 1491612"/>
              <a:gd name="connsiteY83" fmla="*/ 3217217 h 6858000"/>
              <a:gd name="connsiteX84" fmla="*/ 642185 w 1491612"/>
              <a:gd name="connsiteY84" fmla="*/ 3183755 h 6858000"/>
              <a:gd name="connsiteX85" fmla="*/ 642686 w 1491612"/>
              <a:gd name="connsiteY85" fmla="*/ 3178642 h 6858000"/>
              <a:gd name="connsiteX86" fmla="*/ 630286 w 1491612"/>
              <a:gd name="connsiteY86" fmla="*/ 3158586 h 6858000"/>
              <a:gd name="connsiteX87" fmla="*/ 615471 w 1491612"/>
              <a:gd name="connsiteY87" fmla="*/ 3129034 h 6858000"/>
              <a:gd name="connsiteX88" fmla="*/ 616136 w 1491612"/>
              <a:gd name="connsiteY88" fmla="*/ 3126682 h 6858000"/>
              <a:gd name="connsiteX89" fmla="*/ 607004 w 1491612"/>
              <a:gd name="connsiteY89" fmla="*/ 3114519 h 6858000"/>
              <a:gd name="connsiteX90" fmla="*/ 593613 w 1491612"/>
              <a:gd name="connsiteY90" fmla="*/ 3106272 h 6858000"/>
              <a:gd name="connsiteX91" fmla="*/ 566343 w 1491612"/>
              <a:gd name="connsiteY91" fmla="*/ 2958185 h 6858000"/>
              <a:gd name="connsiteX92" fmla="*/ 508957 w 1491612"/>
              <a:gd name="connsiteY92" fmla="*/ 2762989 h 6858000"/>
              <a:gd name="connsiteX93" fmla="*/ 457875 w 1491612"/>
              <a:gd name="connsiteY93" fmla="*/ 2554718 h 6858000"/>
              <a:gd name="connsiteX94" fmla="*/ 437969 w 1491612"/>
              <a:gd name="connsiteY94" fmla="*/ 2485734 h 6858000"/>
              <a:gd name="connsiteX95" fmla="*/ 428692 w 1491612"/>
              <a:gd name="connsiteY95" fmla="*/ 2447068 h 6858000"/>
              <a:gd name="connsiteX96" fmla="*/ 415653 w 1491612"/>
              <a:gd name="connsiteY96" fmla="*/ 2425819 h 6858000"/>
              <a:gd name="connsiteX97" fmla="*/ 421652 w 1491612"/>
              <a:gd name="connsiteY97" fmla="*/ 2402874 h 6858000"/>
              <a:gd name="connsiteX98" fmla="*/ 424264 w 1491612"/>
              <a:gd name="connsiteY98" fmla="*/ 2381443 h 6858000"/>
              <a:gd name="connsiteX99" fmla="*/ 400593 w 1491612"/>
              <a:gd name="connsiteY99" fmla="*/ 2261920 h 6858000"/>
              <a:gd name="connsiteX100" fmla="*/ 390480 w 1491612"/>
              <a:gd name="connsiteY100" fmla="*/ 2195378 h 6858000"/>
              <a:gd name="connsiteX101" fmla="*/ 374697 w 1491612"/>
              <a:gd name="connsiteY101" fmla="*/ 2155135 h 6858000"/>
              <a:gd name="connsiteX102" fmla="*/ 372155 w 1491612"/>
              <a:gd name="connsiteY102" fmla="*/ 2118008 h 6858000"/>
              <a:gd name="connsiteX103" fmla="*/ 373148 w 1491612"/>
              <a:gd name="connsiteY103" fmla="*/ 2050531 h 6858000"/>
              <a:gd name="connsiteX104" fmla="*/ 364954 w 1491612"/>
              <a:gd name="connsiteY104" fmla="*/ 1963269 h 6858000"/>
              <a:gd name="connsiteX105" fmla="*/ 346132 w 1491612"/>
              <a:gd name="connsiteY105" fmla="*/ 1906352 h 6858000"/>
              <a:gd name="connsiteX106" fmla="*/ 322689 w 1491612"/>
              <a:gd name="connsiteY106" fmla="*/ 1861531 h 6858000"/>
              <a:gd name="connsiteX107" fmla="*/ 276488 w 1491612"/>
              <a:gd name="connsiteY107" fmla="*/ 1732919 h 6858000"/>
              <a:gd name="connsiteX108" fmla="*/ 248799 w 1491612"/>
              <a:gd name="connsiteY108" fmla="*/ 1663540 h 6858000"/>
              <a:gd name="connsiteX109" fmla="*/ 247925 w 1491612"/>
              <a:gd name="connsiteY109" fmla="*/ 1615777 h 6858000"/>
              <a:gd name="connsiteX110" fmla="*/ 228720 w 1491612"/>
              <a:gd name="connsiteY110" fmla="*/ 1563678 h 6858000"/>
              <a:gd name="connsiteX111" fmla="*/ 241800 w 1491612"/>
              <a:gd name="connsiteY111" fmla="*/ 1519474 h 6858000"/>
              <a:gd name="connsiteX112" fmla="*/ 234542 w 1491612"/>
              <a:gd name="connsiteY112" fmla="*/ 1477995 h 6858000"/>
              <a:gd name="connsiteX113" fmla="*/ 220627 w 1491612"/>
              <a:gd name="connsiteY113" fmla="*/ 1373769 h 6858000"/>
              <a:gd name="connsiteX114" fmla="*/ 228934 w 1491612"/>
              <a:gd name="connsiteY114" fmla="*/ 1307086 h 6858000"/>
              <a:gd name="connsiteX115" fmla="*/ 230122 w 1491612"/>
              <a:gd name="connsiteY115" fmla="*/ 1189033 h 6858000"/>
              <a:gd name="connsiteX116" fmla="*/ 234807 w 1491612"/>
              <a:gd name="connsiteY116" fmla="*/ 1168288 h 6858000"/>
              <a:gd name="connsiteX117" fmla="*/ 227089 w 1491612"/>
              <a:gd name="connsiteY117" fmla="*/ 1142577 h 6858000"/>
              <a:gd name="connsiteX118" fmla="*/ 216395 w 1491612"/>
              <a:gd name="connsiteY118" fmla="*/ 1088484 h 6858000"/>
              <a:gd name="connsiteX119" fmla="*/ 205131 w 1491612"/>
              <a:gd name="connsiteY119" fmla="*/ 1016103 h 6858000"/>
              <a:gd name="connsiteX120" fmla="*/ 206587 w 1491612"/>
              <a:gd name="connsiteY120" fmla="*/ 932283 h 6858000"/>
              <a:gd name="connsiteX121" fmla="*/ 208823 w 1491612"/>
              <a:gd name="connsiteY121" fmla="*/ 915925 h 6858000"/>
              <a:gd name="connsiteX122" fmla="*/ 201452 w 1491612"/>
              <a:gd name="connsiteY122" fmla="*/ 896999 h 6858000"/>
              <a:gd name="connsiteX123" fmla="*/ 170860 w 1491612"/>
              <a:gd name="connsiteY123" fmla="*/ 821517 h 6858000"/>
              <a:gd name="connsiteX124" fmla="*/ 149810 w 1491612"/>
              <a:gd name="connsiteY124" fmla="*/ 751353 h 6858000"/>
              <a:gd name="connsiteX125" fmla="*/ 149368 w 1491612"/>
              <a:gd name="connsiteY125" fmla="*/ 721230 h 6858000"/>
              <a:gd name="connsiteX126" fmla="*/ 135039 w 1491612"/>
              <a:gd name="connsiteY126" fmla="*/ 681659 h 6858000"/>
              <a:gd name="connsiteX127" fmla="*/ 120458 w 1491612"/>
              <a:gd name="connsiteY127" fmla="*/ 635218 h 6858000"/>
              <a:gd name="connsiteX128" fmla="*/ 125469 w 1491612"/>
              <a:gd name="connsiteY128" fmla="*/ 613763 h 6858000"/>
              <a:gd name="connsiteX129" fmla="*/ 111411 w 1491612"/>
              <a:gd name="connsiteY129" fmla="*/ 598582 h 6858000"/>
              <a:gd name="connsiteX130" fmla="*/ 111092 w 1491612"/>
              <a:gd name="connsiteY130" fmla="*/ 576846 h 6858000"/>
              <a:gd name="connsiteX131" fmla="*/ 90718 w 1491612"/>
              <a:gd name="connsiteY131" fmla="*/ 530055 h 6858000"/>
              <a:gd name="connsiteX132" fmla="*/ 89966 w 1491612"/>
              <a:gd name="connsiteY132" fmla="*/ 465389 h 6858000"/>
              <a:gd name="connsiteX133" fmla="*/ 72889 w 1491612"/>
              <a:gd name="connsiteY133" fmla="*/ 424699 h 6858000"/>
              <a:gd name="connsiteX134" fmla="*/ 73264 w 1491612"/>
              <a:gd name="connsiteY134" fmla="*/ 404917 h 6858000"/>
              <a:gd name="connsiteX135" fmla="*/ 53221 w 1491612"/>
              <a:gd name="connsiteY135" fmla="*/ 367211 h 6858000"/>
              <a:gd name="connsiteX136" fmla="*/ 19525 w 1491612"/>
              <a:gd name="connsiteY136" fmla="*/ 268519 h 6858000"/>
              <a:gd name="connsiteX137" fmla="*/ 7008 w 1491612"/>
              <a:gd name="connsiteY137" fmla="*/ 160886 h 6858000"/>
              <a:gd name="connsiteX138" fmla="*/ 2385 w 1491612"/>
              <a:gd name="connsiteY138" fmla="*/ 47336 h 6858000"/>
              <a:gd name="connsiteX139" fmla="*/ 164830 w 1491612"/>
              <a:gd name="connsiteY139" fmla="*/ 0 h 6858000"/>
              <a:gd name="connsiteX0" fmla="*/ 158408 w 1485190"/>
              <a:gd name="connsiteY0" fmla="*/ 0 h 6858000"/>
              <a:gd name="connsiteX1" fmla="*/ 1485190 w 1485190"/>
              <a:gd name="connsiteY1" fmla="*/ 0 h 6858000"/>
              <a:gd name="connsiteX2" fmla="*/ 1485190 w 1485190"/>
              <a:gd name="connsiteY2" fmla="*/ 6858000 h 6858000"/>
              <a:gd name="connsiteX3" fmla="*/ 221884 w 1485190"/>
              <a:gd name="connsiteY3" fmla="*/ 6857735 h 6858000"/>
              <a:gd name="connsiteX4" fmla="*/ 258477 w 1485190"/>
              <a:gd name="connsiteY4" fmla="*/ 6776847 h 6858000"/>
              <a:gd name="connsiteX5" fmla="*/ 269977 w 1485190"/>
              <a:gd name="connsiteY5" fmla="*/ 6737706 h 6858000"/>
              <a:gd name="connsiteX6" fmla="*/ 294716 w 1485190"/>
              <a:gd name="connsiteY6" fmla="*/ 6691589 h 6858000"/>
              <a:gd name="connsiteX7" fmla="*/ 272273 w 1485190"/>
              <a:gd name="connsiteY7" fmla="*/ 6659970 h 6858000"/>
              <a:gd name="connsiteX8" fmla="*/ 287364 w 1485190"/>
              <a:gd name="connsiteY8" fmla="*/ 6636211 h 6858000"/>
              <a:gd name="connsiteX9" fmla="*/ 304808 w 1485190"/>
              <a:gd name="connsiteY9" fmla="*/ 6594177 h 6858000"/>
              <a:gd name="connsiteX10" fmla="*/ 318848 w 1485190"/>
              <a:gd name="connsiteY10" fmla="*/ 6557575 h 6858000"/>
              <a:gd name="connsiteX11" fmla="*/ 371805 w 1485190"/>
              <a:gd name="connsiteY11" fmla="*/ 6492130 h 6858000"/>
              <a:gd name="connsiteX12" fmla="*/ 387492 w 1485190"/>
              <a:gd name="connsiteY12" fmla="*/ 6431610 h 6858000"/>
              <a:gd name="connsiteX13" fmla="*/ 431197 w 1485190"/>
              <a:gd name="connsiteY13" fmla="*/ 6379786 h 6858000"/>
              <a:gd name="connsiteX14" fmla="*/ 414420 w 1485190"/>
              <a:gd name="connsiteY14" fmla="*/ 6334727 h 6858000"/>
              <a:gd name="connsiteX15" fmla="*/ 391835 w 1485190"/>
              <a:gd name="connsiteY15" fmla="*/ 6313295 h 6858000"/>
              <a:gd name="connsiteX16" fmla="*/ 398999 w 1485190"/>
              <a:gd name="connsiteY16" fmla="*/ 6280046 h 6858000"/>
              <a:gd name="connsiteX17" fmla="*/ 381744 w 1485190"/>
              <a:gd name="connsiteY17" fmla="*/ 6270265 h 6858000"/>
              <a:gd name="connsiteX18" fmla="*/ 408772 w 1485190"/>
              <a:gd name="connsiteY18" fmla="*/ 6252834 h 6858000"/>
              <a:gd name="connsiteX19" fmla="*/ 386764 w 1485190"/>
              <a:gd name="connsiteY19" fmla="*/ 6202459 h 6858000"/>
              <a:gd name="connsiteX20" fmla="*/ 385562 w 1485190"/>
              <a:gd name="connsiteY20" fmla="*/ 6153037 h 6858000"/>
              <a:gd name="connsiteX21" fmla="*/ 400977 w 1485190"/>
              <a:gd name="connsiteY21" fmla="*/ 6078132 h 6858000"/>
              <a:gd name="connsiteX22" fmla="*/ 388364 w 1485190"/>
              <a:gd name="connsiteY22" fmla="*/ 6028119 h 6858000"/>
              <a:gd name="connsiteX23" fmla="*/ 373593 w 1485190"/>
              <a:gd name="connsiteY23" fmla="*/ 5926735 h 6858000"/>
              <a:gd name="connsiteX24" fmla="*/ 423105 w 1485190"/>
              <a:gd name="connsiteY24" fmla="*/ 5712857 h 6858000"/>
              <a:gd name="connsiteX25" fmla="*/ 402180 w 1485190"/>
              <a:gd name="connsiteY25" fmla="*/ 5676393 h 6858000"/>
              <a:gd name="connsiteX26" fmla="*/ 441772 w 1485190"/>
              <a:gd name="connsiteY26" fmla="*/ 5563435 h 6858000"/>
              <a:gd name="connsiteX27" fmla="*/ 488902 w 1485190"/>
              <a:gd name="connsiteY27" fmla="*/ 5437125 h 6858000"/>
              <a:gd name="connsiteX28" fmla="*/ 502470 w 1485190"/>
              <a:gd name="connsiteY28" fmla="*/ 5396260 h 6858000"/>
              <a:gd name="connsiteX29" fmla="*/ 518451 w 1485190"/>
              <a:gd name="connsiteY29" fmla="*/ 5330009 h 6858000"/>
              <a:gd name="connsiteX30" fmla="*/ 551944 w 1485190"/>
              <a:gd name="connsiteY30" fmla="*/ 5273739 h 6858000"/>
              <a:gd name="connsiteX31" fmla="*/ 561543 w 1485190"/>
              <a:gd name="connsiteY31" fmla="*/ 5241779 h 6858000"/>
              <a:gd name="connsiteX32" fmla="*/ 572769 w 1485190"/>
              <a:gd name="connsiteY32" fmla="*/ 5225268 h 6858000"/>
              <a:gd name="connsiteX33" fmla="*/ 573789 w 1485190"/>
              <a:gd name="connsiteY33" fmla="*/ 5217684 h 6858000"/>
              <a:gd name="connsiteX34" fmla="*/ 581130 w 1485190"/>
              <a:gd name="connsiteY34" fmla="*/ 5193377 h 6858000"/>
              <a:gd name="connsiteX35" fmla="*/ 584433 w 1485190"/>
              <a:gd name="connsiteY35" fmla="*/ 5179288 h 6858000"/>
              <a:gd name="connsiteX36" fmla="*/ 585417 w 1485190"/>
              <a:gd name="connsiteY36" fmla="*/ 5173621 h 6858000"/>
              <a:gd name="connsiteX37" fmla="*/ 581051 w 1485190"/>
              <a:gd name="connsiteY37" fmla="*/ 5159961 h 6858000"/>
              <a:gd name="connsiteX38" fmla="*/ 587728 w 1485190"/>
              <a:gd name="connsiteY38" fmla="*/ 5144295 h 6858000"/>
              <a:gd name="connsiteX39" fmla="*/ 584661 w 1485190"/>
              <a:gd name="connsiteY39" fmla="*/ 5125185 h 6858000"/>
              <a:gd name="connsiteX40" fmla="*/ 591491 w 1485190"/>
              <a:gd name="connsiteY40" fmla="*/ 5121884 h 6858000"/>
              <a:gd name="connsiteX41" fmla="*/ 598527 w 1485190"/>
              <a:gd name="connsiteY41" fmla="*/ 5067850 h 6858000"/>
              <a:gd name="connsiteX42" fmla="*/ 601258 w 1485190"/>
              <a:gd name="connsiteY42" fmla="*/ 5060861 h 6858000"/>
              <a:gd name="connsiteX43" fmla="*/ 597962 w 1485190"/>
              <a:gd name="connsiteY43" fmla="*/ 5034192 h 6858000"/>
              <a:gd name="connsiteX44" fmla="*/ 599516 w 1485190"/>
              <a:gd name="connsiteY44" fmla="*/ 4993030 h 6858000"/>
              <a:gd name="connsiteX45" fmla="*/ 606425 w 1485190"/>
              <a:gd name="connsiteY45" fmla="*/ 4946844 h 6858000"/>
              <a:gd name="connsiteX46" fmla="*/ 602281 w 1485190"/>
              <a:gd name="connsiteY46" fmla="*/ 4932692 h 6858000"/>
              <a:gd name="connsiteX47" fmla="*/ 617684 w 1485190"/>
              <a:gd name="connsiteY47" fmla="*/ 4858827 h 6858000"/>
              <a:gd name="connsiteX48" fmla="*/ 623587 w 1485190"/>
              <a:gd name="connsiteY48" fmla="*/ 4821170 h 6858000"/>
              <a:gd name="connsiteX49" fmla="*/ 628320 w 1485190"/>
              <a:gd name="connsiteY49" fmla="*/ 4780965 h 6858000"/>
              <a:gd name="connsiteX50" fmla="*/ 629613 w 1485190"/>
              <a:gd name="connsiteY50" fmla="*/ 4750867 h 6858000"/>
              <a:gd name="connsiteX51" fmla="*/ 627420 w 1485190"/>
              <a:gd name="connsiteY51" fmla="*/ 4690749 h 6858000"/>
              <a:gd name="connsiteX52" fmla="*/ 622900 w 1485190"/>
              <a:gd name="connsiteY52" fmla="*/ 4584173 h 6858000"/>
              <a:gd name="connsiteX53" fmla="*/ 617983 w 1485190"/>
              <a:gd name="connsiteY53" fmla="*/ 4444346 h 6858000"/>
              <a:gd name="connsiteX54" fmla="*/ 614548 w 1485190"/>
              <a:gd name="connsiteY54" fmla="*/ 4375228 h 6858000"/>
              <a:gd name="connsiteX55" fmla="*/ 595201 w 1485190"/>
              <a:gd name="connsiteY55" fmla="*/ 4214165 h 6858000"/>
              <a:gd name="connsiteX56" fmla="*/ 599274 w 1485190"/>
              <a:gd name="connsiteY56" fmla="*/ 4090296 h 6858000"/>
              <a:gd name="connsiteX57" fmla="*/ 584530 w 1485190"/>
              <a:gd name="connsiteY57" fmla="*/ 4033999 h 6858000"/>
              <a:gd name="connsiteX58" fmla="*/ 585679 w 1485190"/>
              <a:gd name="connsiteY58" fmla="*/ 4031933 h 6858000"/>
              <a:gd name="connsiteX59" fmla="*/ 584255 w 1485190"/>
              <a:gd name="connsiteY59" fmla="*/ 4013953 h 6858000"/>
              <a:gd name="connsiteX60" fmla="*/ 570550 w 1485190"/>
              <a:gd name="connsiteY60" fmla="*/ 3974753 h 6858000"/>
              <a:gd name="connsiteX61" fmla="*/ 572148 w 1485190"/>
              <a:gd name="connsiteY61" fmla="*/ 3969950 h 6858000"/>
              <a:gd name="connsiteX62" fmla="*/ 565570 w 1485190"/>
              <a:gd name="connsiteY62" fmla="*/ 3933779 h 6858000"/>
              <a:gd name="connsiteX63" fmla="*/ 566901 w 1485190"/>
              <a:gd name="connsiteY63" fmla="*/ 3933093 h 6858000"/>
              <a:gd name="connsiteX64" fmla="*/ 571255 w 1485190"/>
              <a:gd name="connsiteY64" fmla="*/ 3922082 h 6858000"/>
              <a:gd name="connsiteX65" fmla="*/ 576333 w 1485190"/>
              <a:gd name="connsiteY65" fmla="*/ 3901461 h 6858000"/>
              <a:gd name="connsiteX66" fmla="*/ 598927 w 1485190"/>
              <a:gd name="connsiteY66" fmla="*/ 3813873 h 6858000"/>
              <a:gd name="connsiteX67" fmla="*/ 598352 w 1485190"/>
              <a:gd name="connsiteY67" fmla="*/ 3806161 h 6858000"/>
              <a:gd name="connsiteX68" fmla="*/ 598659 w 1485190"/>
              <a:gd name="connsiteY68" fmla="*/ 3805957 h 6858000"/>
              <a:gd name="connsiteX69" fmla="*/ 598686 w 1485190"/>
              <a:gd name="connsiteY69" fmla="*/ 3797724 h 6858000"/>
              <a:gd name="connsiteX70" fmla="*/ 597301 w 1485190"/>
              <a:gd name="connsiteY70" fmla="*/ 3792098 h 6858000"/>
              <a:gd name="connsiteX71" fmla="*/ 596185 w 1485190"/>
              <a:gd name="connsiteY71" fmla="*/ 3777135 h 6858000"/>
              <a:gd name="connsiteX72" fmla="*/ 597918 w 1485190"/>
              <a:gd name="connsiteY72" fmla="*/ 3771656 h 6858000"/>
              <a:gd name="connsiteX73" fmla="*/ 601661 w 1485190"/>
              <a:gd name="connsiteY73" fmla="*/ 3769007 h 6858000"/>
              <a:gd name="connsiteX74" fmla="*/ 601127 w 1485190"/>
              <a:gd name="connsiteY74" fmla="*/ 3767709 h 6858000"/>
              <a:gd name="connsiteX75" fmla="*/ 609823 w 1485190"/>
              <a:gd name="connsiteY75" fmla="*/ 3738082 h 6858000"/>
              <a:gd name="connsiteX76" fmla="*/ 617169 w 1485190"/>
              <a:gd name="connsiteY76" fmla="*/ 3673397 h 6858000"/>
              <a:gd name="connsiteX77" fmla="*/ 616465 w 1485190"/>
              <a:gd name="connsiteY77" fmla="*/ 3637109 h 6858000"/>
              <a:gd name="connsiteX78" fmla="*/ 619908 w 1485190"/>
              <a:gd name="connsiteY78" fmla="*/ 3536883 h 6858000"/>
              <a:gd name="connsiteX79" fmla="*/ 627446 w 1485190"/>
              <a:gd name="connsiteY79" fmla="*/ 3435652 h 6858000"/>
              <a:gd name="connsiteX80" fmla="*/ 629117 w 1485190"/>
              <a:gd name="connsiteY80" fmla="*/ 3307769 h 6858000"/>
              <a:gd name="connsiteX81" fmla="*/ 646680 w 1485190"/>
              <a:gd name="connsiteY81" fmla="*/ 3250522 h 6858000"/>
              <a:gd name="connsiteX82" fmla="*/ 647105 w 1485190"/>
              <a:gd name="connsiteY82" fmla="*/ 3229163 h 6858000"/>
              <a:gd name="connsiteX83" fmla="*/ 648928 w 1485190"/>
              <a:gd name="connsiteY83" fmla="*/ 3217217 h 6858000"/>
              <a:gd name="connsiteX84" fmla="*/ 635763 w 1485190"/>
              <a:gd name="connsiteY84" fmla="*/ 3183755 h 6858000"/>
              <a:gd name="connsiteX85" fmla="*/ 636264 w 1485190"/>
              <a:gd name="connsiteY85" fmla="*/ 3178642 h 6858000"/>
              <a:gd name="connsiteX86" fmla="*/ 623864 w 1485190"/>
              <a:gd name="connsiteY86" fmla="*/ 3158586 h 6858000"/>
              <a:gd name="connsiteX87" fmla="*/ 609049 w 1485190"/>
              <a:gd name="connsiteY87" fmla="*/ 3129034 h 6858000"/>
              <a:gd name="connsiteX88" fmla="*/ 609714 w 1485190"/>
              <a:gd name="connsiteY88" fmla="*/ 3126682 h 6858000"/>
              <a:gd name="connsiteX89" fmla="*/ 600582 w 1485190"/>
              <a:gd name="connsiteY89" fmla="*/ 3114519 h 6858000"/>
              <a:gd name="connsiteX90" fmla="*/ 587191 w 1485190"/>
              <a:gd name="connsiteY90" fmla="*/ 3106272 h 6858000"/>
              <a:gd name="connsiteX91" fmla="*/ 559921 w 1485190"/>
              <a:gd name="connsiteY91" fmla="*/ 2958185 h 6858000"/>
              <a:gd name="connsiteX92" fmla="*/ 502535 w 1485190"/>
              <a:gd name="connsiteY92" fmla="*/ 2762989 h 6858000"/>
              <a:gd name="connsiteX93" fmla="*/ 451453 w 1485190"/>
              <a:gd name="connsiteY93" fmla="*/ 2554718 h 6858000"/>
              <a:gd name="connsiteX94" fmla="*/ 431547 w 1485190"/>
              <a:gd name="connsiteY94" fmla="*/ 2485734 h 6858000"/>
              <a:gd name="connsiteX95" fmla="*/ 422270 w 1485190"/>
              <a:gd name="connsiteY95" fmla="*/ 2447068 h 6858000"/>
              <a:gd name="connsiteX96" fmla="*/ 409231 w 1485190"/>
              <a:gd name="connsiteY96" fmla="*/ 2425819 h 6858000"/>
              <a:gd name="connsiteX97" fmla="*/ 415230 w 1485190"/>
              <a:gd name="connsiteY97" fmla="*/ 2402874 h 6858000"/>
              <a:gd name="connsiteX98" fmla="*/ 417842 w 1485190"/>
              <a:gd name="connsiteY98" fmla="*/ 2381443 h 6858000"/>
              <a:gd name="connsiteX99" fmla="*/ 394171 w 1485190"/>
              <a:gd name="connsiteY99" fmla="*/ 2261920 h 6858000"/>
              <a:gd name="connsiteX100" fmla="*/ 384058 w 1485190"/>
              <a:gd name="connsiteY100" fmla="*/ 2195378 h 6858000"/>
              <a:gd name="connsiteX101" fmla="*/ 368275 w 1485190"/>
              <a:gd name="connsiteY101" fmla="*/ 2155135 h 6858000"/>
              <a:gd name="connsiteX102" fmla="*/ 365733 w 1485190"/>
              <a:gd name="connsiteY102" fmla="*/ 2118008 h 6858000"/>
              <a:gd name="connsiteX103" fmla="*/ 366726 w 1485190"/>
              <a:gd name="connsiteY103" fmla="*/ 2050531 h 6858000"/>
              <a:gd name="connsiteX104" fmla="*/ 358532 w 1485190"/>
              <a:gd name="connsiteY104" fmla="*/ 1963269 h 6858000"/>
              <a:gd name="connsiteX105" fmla="*/ 339710 w 1485190"/>
              <a:gd name="connsiteY105" fmla="*/ 1906352 h 6858000"/>
              <a:gd name="connsiteX106" fmla="*/ 316267 w 1485190"/>
              <a:gd name="connsiteY106" fmla="*/ 1861531 h 6858000"/>
              <a:gd name="connsiteX107" fmla="*/ 270066 w 1485190"/>
              <a:gd name="connsiteY107" fmla="*/ 1732919 h 6858000"/>
              <a:gd name="connsiteX108" fmla="*/ 242377 w 1485190"/>
              <a:gd name="connsiteY108" fmla="*/ 1663540 h 6858000"/>
              <a:gd name="connsiteX109" fmla="*/ 241503 w 1485190"/>
              <a:gd name="connsiteY109" fmla="*/ 1615777 h 6858000"/>
              <a:gd name="connsiteX110" fmla="*/ 222298 w 1485190"/>
              <a:gd name="connsiteY110" fmla="*/ 1563678 h 6858000"/>
              <a:gd name="connsiteX111" fmla="*/ 235378 w 1485190"/>
              <a:gd name="connsiteY111" fmla="*/ 1519474 h 6858000"/>
              <a:gd name="connsiteX112" fmla="*/ 228120 w 1485190"/>
              <a:gd name="connsiteY112" fmla="*/ 1477995 h 6858000"/>
              <a:gd name="connsiteX113" fmla="*/ 214205 w 1485190"/>
              <a:gd name="connsiteY113" fmla="*/ 1373769 h 6858000"/>
              <a:gd name="connsiteX114" fmla="*/ 222512 w 1485190"/>
              <a:gd name="connsiteY114" fmla="*/ 1307086 h 6858000"/>
              <a:gd name="connsiteX115" fmla="*/ 223700 w 1485190"/>
              <a:gd name="connsiteY115" fmla="*/ 1189033 h 6858000"/>
              <a:gd name="connsiteX116" fmla="*/ 228385 w 1485190"/>
              <a:gd name="connsiteY116" fmla="*/ 1168288 h 6858000"/>
              <a:gd name="connsiteX117" fmla="*/ 220667 w 1485190"/>
              <a:gd name="connsiteY117" fmla="*/ 1142577 h 6858000"/>
              <a:gd name="connsiteX118" fmla="*/ 209973 w 1485190"/>
              <a:gd name="connsiteY118" fmla="*/ 1088484 h 6858000"/>
              <a:gd name="connsiteX119" fmla="*/ 198709 w 1485190"/>
              <a:gd name="connsiteY119" fmla="*/ 1016103 h 6858000"/>
              <a:gd name="connsiteX120" fmla="*/ 200165 w 1485190"/>
              <a:gd name="connsiteY120" fmla="*/ 932283 h 6858000"/>
              <a:gd name="connsiteX121" fmla="*/ 202401 w 1485190"/>
              <a:gd name="connsiteY121" fmla="*/ 915925 h 6858000"/>
              <a:gd name="connsiteX122" fmla="*/ 195030 w 1485190"/>
              <a:gd name="connsiteY122" fmla="*/ 896999 h 6858000"/>
              <a:gd name="connsiteX123" fmla="*/ 164438 w 1485190"/>
              <a:gd name="connsiteY123" fmla="*/ 821517 h 6858000"/>
              <a:gd name="connsiteX124" fmla="*/ 143388 w 1485190"/>
              <a:gd name="connsiteY124" fmla="*/ 751353 h 6858000"/>
              <a:gd name="connsiteX125" fmla="*/ 142946 w 1485190"/>
              <a:gd name="connsiteY125" fmla="*/ 721230 h 6858000"/>
              <a:gd name="connsiteX126" fmla="*/ 128617 w 1485190"/>
              <a:gd name="connsiteY126" fmla="*/ 681659 h 6858000"/>
              <a:gd name="connsiteX127" fmla="*/ 114036 w 1485190"/>
              <a:gd name="connsiteY127" fmla="*/ 635218 h 6858000"/>
              <a:gd name="connsiteX128" fmla="*/ 119047 w 1485190"/>
              <a:gd name="connsiteY128" fmla="*/ 613763 h 6858000"/>
              <a:gd name="connsiteX129" fmla="*/ 104989 w 1485190"/>
              <a:gd name="connsiteY129" fmla="*/ 598582 h 6858000"/>
              <a:gd name="connsiteX130" fmla="*/ 104670 w 1485190"/>
              <a:gd name="connsiteY130" fmla="*/ 576846 h 6858000"/>
              <a:gd name="connsiteX131" fmla="*/ 84296 w 1485190"/>
              <a:gd name="connsiteY131" fmla="*/ 530055 h 6858000"/>
              <a:gd name="connsiteX132" fmla="*/ 83544 w 1485190"/>
              <a:gd name="connsiteY132" fmla="*/ 465389 h 6858000"/>
              <a:gd name="connsiteX133" fmla="*/ 66467 w 1485190"/>
              <a:gd name="connsiteY133" fmla="*/ 424699 h 6858000"/>
              <a:gd name="connsiteX134" fmla="*/ 66842 w 1485190"/>
              <a:gd name="connsiteY134" fmla="*/ 404917 h 6858000"/>
              <a:gd name="connsiteX135" fmla="*/ 46799 w 1485190"/>
              <a:gd name="connsiteY135" fmla="*/ 367211 h 6858000"/>
              <a:gd name="connsiteX136" fmla="*/ 13103 w 1485190"/>
              <a:gd name="connsiteY136" fmla="*/ 268519 h 6858000"/>
              <a:gd name="connsiteX137" fmla="*/ 586 w 1485190"/>
              <a:gd name="connsiteY137" fmla="*/ 160886 h 6858000"/>
              <a:gd name="connsiteX138" fmla="*/ 198854 w 1485190"/>
              <a:gd name="connsiteY138" fmla="*/ 55288 h 6858000"/>
              <a:gd name="connsiteX139" fmla="*/ 158408 w 1485190"/>
              <a:gd name="connsiteY139" fmla="*/ 0 h 6858000"/>
              <a:gd name="connsiteX0" fmla="*/ 145305 w 1472087"/>
              <a:gd name="connsiteY0" fmla="*/ 0 h 6858000"/>
              <a:gd name="connsiteX1" fmla="*/ 1472087 w 1472087"/>
              <a:gd name="connsiteY1" fmla="*/ 0 h 6858000"/>
              <a:gd name="connsiteX2" fmla="*/ 1472087 w 1472087"/>
              <a:gd name="connsiteY2" fmla="*/ 6858000 h 6858000"/>
              <a:gd name="connsiteX3" fmla="*/ 208781 w 1472087"/>
              <a:gd name="connsiteY3" fmla="*/ 6857735 h 6858000"/>
              <a:gd name="connsiteX4" fmla="*/ 245374 w 1472087"/>
              <a:gd name="connsiteY4" fmla="*/ 6776847 h 6858000"/>
              <a:gd name="connsiteX5" fmla="*/ 256874 w 1472087"/>
              <a:gd name="connsiteY5" fmla="*/ 6737706 h 6858000"/>
              <a:gd name="connsiteX6" fmla="*/ 281613 w 1472087"/>
              <a:gd name="connsiteY6" fmla="*/ 6691589 h 6858000"/>
              <a:gd name="connsiteX7" fmla="*/ 259170 w 1472087"/>
              <a:gd name="connsiteY7" fmla="*/ 6659970 h 6858000"/>
              <a:gd name="connsiteX8" fmla="*/ 274261 w 1472087"/>
              <a:gd name="connsiteY8" fmla="*/ 6636211 h 6858000"/>
              <a:gd name="connsiteX9" fmla="*/ 291705 w 1472087"/>
              <a:gd name="connsiteY9" fmla="*/ 6594177 h 6858000"/>
              <a:gd name="connsiteX10" fmla="*/ 305745 w 1472087"/>
              <a:gd name="connsiteY10" fmla="*/ 6557575 h 6858000"/>
              <a:gd name="connsiteX11" fmla="*/ 358702 w 1472087"/>
              <a:gd name="connsiteY11" fmla="*/ 6492130 h 6858000"/>
              <a:gd name="connsiteX12" fmla="*/ 374389 w 1472087"/>
              <a:gd name="connsiteY12" fmla="*/ 6431610 h 6858000"/>
              <a:gd name="connsiteX13" fmla="*/ 418094 w 1472087"/>
              <a:gd name="connsiteY13" fmla="*/ 6379786 h 6858000"/>
              <a:gd name="connsiteX14" fmla="*/ 401317 w 1472087"/>
              <a:gd name="connsiteY14" fmla="*/ 6334727 h 6858000"/>
              <a:gd name="connsiteX15" fmla="*/ 378732 w 1472087"/>
              <a:gd name="connsiteY15" fmla="*/ 6313295 h 6858000"/>
              <a:gd name="connsiteX16" fmla="*/ 385896 w 1472087"/>
              <a:gd name="connsiteY16" fmla="*/ 6280046 h 6858000"/>
              <a:gd name="connsiteX17" fmla="*/ 368641 w 1472087"/>
              <a:gd name="connsiteY17" fmla="*/ 6270265 h 6858000"/>
              <a:gd name="connsiteX18" fmla="*/ 395669 w 1472087"/>
              <a:gd name="connsiteY18" fmla="*/ 6252834 h 6858000"/>
              <a:gd name="connsiteX19" fmla="*/ 373661 w 1472087"/>
              <a:gd name="connsiteY19" fmla="*/ 6202459 h 6858000"/>
              <a:gd name="connsiteX20" fmla="*/ 372459 w 1472087"/>
              <a:gd name="connsiteY20" fmla="*/ 6153037 h 6858000"/>
              <a:gd name="connsiteX21" fmla="*/ 387874 w 1472087"/>
              <a:gd name="connsiteY21" fmla="*/ 6078132 h 6858000"/>
              <a:gd name="connsiteX22" fmla="*/ 375261 w 1472087"/>
              <a:gd name="connsiteY22" fmla="*/ 6028119 h 6858000"/>
              <a:gd name="connsiteX23" fmla="*/ 360490 w 1472087"/>
              <a:gd name="connsiteY23" fmla="*/ 5926735 h 6858000"/>
              <a:gd name="connsiteX24" fmla="*/ 410002 w 1472087"/>
              <a:gd name="connsiteY24" fmla="*/ 5712857 h 6858000"/>
              <a:gd name="connsiteX25" fmla="*/ 389077 w 1472087"/>
              <a:gd name="connsiteY25" fmla="*/ 5676393 h 6858000"/>
              <a:gd name="connsiteX26" fmla="*/ 428669 w 1472087"/>
              <a:gd name="connsiteY26" fmla="*/ 5563435 h 6858000"/>
              <a:gd name="connsiteX27" fmla="*/ 475799 w 1472087"/>
              <a:gd name="connsiteY27" fmla="*/ 5437125 h 6858000"/>
              <a:gd name="connsiteX28" fmla="*/ 489367 w 1472087"/>
              <a:gd name="connsiteY28" fmla="*/ 5396260 h 6858000"/>
              <a:gd name="connsiteX29" fmla="*/ 505348 w 1472087"/>
              <a:gd name="connsiteY29" fmla="*/ 5330009 h 6858000"/>
              <a:gd name="connsiteX30" fmla="*/ 538841 w 1472087"/>
              <a:gd name="connsiteY30" fmla="*/ 5273739 h 6858000"/>
              <a:gd name="connsiteX31" fmla="*/ 548440 w 1472087"/>
              <a:gd name="connsiteY31" fmla="*/ 5241779 h 6858000"/>
              <a:gd name="connsiteX32" fmla="*/ 559666 w 1472087"/>
              <a:gd name="connsiteY32" fmla="*/ 5225268 h 6858000"/>
              <a:gd name="connsiteX33" fmla="*/ 560686 w 1472087"/>
              <a:gd name="connsiteY33" fmla="*/ 5217684 h 6858000"/>
              <a:gd name="connsiteX34" fmla="*/ 568027 w 1472087"/>
              <a:gd name="connsiteY34" fmla="*/ 5193377 h 6858000"/>
              <a:gd name="connsiteX35" fmla="*/ 571330 w 1472087"/>
              <a:gd name="connsiteY35" fmla="*/ 5179288 h 6858000"/>
              <a:gd name="connsiteX36" fmla="*/ 572314 w 1472087"/>
              <a:gd name="connsiteY36" fmla="*/ 5173621 h 6858000"/>
              <a:gd name="connsiteX37" fmla="*/ 567948 w 1472087"/>
              <a:gd name="connsiteY37" fmla="*/ 5159961 h 6858000"/>
              <a:gd name="connsiteX38" fmla="*/ 574625 w 1472087"/>
              <a:gd name="connsiteY38" fmla="*/ 5144295 h 6858000"/>
              <a:gd name="connsiteX39" fmla="*/ 571558 w 1472087"/>
              <a:gd name="connsiteY39" fmla="*/ 5125185 h 6858000"/>
              <a:gd name="connsiteX40" fmla="*/ 578388 w 1472087"/>
              <a:gd name="connsiteY40" fmla="*/ 5121884 h 6858000"/>
              <a:gd name="connsiteX41" fmla="*/ 585424 w 1472087"/>
              <a:gd name="connsiteY41" fmla="*/ 5067850 h 6858000"/>
              <a:gd name="connsiteX42" fmla="*/ 588155 w 1472087"/>
              <a:gd name="connsiteY42" fmla="*/ 5060861 h 6858000"/>
              <a:gd name="connsiteX43" fmla="*/ 584859 w 1472087"/>
              <a:gd name="connsiteY43" fmla="*/ 5034192 h 6858000"/>
              <a:gd name="connsiteX44" fmla="*/ 586413 w 1472087"/>
              <a:gd name="connsiteY44" fmla="*/ 4993030 h 6858000"/>
              <a:gd name="connsiteX45" fmla="*/ 593322 w 1472087"/>
              <a:gd name="connsiteY45" fmla="*/ 4946844 h 6858000"/>
              <a:gd name="connsiteX46" fmla="*/ 589178 w 1472087"/>
              <a:gd name="connsiteY46" fmla="*/ 4932692 h 6858000"/>
              <a:gd name="connsiteX47" fmla="*/ 604581 w 1472087"/>
              <a:gd name="connsiteY47" fmla="*/ 4858827 h 6858000"/>
              <a:gd name="connsiteX48" fmla="*/ 610484 w 1472087"/>
              <a:gd name="connsiteY48" fmla="*/ 4821170 h 6858000"/>
              <a:gd name="connsiteX49" fmla="*/ 615217 w 1472087"/>
              <a:gd name="connsiteY49" fmla="*/ 4780965 h 6858000"/>
              <a:gd name="connsiteX50" fmla="*/ 616510 w 1472087"/>
              <a:gd name="connsiteY50" fmla="*/ 4750867 h 6858000"/>
              <a:gd name="connsiteX51" fmla="*/ 614317 w 1472087"/>
              <a:gd name="connsiteY51" fmla="*/ 4690749 h 6858000"/>
              <a:gd name="connsiteX52" fmla="*/ 609797 w 1472087"/>
              <a:gd name="connsiteY52" fmla="*/ 4584173 h 6858000"/>
              <a:gd name="connsiteX53" fmla="*/ 604880 w 1472087"/>
              <a:gd name="connsiteY53" fmla="*/ 4444346 h 6858000"/>
              <a:gd name="connsiteX54" fmla="*/ 601445 w 1472087"/>
              <a:gd name="connsiteY54" fmla="*/ 4375228 h 6858000"/>
              <a:gd name="connsiteX55" fmla="*/ 582098 w 1472087"/>
              <a:gd name="connsiteY55" fmla="*/ 4214165 h 6858000"/>
              <a:gd name="connsiteX56" fmla="*/ 586171 w 1472087"/>
              <a:gd name="connsiteY56" fmla="*/ 4090296 h 6858000"/>
              <a:gd name="connsiteX57" fmla="*/ 571427 w 1472087"/>
              <a:gd name="connsiteY57" fmla="*/ 4033999 h 6858000"/>
              <a:gd name="connsiteX58" fmla="*/ 572576 w 1472087"/>
              <a:gd name="connsiteY58" fmla="*/ 4031933 h 6858000"/>
              <a:gd name="connsiteX59" fmla="*/ 571152 w 1472087"/>
              <a:gd name="connsiteY59" fmla="*/ 4013953 h 6858000"/>
              <a:gd name="connsiteX60" fmla="*/ 557447 w 1472087"/>
              <a:gd name="connsiteY60" fmla="*/ 3974753 h 6858000"/>
              <a:gd name="connsiteX61" fmla="*/ 559045 w 1472087"/>
              <a:gd name="connsiteY61" fmla="*/ 3969950 h 6858000"/>
              <a:gd name="connsiteX62" fmla="*/ 552467 w 1472087"/>
              <a:gd name="connsiteY62" fmla="*/ 3933779 h 6858000"/>
              <a:gd name="connsiteX63" fmla="*/ 553798 w 1472087"/>
              <a:gd name="connsiteY63" fmla="*/ 3933093 h 6858000"/>
              <a:gd name="connsiteX64" fmla="*/ 558152 w 1472087"/>
              <a:gd name="connsiteY64" fmla="*/ 3922082 h 6858000"/>
              <a:gd name="connsiteX65" fmla="*/ 563230 w 1472087"/>
              <a:gd name="connsiteY65" fmla="*/ 3901461 h 6858000"/>
              <a:gd name="connsiteX66" fmla="*/ 585824 w 1472087"/>
              <a:gd name="connsiteY66" fmla="*/ 3813873 h 6858000"/>
              <a:gd name="connsiteX67" fmla="*/ 585249 w 1472087"/>
              <a:gd name="connsiteY67" fmla="*/ 3806161 h 6858000"/>
              <a:gd name="connsiteX68" fmla="*/ 585556 w 1472087"/>
              <a:gd name="connsiteY68" fmla="*/ 3805957 h 6858000"/>
              <a:gd name="connsiteX69" fmla="*/ 585583 w 1472087"/>
              <a:gd name="connsiteY69" fmla="*/ 3797724 h 6858000"/>
              <a:gd name="connsiteX70" fmla="*/ 584198 w 1472087"/>
              <a:gd name="connsiteY70" fmla="*/ 3792098 h 6858000"/>
              <a:gd name="connsiteX71" fmla="*/ 583082 w 1472087"/>
              <a:gd name="connsiteY71" fmla="*/ 3777135 h 6858000"/>
              <a:gd name="connsiteX72" fmla="*/ 584815 w 1472087"/>
              <a:gd name="connsiteY72" fmla="*/ 3771656 h 6858000"/>
              <a:gd name="connsiteX73" fmla="*/ 588558 w 1472087"/>
              <a:gd name="connsiteY73" fmla="*/ 3769007 h 6858000"/>
              <a:gd name="connsiteX74" fmla="*/ 588024 w 1472087"/>
              <a:gd name="connsiteY74" fmla="*/ 3767709 h 6858000"/>
              <a:gd name="connsiteX75" fmla="*/ 596720 w 1472087"/>
              <a:gd name="connsiteY75" fmla="*/ 3738082 h 6858000"/>
              <a:gd name="connsiteX76" fmla="*/ 604066 w 1472087"/>
              <a:gd name="connsiteY76" fmla="*/ 3673397 h 6858000"/>
              <a:gd name="connsiteX77" fmla="*/ 603362 w 1472087"/>
              <a:gd name="connsiteY77" fmla="*/ 3637109 h 6858000"/>
              <a:gd name="connsiteX78" fmla="*/ 606805 w 1472087"/>
              <a:gd name="connsiteY78" fmla="*/ 3536883 h 6858000"/>
              <a:gd name="connsiteX79" fmla="*/ 614343 w 1472087"/>
              <a:gd name="connsiteY79" fmla="*/ 3435652 h 6858000"/>
              <a:gd name="connsiteX80" fmla="*/ 616014 w 1472087"/>
              <a:gd name="connsiteY80" fmla="*/ 3307769 h 6858000"/>
              <a:gd name="connsiteX81" fmla="*/ 633577 w 1472087"/>
              <a:gd name="connsiteY81" fmla="*/ 3250522 h 6858000"/>
              <a:gd name="connsiteX82" fmla="*/ 634002 w 1472087"/>
              <a:gd name="connsiteY82" fmla="*/ 3229163 h 6858000"/>
              <a:gd name="connsiteX83" fmla="*/ 635825 w 1472087"/>
              <a:gd name="connsiteY83" fmla="*/ 3217217 h 6858000"/>
              <a:gd name="connsiteX84" fmla="*/ 622660 w 1472087"/>
              <a:gd name="connsiteY84" fmla="*/ 3183755 h 6858000"/>
              <a:gd name="connsiteX85" fmla="*/ 623161 w 1472087"/>
              <a:gd name="connsiteY85" fmla="*/ 3178642 h 6858000"/>
              <a:gd name="connsiteX86" fmla="*/ 610761 w 1472087"/>
              <a:gd name="connsiteY86" fmla="*/ 3158586 h 6858000"/>
              <a:gd name="connsiteX87" fmla="*/ 595946 w 1472087"/>
              <a:gd name="connsiteY87" fmla="*/ 3129034 h 6858000"/>
              <a:gd name="connsiteX88" fmla="*/ 596611 w 1472087"/>
              <a:gd name="connsiteY88" fmla="*/ 3126682 h 6858000"/>
              <a:gd name="connsiteX89" fmla="*/ 587479 w 1472087"/>
              <a:gd name="connsiteY89" fmla="*/ 3114519 h 6858000"/>
              <a:gd name="connsiteX90" fmla="*/ 574088 w 1472087"/>
              <a:gd name="connsiteY90" fmla="*/ 3106272 h 6858000"/>
              <a:gd name="connsiteX91" fmla="*/ 546818 w 1472087"/>
              <a:gd name="connsiteY91" fmla="*/ 2958185 h 6858000"/>
              <a:gd name="connsiteX92" fmla="*/ 489432 w 1472087"/>
              <a:gd name="connsiteY92" fmla="*/ 2762989 h 6858000"/>
              <a:gd name="connsiteX93" fmla="*/ 438350 w 1472087"/>
              <a:gd name="connsiteY93" fmla="*/ 2554718 h 6858000"/>
              <a:gd name="connsiteX94" fmla="*/ 418444 w 1472087"/>
              <a:gd name="connsiteY94" fmla="*/ 2485734 h 6858000"/>
              <a:gd name="connsiteX95" fmla="*/ 409167 w 1472087"/>
              <a:gd name="connsiteY95" fmla="*/ 2447068 h 6858000"/>
              <a:gd name="connsiteX96" fmla="*/ 396128 w 1472087"/>
              <a:gd name="connsiteY96" fmla="*/ 2425819 h 6858000"/>
              <a:gd name="connsiteX97" fmla="*/ 402127 w 1472087"/>
              <a:gd name="connsiteY97" fmla="*/ 2402874 h 6858000"/>
              <a:gd name="connsiteX98" fmla="*/ 404739 w 1472087"/>
              <a:gd name="connsiteY98" fmla="*/ 2381443 h 6858000"/>
              <a:gd name="connsiteX99" fmla="*/ 381068 w 1472087"/>
              <a:gd name="connsiteY99" fmla="*/ 2261920 h 6858000"/>
              <a:gd name="connsiteX100" fmla="*/ 370955 w 1472087"/>
              <a:gd name="connsiteY100" fmla="*/ 2195378 h 6858000"/>
              <a:gd name="connsiteX101" fmla="*/ 355172 w 1472087"/>
              <a:gd name="connsiteY101" fmla="*/ 2155135 h 6858000"/>
              <a:gd name="connsiteX102" fmla="*/ 352630 w 1472087"/>
              <a:gd name="connsiteY102" fmla="*/ 2118008 h 6858000"/>
              <a:gd name="connsiteX103" fmla="*/ 353623 w 1472087"/>
              <a:gd name="connsiteY103" fmla="*/ 2050531 h 6858000"/>
              <a:gd name="connsiteX104" fmla="*/ 345429 w 1472087"/>
              <a:gd name="connsiteY104" fmla="*/ 1963269 h 6858000"/>
              <a:gd name="connsiteX105" fmla="*/ 326607 w 1472087"/>
              <a:gd name="connsiteY105" fmla="*/ 1906352 h 6858000"/>
              <a:gd name="connsiteX106" fmla="*/ 303164 w 1472087"/>
              <a:gd name="connsiteY106" fmla="*/ 1861531 h 6858000"/>
              <a:gd name="connsiteX107" fmla="*/ 256963 w 1472087"/>
              <a:gd name="connsiteY107" fmla="*/ 1732919 h 6858000"/>
              <a:gd name="connsiteX108" fmla="*/ 229274 w 1472087"/>
              <a:gd name="connsiteY108" fmla="*/ 1663540 h 6858000"/>
              <a:gd name="connsiteX109" fmla="*/ 228400 w 1472087"/>
              <a:gd name="connsiteY109" fmla="*/ 1615777 h 6858000"/>
              <a:gd name="connsiteX110" fmla="*/ 209195 w 1472087"/>
              <a:gd name="connsiteY110" fmla="*/ 1563678 h 6858000"/>
              <a:gd name="connsiteX111" fmla="*/ 222275 w 1472087"/>
              <a:gd name="connsiteY111" fmla="*/ 1519474 h 6858000"/>
              <a:gd name="connsiteX112" fmla="*/ 215017 w 1472087"/>
              <a:gd name="connsiteY112" fmla="*/ 1477995 h 6858000"/>
              <a:gd name="connsiteX113" fmla="*/ 201102 w 1472087"/>
              <a:gd name="connsiteY113" fmla="*/ 1373769 h 6858000"/>
              <a:gd name="connsiteX114" fmla="*/ 209409 w 1472087"/>
              <a:gd name="connsiteY114" fmla="*/ 1307086 h 6858000"/>
              <a:gd name="connsiteX115" fmla="*/ 210597 w 1472087"/>
              <a:gd name="connsiteY115" fmla="*/ 1189033 h 6858000"/>
              <a:gd name="connsiteX116" fmla="*/ 215282 w 1472087"/>
              <a:gd name="connsiteY116" fmla="*/ 1168288 h 6858000"/>
              <a:gd name="connsiteX117" fmla="*/ 207564 w 1472087"/>
              <a:gd name="connsiteY117" fmla="*/ 1142577 h 6858000"/>
              <a:gd name="connsiteX118" fmla="*/ 196870 w 1472087"/>
              <a:gd name="connsiteY118" fmla="*/ 1088484 h 6858000"/>
              <a:gd name="connsiteX119" fmla="*/ 185606 w 1472087"/>
              <a:gd name="connsiteY119" fmla="*/ 1016103 h 6858000"/>
              <a:gd name="connsiteX120" fmla="*/ 187062 w 1472087"/>
              <a:gd name="connsiteY120" fmla="*/ 932283 h 6858000"/>
              <a:gd name="connsiteX121" fmla="*/ 189298 w 1472087"/>
              <a:gd name="connsiteY121" fmla="*/ 915925 h 6858000"/>
              <a:gd name="connsiteX122" fmla="*/ 181927 w 1472087"/>
              <a:gd name="connsiteY122" fmla="*/ 896999 h 6858000"/>
              <a:gd name="connsiteX123" fmla="*/ 151335 w 1472087"/>
              <a:gd name="connsiteY123" fmla="*/ 821517 h 6858000"/>
              <a:gd name="connsiteX124" fmla="*/ 130285 w 1472087"/>
              <a:gd name="connsiteY124" fmla="*/ 751353 h 6858000"/>
              <a:gd name="connsiteX125" fmla="*/ 129843 w 1472087"/>
              <a:gd name="connsiteY125" fmla="*/ 721230 h 6858000"/>
              <a:gd name="connsiteX126" fmla="*/ 115514 w 1472087"/>
              <a:gd name="connsiteY126" fmla="*/ 681659 h 6858000"/>
              <a:gd name="connsiteX127" fmla="*/ 100933 w 1472087"/>
              <a:gd name="connsiteY127" fmla="*/ 635218 h 6858000"/>
              <a:gd name="connsiteX128" fmla="*/ 105944 w 1472087"/>
              <a:gd name="connsiteY128" fmla="*/ 613763 h 6858000"/>
              <a:gd name="connsiteX129" fmla="*/ 91886 w 1472087"/>
              <a:gd name="connsiteY129" fmla="*/ 598582 h 6858000"/>
              <a:gd name="connsiteX130" fmla="*/ 91567 w 1472087"/>
              <a:gd name="connsiteY130" fmla="*/ 576846 h 6858000"/>
              <a:gd name="connsiteX131" fmla="*/ 71193 w 1472087"/>
              <a:gd name="connsiteY131" fmla="*/ 530055 h 6858000"/>
              <a:gd name="connsiteX132" fmla="*/ 70441 w 1472087"/>
              <a:gd name="connsiteY132" fmla="*/ 465389 h 6858000"/>
              <a:gd name="connsiteX133" fmla="*/ 53364 w 1472087"/>
              <a:gd name="connsiteY133" fmla="*/ 424699 h 6858000"/>
              <a:gd name="connsiteX134" fmla="*/ 53739 w 1472087"/>
              <a:gd name="connsiteY134" fmla="*/ 404917 h 6858000"/>
              <a:gd name="connsiteX135" fmla="*/ 33696 w 1472087"/>
              <a:gd name="connsiteY135" fmla="*/ 367211 h 6858000"/>
              <a:gd name="connsiteX136" fmla="*/ 0 w 1472087"/>
              <a:gd name="connsiteY136" fmla="*/ 268519 h 6858000"/>
              <a:gd name="connsiteX137" fmla="*/ 173467 w 1472087"/>
              <a:gd name="connsiteY137" fmla="*/ 144983 h 6858000"/>
              <a:gd name="connsiteX138" fmla="*/ 185751 w 1472087"/>
              <a:gd name="connsiteY138" fmla="*/ 55288 h 6858000"/>
              <a:gd name="connsiteX139" fmla="*/ 145305 w 1472087"/>
              <a:gd name="connsiteY139" fmla="*/ 0 h 6858000"/>
              <a:gd name="connsiteX0" fmla="*/ 112107 w 1438889"/>
              <a:gd name="connsiteY0" fmla="*/ 0 h 6858000"/>
              <a:gd name="connsiteX1" fmla="*/ 1438889 w 1438889"/>
              <a:gd name="connsiteY1" fmla="*/ 0 h 6858000"/>
              <a:gd name="connsiteX2" fmla="*/ 1438889 w 1438889"/>
              <a:gd name="connsiteY2" fmla="*/ 6858000 h 6858000"/>
              <a:gd name="connsiteX3" fmla="*/ 175583 w 1438889"/>
              <a:gd name="connsiteY3" fmla="*/ 6857735 h 6858000"/>
              <a:gd name="connsiteX4" fmla="*/ 212176 w 1438889"/>
              <a:gd name="connsiteY4" fmla="*/ 6776847 h 6858000"/>
              <a:gd name="connsiteX5" fmla="*/ 223676 w 1438889"/>
              <a:gd name="connsiteY5" fmla="*/ 6737706 h 6858000"/>
              <a:gd name="connsiteX6" fmla="*/ 248415 w 1438889"/>
              <a:gd name="connsiteY6" fmla="*/ 6691589 h 6858000"/>
              <a:gd name="connsiteX7" fmla="*/ 225972 w 1438889"/>
              <a:gd name="connsiteY7" fmla="*/ 6659970 h 6858000"/>
              <a:gd name="connsiteX8" fmla="*/ 241063 w 1438889"/>
              <a:gd name="connsiteY8" fmla="*/ 6636211 h 6858000"/>
              <a:gd name="connsiteX9" fmla="*/ 258507 w 1438889"/>
              <a:gd name="connsiteY9" fmla="*/ 6594177 h 6858000"/>
              <a:gd name="connsiteX10" fmla="*/ 272547 w 1438889"/>
              <a:gd name="connsiteY10" fmla="*/ 6557575 h 6858000"/>
              <a:gd name="connsiteX11" fmla="*/ 325504 w 1438889"/>
              <a:gd name="connsiteY11" fmla="*/ 6492130 h 6858000"/>
              <a:gd name="connsiteX12" fmla="*/ 341191 w 1438889"/>
              <a:gd name="connsiteY12" fmla="*/ 6431610 h 6858000"/>
              <a:gd name="connsiteX13" fmla="*/ 384896 w 1438889"/>
              <a:gd name="connsiteY13" fmla="*/ 6379786 h 6858000"/>
              <a:gd name="connsiteX14" fmla="*/ 368119 w 1438889"/>
              <a:gd name="connsiteY14" fmla="*/ 6334727 h 6858000"/>
              <a:gd name="connsiteX15" fmla="*/ 345534 w 1438889"/>
              <a:gd name="connsiteY15" fmla="*/ 6313295 h 6858000"/>
              <a:gd name="connsiteX16" fmla="*/ 352698 w 1438889"/>
              <a:gd name="connsiteY16" fmla="*/ 6280046 h 6858000"/>
              <a:gd name="connsiteX17" fmla="*/ 335443 w 1438889"/>
              <a:gd name="connsiteY17" fmla="*/ 6270265 h 6858000"/>
              <a:gd name="connsiteX18" fmla="*/ 362471 w 1438889"/>
              <a:gd name="connsiteY18" fmla="*/ 6252834 h 6858000"/>
              <a:gd name="connsiteX19" fmla="*/ 340463 w 1438889"/>
              <a:gd name="connsiteY19" fmla="*/ 6202459 h 6858000"/>
              <a:gd name="connsiteX20" fmla="*/ 339261 w 1438889"/>
              <a:gd name="connsiteY20" fmla="*/ 6153037 h 6858000"/>
              <a:gd name="connsiteX21" fmla="*/ 354676 w 1438889"/>
              <a:gd name="connsiteY21" fmla="*/ 6078132 h 6858000"/>
              <a:gd name="connsiteX22" fmla="*/ 342063 w 1438889"/>
              <a:gd name="connsiteY22" fmla="*/ 6028119 h 6858000"/>
              <a:gd name="connsiteX23" fmla="*/ 327292 w 1438889"/>
              <a:gd name="connsiteY23" fmla="*/ 5926735 h 6858000"/>
              <a:gd name="connsiteX24" fmla="*/ 376804 w 1438889"/>
              <a:gd name="connsiteY24" fmla="*/ 5712857 h 6858000"/>
              <a:gd name="connsiteX25" fmla="*/ 355879 w 1438889"/>
              <a:gd name="connsiteY25" fmla="*/ 5676393 h 6858000"/>
              <a:gd name="connsiteX26" fmla="*/ 395471 w 1438889"/>
              <a:gd name="connsiteY26" fmla="*/ 5563435 h 6858000"/>
              <a:gd name="connsiteX27" fmla="*/ 442601 w 1438889"/>
              <a:gd name="connsiteY27" fmla="*/ 5437125 h 6858000"/>
              <a:gd name="connsiteX28" fmla="*/ 456169 w 1438889"/>
              <a:gd name="connsiteY28" fmla="*/ 5396260 h 6858000"/>
              <a:gd name="connsiteX29" fmla="*/ 472150 w 1438889"/>
              <a:gd name="connsiteY29" fmla="*/ 5330009 h 6858000"/>
              <a:gd name="connsiteX30" fmla="*/ 505643 w 1438889"/>
              <a:gd name="connsiteY30" fmla="*/ 5273739 h 6858000"/>
              <a:gd name="connsiteX31" fmla="*/ 515242 w 1438889"/>
              <a:gd name="connsiteY31" fmla="*/ 5241779 h 6858000"/>
              <a:gd name="connsiteX32" fmla="*/ 526468 w 1438889"/>
              <a:gd name="connsiteY32" fmla="*/ 5225268 h 6858000"/>
              <a:gd name="connsiteX33" fmla="*/ 527488 w 1438889"/>
              <a:gd name="connsiteY33" fmla="*/ 5217684 h 6858000"/>
              <a:gd name="connsiteX34" fmla="*/ 534829 w 1438889"/>
              <a:gd name="connsiteY34" fmla="*/ 5193377 h 6858000"/>
              <a:gd name="connsiteX35" fmla="*/ 538132 w 1438889"/>
              <a:gd name="connsiteY35" fmla="*/ 5179288 h 6858000"/>
              <a:gd name="connsiteX36" fmla="*/ 539116 w 1438889"/>
              <a:gd name="connsiteY36" fmla="*/ 5173621 h 6858000"/>
              <a:gd name="connsiteX37" fmla="*/ 534750 w 1438889"/>
              <a:gd name="connsiteY37" fmla="*/ 5159961 h 6858000"/>
              <a:gd name="connsiteX38" fmla="*/ 541427 w 1438889"/>
              <a:gd name="connsiteY38" fmla="*/ 5144295 h 6858000"/>
              <a:gd name="connsiteX39" fmla="*/ 538360 w 1438889"/>
              <a:gd name="connsiteY39" fmla="*/ 5125185 h 6858000"/>
              <a:gd name="connsiteX40" fmla="*/ 545190 w 1438889"/>
              <a:gd name="connsiteY40" fmla="*/ 5121884 h 6858000"/>
              <a:gd name="connsiteX41" fmla="*/ 552226 w 1438889"/>
              <a:gd name="connsiteY41" fmla="*/ 5067850 h 6858000"/>
              <a:gd name="connsiteX42" fmla="*/ 554957 w 1438889"/>
              <a:gd name="connsiteY42" fmla="*/ 5060861 h 6858000"/>
              <a:gd name="connsiteX43" fmla="*/ 551661 w 1438889"/>
              <a:gd name="connsiteY43" fmla="*/ 5034192 h 6858000"/>
              <a:gd name="connsiteX44" fmla="*/ 553215 w 1438889"/>
              <a:gd name="connsiteY44" fmla="*/ 4993030 h 6858000"/>
              <a:gd name="connsiteX45" fmla="*/ 560124 w 1438889"/>
              <a:gd name="connsiteY45" fmla="*/ 4946844 h 6858000"/>
              <a:gd name="connsiteX46" fmla="*/ 555980 w 1438889"/>
              <a:gd name="connsiteY46" fmla="*/ 4932692 h 6858000"/>
              <a:gd name="connsiteX47" fmla="*/ 571383 w 1438889"/>
              <a:gd name="connsiteY47" fmla="*/ 4858827 h 6858000"/>
              <a:gd name="connsiteX48" fmla="*/ 577286 w 1438889"/>
              <a:gd name="connsiteY48" fmla="*/ 4821170 h 6858000"/>
              <a:gd name="connsiteX49" fmla="*/ 582019 w 1438889"/>
              <a:gd name="connsiteY49" fmla="*/ 4780965 h 6858000"/>
              <a:gd name="connsiteX50" fmla="*/ 583312 w 1438889"/>
              <a:gd name="connsiteY50" fmla="*/ 4750867 h 6858000"/>
              <a:gd name="connsiteX51" fmla="*/ 581119 w 1438889"/>
              <a:gd name="connsiteY51" fmla="*/ 4690749 h 6858000"/>
              <a:gd name="connsiteX52" fmla="*/ 576599 w 1438889"/>
              <a:gd name="connsiteY52" fmla="*/ 4584173 h 6858000"/>
              <a:gd name="connsiteX53" fmla="*/ 571682 w 1438889"/>
              <a:gd name="connsiteY53" fmla="*/ 4444346 h 6858000"/>
              <a:gd name="connsiteX54" fmla="*/ 568247 w 1438889"/>
              <a:gd name="connsiteY54" fmla="*/ 4375228 h 6858000"/>
              <a:gd name="connsiteX55" fmla="*/ 548900 w 1438889"/>
              <a:gd name="connsiteY55" fmla="*/ 4214165 h 6858000"/>
              <a:gd name="connsiteX56" fmla="*/ 552973 w 1438889"/>
              <a:gd name="connsiteY56" fmla="*/ 4090296 h 6858000"/>
              <a:gd name="connsiteX57" fmla="*/ 538229 w 1438889"/>
              <a:gd name="connsiteY57" fmla="*/ 4033999 h 6858000"/>
              <a:gd name="connsiteX58" fmla="*/ 539378 w 1438889"/>
              <a:gd name="connsiteY58" fmla="*/ 4031933 h 6858000"/>
              <a:gd name="connsiteX59" fmla="*/ 537954 w 1438889"/>
              <a:gd name="connsiteY59" fmla="*/ 4013953 h 6858000"/>
              <a:gd name="connsiteX60" fmla="*/ 524249 w 1438889"/>
              <a:gd name="connsiteY60" fmla="*/ 3974753 h 6858000"/>
              <a:gd name="connsiteX61" fmla="*/ 525847 w 1438889"/>
              <a:gd name="connsiteY61" fmla="*/ 3969950 h 6858000"/>
              <a:gd name="connsiteX62" fmla="*/ 519269 w 1438889"/>
              <a:gd name="connsiteY62" fmla="*/ 3933779 h 6858000"/>
              <a:gd name="connsiteX63" fmla="*/ 520600 w 1438889"/>
              <a:gd name="connsiteY63" fmla="*/ 3933093 h 6858000"/>
              <a:gd name="connsiteX64" fmla="*/ 524954 w 1438889"/>
              <a:gd name="connsiteY64" fmla="*/ 3922082 h 6858000"/>
              <a:gd name="connsiteX65" fmla="*/ 530032 w 1438889"/>
              <a:gd name="connsiteY65" fmla="*/ 3901461 h 6858000"/>
              <a:gd name="connsiteX66" fmla="*/ 552626 w 1438889"/>
              <a:gd name="connsiteY66" fmla="*/ 3813873 h 6858000"/>
              <a:gd name="connsiteX67" fmla="*/ 552051 w 1438889"/>
              <a:gd name="connsiteY67" fmla="*/ 3806161 h 6858000"/>
              <a:gd name="connsiteX68" fmla="*/ 552358 w 1438889"/>
              <a:gd name="connsiteY68" fmla="*/ 3805957 h 6858000"/>
              <a:gd name="connsiteX69" fmla="*/ 552385 w 1438889"/>
              <a:gd name="connsiteY69" fmla="*/ 3797724 h 6858000"/>
              <a:gd name="connsiteX70" fmla="*/ 551000 w 1438889"/>
              <a:gd name="connsiteY70" fmla="*/ 3792098 h 6858000"/>
              <a:gd name="connsiteX71" fmla="*/ 549884 w 1438889"/>
              <a:gd name="connsiteY71" fmla="*/ 3777135 h 6858000"/>
              <a:gd name="connsiteX72" fmla="*/ 551617 w 1438889"/>
              <a:gd name="connsiteY72" fmla="*/ 3771656 h 6858000"/>
              <a:gd name="connsiteX73" fmla="*/ 555360 w 1438889"/>
              <a:gd name="connsiteY73" fmla="*/ 3769007 h 6858000"/>
              <a:gd name="connsiteX74" fmla="*/ 554826 w 1438889"/>
              <a:gd name="connsiteY74" fmla="*/ 3767709 h 6858000"/>
              <a:gd name="connsiteX75" fmla="*/ 563522 w 1438889"/>
              <a:gd name="connsiteY75" fmla="*/ 3738082 h 6858000"/>
              <a:gd name="connsiteX76" fmla="*/ 570868 w 1438889"/>
              <a:gd name="connsiteY76" fmla="*/ 3673397 h 6858000"/>
              <a:gd name="connsiteX77" fmla="*/ 570164 w 1438889"/>
              <a:gd name="connsiteY77" fmla="*/ 3637109 h 6858000"/>
              <a:gd name="connsiteX78" fmla="*/ 573607 w 1438889"/>
              <a:gd name="connsiteY78" fmla="*/ 3536883 h 6858000"/>
              <a:gd name="connsiteX79" fmla="*/ 581145 w 1438889"/>
              <a:gd name="connsiteY79" fmla="*/ 3435652 h 6858000"/>
              <a:gd name="connsiteX80" fmla="*/ 582816 w 1438889"/>
              <a:gd name="connsiteY80" fmla="*/ 3307769 h 6858000"/>
              <a:gd name="connsiteX81" fmla="*/ 600379 w 1438889"/>
              <a:gd name="connsiteY81" fmla="*/ 3250522 h 6858000"/>
              <a:gd name="connsiteX82" fmla="*/ 600804 w 1438889"/>
              <a:gd name="connsiteY82" fmla="*/ 3229163 h 6858000"/>
              <a:gd name="connsiteX83" fmla="*/ 602627 w 1438889"/>
              <a:gd name="connsiteY83" fmla="*/ 3217217 h 6858000"/>
              <a:gd name="connsiteX84" fmla="*/ 589462 w 1438889"/>
              <a:gd name="connsiteY84" fmla="*/ 3183755 h 6858000"/>
              <a:gd name="connsiteX85" fmla="*/ 589963 w 1438889"/>
              <a:gd name="connsiteY85" fmla="*/ 3178642 h 6858000"/>
              <a:gd name="connsiteX86" fmla="*/ 577563 w 1438889"/>
              <a:gd name="connsiteY86" fmla="*/ 3158586 h 6858000"/>
              <a:gd name="connsiteX87" fmla="*/ 562748 w 1438889"/>
              <a:gd name="connsiteY87" fmla="*/ 3129034 h 6858000"/>
              <a:gd name="connsiteX88" fmla="*/ 563413 w 1438889"/>
              <a:gd name="connsiteY88" fmla="*/ 3126682 h 6858000"/>
              <a:gd name="connsiteX89" fmla="*/ 554281 w 1438889"/>
              <a:gd name="connsiteY89" fmla="*/ 3114519 h 6858000"/>
              <a:gd name="connsiteX90" fmla="*/ 540890 w 1438889"/>
              <a:gd name="connsiteY90" fmla="*/ 3106272 h 6858000"/>
              <a:gd name="connsiteX91" fmla="*/ 513620 w 1438889"/>
              <a:gd name="connsiteY91" fmla="*/ 2958185 h 6858000"/>
              <a:gd name="connsiteX92" fmla="*/ 456234 w 1438889"/>
              <a:gd name="connsiteY92" fmla="*/ 2762989 h 6858000"/>
              <a:gd name="connsiteX93" fmla="*/ 405152 w 1438889"/>
              <a:gd name="connsiteY93" fmla="*/ 2554718 h 6858000"/>
              <a:gd name="connsiteX94" fmla="*/ 385246 w 1438889"/>
              <a:gd name="connsiteY94" fmla="*/ 2485734 h 6858000"/>
              <a:gd name="connsiteX95" fmla="*/ 375969 w 1438889"/>
              <a:gd name="connsiteY95" fmla="*/ 2447068 h 6858000"/>
              <a:gd name="connsiteX96" fmla="*/ 362930 w 1438889"/>
              <a:gd name="connsiteY96" fmla="*/ 2425819 h 6858000"/>
              <a:gd name="connsiteX97" fmla="*/ 368929 w 1438889"/>
              <a:gd name="connsiteY97" fmla="*/ 2402874 h 6858000"/>
              <a:gd name="connsiteX98" fmla="*/ 371541 w 1438889"/>
              <a:gd name="connsiteY98" fmla="*/ 2381443 h 6858000"/>
              <a:gd name="connsiteX99" fmla="*/ 347870 w 1438889"/>
              <a:gd name="connsiteY99" fmla="*/ 2261920 h 6858000"/>
              <a:gd name="connsiteX100" fmla="*/ 337757 w 1438889"/>
              <a:gd name="connsiteY100" fmla="*/ 2195378 h 6858000"/>
              <a:gd name="connsiteX101" fmla="*/ 321974 w 1438889"/>
              <a:gd name="connsiteY101" fmla="*/ 2155135 h 6858000"/>
              <a:gd name="connsiteX102" fmla="*/ 319432 w 1438889"/>
              <a:gd name="connsiteY102" fmla="*/ 2118008 h 6858000"/>
              <a:gd name="connsiteX103" fmla="*/ 320425 w 1438889"/>
              <a:gd name="connsiteY103" fmla="*/ 2050531 h 6858000"/>
              <a:gd name="connsiteX104" fmla="*/ 312231 w 1438889"/>
              <a:gd name="connsiteY104" fmla="*/ 1963269 h 6858000"/>
              <a:gd name="connsiteX105" fmla="*/ 293409 w 1438889"/>
              <a:gd name="connsiteY105" fmla="*/ 1906352 h 6858000"/>
              <a:gd name="connsiteX106" fmla="*/ 269966 w 1438889"/>
              <a:gd name="connsiteY106" fmla="*/ 1861531 h 6858000"/>
              <a:gd name="connsiteX107" fmla="*/ 223765 w 1438889"/>
              <a:gd name="connsiteY107" fmla="*/ 1732919 h 6858000"/>
              <a:gd name="connsiteX108" fmla="*/ 196076 w 1438889"/>
              <a:gd name="connsiteY108" fmla="*/ 1663540 h 6858000"/>
              <a:gd name="connsiteX109" fmla="*/ 195202 w 1438889"/>
              <a:gd name="connsiteY109" fmla="*/ 1615777 h 6858000"/>
              <a:gd name="connsiteX110" fmla="*/ 175997 w 1438889"/>
              <a:gd name="connsiteY110" fmla="*/ 1563678 h 6858000"/>
              <a:gd name="connsiteX111" fmla="*/ 189077 w 1438889"/>
              <a:gd name="connsiteY111" fmla="*/ 1519474 h 6858000"/>
              <a:gd name="connsiteX112" fmla="*/ 181819 w 1438889"/>
              <a:gd name="connsiteY112" fmla="*/ 1477995 h 6858000"/>
              <a:gd name="connsiteX113" fmla="*/ 167904 w 1438889"/>
              <a:gd name="connsiteY113" fmla="*/ 1373769 h 6858000"/>
              <a:gd name="connsiteX114" fmla="*/ 176211 w 1438889"/>
              <a:gd name="connsiteY114" fmla="*/ 1307086 h 6858000"/>
              <a:gd name="connsiteX115" fmla="*/ 177399 w 1438889"/>
              <a:gd name="connsiteY115" fmla="*/ 1189033 h 6858000"/>
              <a:gd name="connsiteX116" fmla="*/ 182084 w 1438889"/>
              <a:gd name="connsiteY116" fmla="*/ 1168288 h 6858000"/>
              <a:gd name="connsiteX117" fmla="*/ 174366 w 1438889"/>
              <a:gd name="connsiteY117" fmla="*/ 1142577 h 6858000"/>
              <a:gd name="connsiteX118" fmla="*/ 163672 w 1438889"/>
              <a:gd name="connsiteY118" fmla="*/ 1088484 h 6858000"/>
              <a:gd name="connsiteX119" fmla="*/ 152408 w 1438889"/>
              <a:gd name="connsiteY119" fmla="*/ 1016103 h 6858000"/>
              <a:gd name="connsiteX120" fmla="*/ 153864 w 1438889"/>
              <a:gd name="connsiteY120" fmla="*/ 932283 h 6858000"/>
              <a:gd name="connsiteX121" fmla="*/ 156100 w 1438889"/>
              <a:gd name="connsiteY121" fmla="*/ 915925 h 6858000"/>
              <a:gd name="connsiteX122" fmla="*/ 148729 w 1438889"/>
              <a:gd name="connsiteY122" fmla="*/ 896999 h 6858000"/>
              <a:gd name="connsiteX123" fmla="*/ 118137 w 1438889"/>
              <a:gd name="connsiteY123" fmla="*/ 821517 h 6858000"/>
              <a:gd name="connsiteX124" fmla="*/ 97087 w 1438889"/>
              <a:gd name="connsiteY124" fmla="*/ 751353 h 6858000"/>
              <a:gd name="connsiteX125" fmla="*/ 96645 w 1438889"/>
              <a:gd name="connsiteY125" fmla="*/ 721230 h 6858000"/>
              <a:gd name="connsiteX126" fmla="*/ 82316 w 1438889"/>
              <a:gd name="connsiteY126" fmla="*/ 681659 h 6858000"/>
              <a:gd name="connsiteX127" fmla="*/ 67735 w 1438889"/>
              <a:gd name="connsiteY127" fmla="*/ 635218 h 6858000"/>
              <a:gd name="connsiteX128" fmla="*/ 72746 w 1438889"/>
              <a:gd name="connsiteY128" fmla="*/ 613763 h 6858000"/>
              <a:gd name="connsiteX129" fmla="*/ 58688 w 1438889"/>
              <a:gd name="connsiteY129" fmla="*/ 598582 h 6858000"/>
              <a:gd name="connsiteX130" fmla="*/ 58369 w 1438889"/>
              <a:gd name="connsiteY130" fmla="*/ 576846 h 6858000"/>
              <a:gd name="connsiteX131" fmla="*/ 37995 w 1438889"/>
              <a:gd name="connsiteY131" fmla="*/ 530055 h 6858000"/>
              <a:gd name="connsiteX132" fmla="*/ 37243 w 1438889"/>
              <a:gd name="connsiteY132" fmla="*/ 465389 h 6858000"/>
              <a:gd name="connsiteX133" fmla="*/ 20166 w 1438889"/>
              <a:gd name="connsiteY133" fmla="*/ 424699 h 6858000"/>
              <a:gd name="connsiteX134" fmla="*/ 20541 w 1438889"/>
              <a:gd name="connsiteY134" fmla="*/ 404917 h 6858000"/>
              <a:gd name="connsiteX135" fmla="*/ 498 w 1438889"/>
              <a:gd name="connsiteY135" fmla="*/ 367211 h 6858000"/>
              <a:gd name="connsiteX136" fmla="*/ 148559 w 1438889"/>
              <a:gd name="connsiteY136" fmla="*/ 212860 h 6858000"/>
              <a:gd name="connsiteX137" fmla="*/ 140269 w 1438889"/>
              <a:gd name="connsiteY137" fmla="*/ 144983 h 6858000"/>
              <a:gd name="connsiteX138" fmla="*/ 152553 w 1438889"/>
              <a:gd name="connsiteY138" fmla="*/ 55288 h 6858000"/>
              <a:gd name="connsiteX139" fmla="*/ 112107 w 1438889"/>
              <a:gd name="connsiteY139" fmla="*/ 0 h 6858000"/>
              <a:gd name="connsiteX0" fmla="*/ 92101 w 1418883"/>
              <a:gd name="connsiteY0" fmla="*/ 0 h 6858000"/>
              <a:gd name="connsiteX1" fmla="*/ 1418883 w 1418883"/>
              <a:gd name="connsiteY1" fmla="*/ 0 h 6858000"/>
              <a:gd name="connsiteX2" fmla="*/ 1418883 w 1418883"/>
              <a:gd name="connsiteY2" fmla="*/ 6858000 h 6858000"/>
              <a:gd name="connsiteX3" fmla="*/ 155577 w 1418883"/>
              <a:gd name="connsiteY3" fmla="*/ 6857735 h 6858000"/>
              <a:gd name="connsiteX4" fmla="*/ 192170 w 1418883"/>
              <a:gd name="connsiteY4" fmla="*/ 6776847 h 6858000"/>
              <a:gd name="connsiteX5" fmla="*/ 203670 w 1418883"/>
              <a:gd name="connsiteY5" fmla="*/ 6737706 h 6858000"/>
              <a:gd name="connsiteX6" fmla="*/ 228409 w 1418883"/>
              <a:gd name="connsiteY6" fmla="*/ 6691589 h 6858000"/>
              <a:gd name="connsiteX7" fmla="*/ 205966 w 1418883"/>
              <a:gd name="connsiteY7" fmla="*/ 6659970 h 6858000"/>
              <a:gd name="connsiteX8" fmla="*/ 221057 w 1418883"/>
              <a:gd name="connsiteY8" fmla="*/ 6636211 h 6858000"/>
              <a:gd name="connsiteX9" fmla="*/ 238501 w 1418883"/>
              <a:gd name="connsiteY9" fmla="*/ 6594177 h 6858000"/>
              <a:gd name="connsiteX10" fmla="*/ 252541 w 1418883"/>
              <a:gd name="connsiteY10" fmla="*/ 6557575 h 6858000"/>
              <a:gd name="connsiteX11" fmla="*/ 305498 w 1418883"/>
              <a:gd name="connsiteY11" fmla="*/ 6492130 h 6858000"/>
              <a:gd name="connsiteX12" fmla="*/ 321185 w 1418883"/>
              <a:gd name="connsiteY12" fmla="*/ 6431610 h 6858000"/>
              <a:gd name="connsiteX13" fmla="*/ 364890 w 1418883"/>
              <a:gd name="connsiteY13" fmla="*/ 6379786 h 6858000"/>
              <a:gd name="connsiteX14" fmla="*/ 348113 w 1418883"/>
              <a:gd name="connsiteY14" fmla="*/ 6334727 h 6858000"/>
              <a:gd name="connsiteX15" fmla="*/ 325528 w 1418883"/>
              <a:gd name="connsiteY15" fmla="*/ 6313295 h 6858000"/>
              <a:gd name="connsiteX16" fmla="*/ 332692 w 1418883"/>
              <a:gd name="connsiteY16" fmla="*/ 6280046 h 6858000"/>
              <a:gd name="connsiteX17" fmla="*/ 315437 w 1418883"/>
              <a:gd name="connsiteY17" fmla="*/ 6270265 h 6858000"/>
              <a:gd name="connsiteX18" fmla="*/ 342465 w 1418883"/>
              <a:gd name="connsiteY18" fmla="*/ 6252834 h 6858000"/>
              <a:gd name="connsiteX19" fmla="*/ 320457 w 1418883"/>
              <a:gd name="connsiteY19" fmla="*/ 6202459 h 6858000"/>
              <a:gd name="connsiteX20" fmla="*/ 319255 w 1418883"/>
              <a:gd name="connsiteY20" fmla="*/ 6153037 h 6858000"/>
              <a:gd name="connsiteX21" fmla="*/ 334670 w 1418883"/>
              <a:gd name="connsiteY21" fmla="*/ 6078132 h 6858000"/>
              <a:gd name="connsiteX22" fmla="*/ 322057 w 1418883"/>
              <a:gd name="connsiteY22" fmla="*/ 6028119 h 6858000"/>
              <a:gd name="connsiteX23" fmla="*/ 307286 w 1418883"/>
              <a:gd name="connsiteY23" fmla="*/ 5926735 h 6858000"/>
              <a:gd name="connsiteX24" fmla="*/ 356798 w 1418883"/>
              <a:gd name="connsiteY24" fmla="*/ 5712857 h 6858000"/>
              <a:gd name="connsiteX25" fmla="*/ 335873 w 1418883"/>
              <a:gd name="connsiteY25" fmla="*/ 5676393 h 6858000"/>
              <a:gd name="connsiteX26" fmla="*/ 375465 w 1418883"/>
              <a:gd name="connsiteY26" fmla="*/ 5563435 h 6858000"/>
              <a:gd name="connsiteX27" fmla="*/ 422595 w 1418883"/>
              <a:gd name="connsiteY27" fmla="*/ 5437125 h 6858000"/>
              <a:gd name="connsiteX28" fmla="*/ 436163 w 1418883"/>
              <a:gd name="connsiteY28" fmla="*/ 5396260 h 6858000"/>
              <a:gd name="connsiteX29" fmla="*/ 452144 w 1418883"/>
              <a:gd name="connsiteY29" fmla="*/ 5330009 h 6858000"/>
              <a:gd name="connsiteX30" fmla="*/ 485637 w 1418883"/>
              <a:gd name="connsiteY30" fmla="*/ 5273739 h 6858000"/>
              <a:gd name="connsiteX31" fmla="*/ 495236 w 1418883"/>
              <a:gd name="connsiteY31" fmla="*/ 5241779 h 6858000"/>
              <a:gd name="connsiteX32" fmla="*/ 506462 w 1418883"/>
              <a:gd name="connsiteY32" fmla="*/ 5225268 h 6858000"/>
              <a:gd name="connsiteX33" fmla="*/ 507482 w 1418883"/>
              <a:gd name="connsiteY33" fmla="*/ 5217684 h 6858000"/>
              <a:gd name="connsiteX34" fmla="*/ 514823 w 1418883"/>
              <a:gd name="connsiteY34" fmla="*/ 5193377 h 6858000"/>
              <a:gd name="connsiteX35" fmla="*/ 518126 w 1418883"/>
              <a:gd name="connsiteY35" fmla="*/ 5179288 h 6858000"/>
              <a:gd name="connsiteX36" fmla="*/ 519110 w 1418883"/>
              <a:gd name="connsiteY36" fmla="*/ 5173621 h 6858000"/>
              <a:gd name="connsiteX37" fmla="*/ 514744 w 1418883"/>
              <a:gd name="connsiteY37" fmla="*/ 5159961 h 6858000"/>
              <a:gd name="connsiteX38" fmla="*/ 521421 w 1418883"/>
              <a:gd name="connsiteY38" fmla="*/ 5144295 h 6858000"/>
              <a:gd name="connsiteX39" fmla="*/ 518354 w 1418883"/>
              <a:gd name="connsiteY39" fmla="*/ 5125185 h 6858000"/>
              <a:gd name="connsiteX40" fmla="*/ 525184 w 1418883"/>
              <a:gd name="connsiteY40" fmla="*/ 5121884 h 6858000"/>
              <a:gd name="connsiteX41" fmla="*/ 532220 w 1418883"/>
              <a:gd name="connsiteY41" fmla="*/ 5067850 h 6858000"/>
              <a:gd name="connsiteX42" fmla="*/ 534951 w 1418883"/>
              <a:gd name="connsiteY42" fmla="*/ 5060861 h 6858000"/>
              <a:gd name="connsiteX43" fmla="*/ 531655 w 1418883"/>
              <a:gd name="connsiteY43" fmla="*/ 5034192 h 6858000"/>
              <a:gd name="connsiteX44" fmla="*/ 533209 w 1418883"/>
              <a:gd name="connsiteY44" fmla="*/ 4993030 h 6858000"/>
              <a:gd name="connsiteX45" fmla="*/ 540118 w 1418883"/>
              <a:gd name="connsiteY45" fmla="*/ 4946844 h 6858000"/>
              <a:gd name="connsiteX46" fmla="*/ 535974 w 1418883"/>
              <a:gd name="connsiteY46" fmla="*/ 4932692 h 6858000"/>
              <a:gd name="connsiteX47" fmla="*/ 551377 w 1418883"/>
              <a:gd name="connsiteY47" fmla="*/ 4858827 h 6858000"/>
              <a:gd name="connsiteX48" fmla="*/ 557280 w 1418883"/>
              <a:gd name="connsiteY48" fmla="*/ 4821170 h 6858000"/>
              <a:gd name="connsiteX49" fmla="*/ 562013 w 1418883"/>
              <a:gd name="connsiteY49" fmla="*/ 4780965 h 6858000"/>
              <a:gd name="connsiteX50" fmla="*/ 563306 w 1418883"/>
              <a:gd name="connsiteY50" fmla="*/ 4750867 h 6858000"/>
              <a:gd name="connsiteX51" fmla="*/ 561113 w 1418883"/>
              <a:gd name="connsiteY51" fmla="*/ 4690749 h 6858000"/>
              <a:gd name="connsiteX52" fmla="*/ 556593 w 1418883"/>
              <a:gd name="connsiteY52" fmla="*/ 4584173 h 6858000"/>
              <a:gd name="connsiteX53" fmla="*/ 551676 w 1418883"/>
              <a:gd name="connsiteY53" fmla="*/ 4444346 h 6858000"/>
              <a:gd name="connsiteX54" fmla="*/ 548241 w 1418883"/>
              <a:gd name="connsiteY54" fmla="*/ 4375228 h 6858000"/>
              <a:gd name="connsiteX55" fmla="*/ 528894 w 1418883"/>
              <a:gd name="connsiteY55" fmla="*/ 4214165 h 6858000"/>
              <a:gd name="connsiteX56" fmla="*/ 532967 w 1418883"/>
              <a:gd name="connsiteY56" fmla="*/ 4090296 h 6858000"/>
              <a:gd name="connsiteX57" fmla="*/ 518223 w 1418883"/>
              <a:gd name="connsiteY57" fmla="*/ 4033999 h 6858000"/>
              <a:gd name="connsiteX58" fmla="*/ 519372 w 1418883"/>
              <a:gd name="connsiteY58" fmla="*/ 4031933 h 6858000"/>
              <a:gd name="connsiteX59" fmla="*/ 517948 w 1418883"/>
              <a:gd name="connsiteY59" fmla="*/ 4013953 h 6858000"/>
              <a:gd name="connsiteX60" fmla="*/ 504243 w 1418883"/>
              <a:gd name="connsiteY60" fmla="*/ 3974753 h 6858000"/>
              <a:gd name="connsiteX61" fmla="*/ 505841 w 1418883"/>
              <a:gd name="connsiteY61" fmla="*/ 3969950 h 6858000"/>
              <a:gd name="connsiteX62" fmla="*/ 499263 w 1418883"/>
              <a:gd name="connsiteY62" fmla="*/ 3933779 h 6858000"/>
              <a:gd name="connsiteX63" fmla="*/ 500594 w 1418883"/>
              <a:gd name="connsiteY63" fmla="*/ 3933093 h 6858000"/>
              <a:gd name="connsiteX64" fmla="*/ 504948 w 1418883"/>
              <a:gd name="connsiteY64" fmla="*/ 3922082 h 6858000"/>
              <a:gd name="connsiteX65" fmla="*/ 510026 w 1418883"/>
              <a:gd name="connsiteY65" fmla="*/ 3901461 h 6858000"/>
              <a:gd name="connsiteX66" fmla="*/ 532620 w 1418883"/>
              <a:gd name="connsiteY66" fmla="*/ 3813873 h 6858000"/>
              <a:gd name="connsiteX67" fmla="*/ 532045 w 1418883"/>
              <a:gd name="connsiteY67" fmla="*/ 3806161 h 6858000"/>
              <a:gd name="connsiteX68" fmla="*/ 532352 w 1418883"/>
              <a:gd name="connsiteY68" fmla="*/ 3805957 h 6858000"/>
              <a:gd name="connsiteX69" fmla="*/ 532379 w 1418883"/>
              <a:gd name="connsiteY69" fmla="*/ 3797724 h 6858000"/>
              <a:gd name="connsiteX70" fmla="*/ 530994 w 1418883"/>
              <a:gd name="connsiteY70" fmla="*/ 3792098 h 6858000"/>
              <a:gd name="connsiteX71" fmla="*/ 529878 w 1418883"/>
              <a:gd name="connsiteY71" fmla="*/ 3777135 h 6858000"/>
              <a:gd name="connsiteX72" fmla="*/ 531611 w 1418883"/>
              <a:gd name="connsiteY72" fmla="*/ 3771656 h 6858000"/>
              <a:gd name="connsiteX73" fmla="*/ 535354 w 1418883"/>
              <a:gd name="connsiteY73" fmla="*/ 3769007 h 6858000"/>
              <a:gd name="connsiteX74" fmla="*/ 534820 w 1418883"/>
              <a:gd name="connsiteY74" fmla="*/ 3767709 h 6858000"/>
              <a:gd name="connsiteX75" fmla="*/ 543516 w 1418883"/>
              <a:gd name="connsiteY75" fmla="*/ 3738082 h 6858000"/>
              <a:gd name="connsiteX76" fmla="*/ 550862 w 1418883"/>
              <a:gd name="connsiteY76" fmla="*/ 3673397 h 6858000"/>
              <a:gd name="connsiteX77" fmla="*/ 550158 w 1418883"/>
              <a:gd name="connsiteY77" fmla="*/ 3637109 h 6858000"/>
              <a:gd name="connsiteX78" fmla="*/ 553601 w 1418883"/>
              <a:gd name="connsiteY78" fmla="*/ 3536883 h 6858000"/>
              <a:gd name="connsiteX79" fmla="*/ 561139 w 1418883"/>
              <a:gd name="connsiteY79" fmla="*/ 3435652 h 6858000"/>
              <a:gd name="connsiteX80" fmla="*/ 562810 w 1418883"/>
              <a:gd name="connsiteY80" fmla="*/ 3307769 h 6858000"/>
              <a:gd name="connsiteX81" fmla="*/ 580373 w 1418883"/>
              <a:gd name="connsiteY81" fmla="*/ 3250522 h 6858000"/>
              <a:gd name="connsiteX82" fmla="*/ 580798 w 1418883"/>
              <a:gd name="connsiteY82" fmla="*/ 3229163 h 6858000"/>
              <a:gd name="connsiteX83" fmla="*/ 582621 w 1418883"/>
              <a:gd name="connsiteY83" fmla="*/ 3217217 h 6858000"/>
              <a:gd name="connsiteX84" fmla="*/ 569456 w 1418883"/>
              <a:gd name="connsiteY84" fmla="*/ 3183755 h 6858000"/>
              <a:gd name="connsiteX85" fmla="*/ 569957 w 1418883"/>
              <a:gd name="connsiteY85" fmla="*/ 3178642 h 6858000"/>
              <a:gd name="connsiteX86" fmla="*/ 557557 w 1418883"/>
              <a:gd name="connsiteY86" fmla="*/ 3158586 h 6858000"/>
              <a:gd name="connsiteX87" fmla="*/ 542742 w 1418883"/>
              <a:gd name="connsiteY87" fmla="*/ 3129034 h 6858000"/>
              <a:gd name="connsiteX88" fmla="*/ 543407 w 1418883"/>
              <a:gd name="connsiteY88" fmla="*/ 3126682 h 6858000"/>
              <a:gd name="connsiteX89" fmla="*/ 534275 w 1418883"/>
              <a:gd name="connsiteY89" fmla="*/ 3114519 h 6858000"/>
              <a:gd name="connsiteX90" fmla="*/ 520884 w 1418883"/>
              <a:gd name="connsiteY90" fmla="*/ 3106272 h 6858000"/>
              <a:gd name="connsiteX91" fmla="*/ 493614 w 1418883"/>
              <a:gd name="connsiteY91" fmla="*/ 2958185 h 6858000"/>
              <a:gd name="connsiteX92" fmla="*/ 436228 w 1418883"/>
              <a:gd name="connsiteY92" fmla="*/ 2762989 h 6858000"/>
              <a:gd name="connsiteX93" fmla="*/ 385146 w 1418883"/>
              <a:gd name="connsiteY93" fmla="*/ 2554718 h 6858000"/>
              <a:gd name="connsiteX94" fmla="*/ 365240 w 1418883"/>
              <a:gd name="connsiteY94" fmla="*/ 2485734 h 6858000"/>
              <a:gd name="connsiteX95" fmla="*/ 355963 w 1418883"/>
              <a:gd name="connsiteY95" fmla="*/ 2447068 h 6858000"/>
              <a:gd name="connsiteX96" fmla="*/ 342924 w 1418883"/>
              <a:gd name="connsiteY96" fmla="*/ 2425819 h 6858000"/>
              <a:gd name="connsiteX97" fmla="*/ 348923 w 1418883"/>
              <a:gd name="connsiteY97" fmla="*/ 2402874 h 6858000"/>
              <a:gd name="connsiteX98" fmla="*/ 351535 w 1418883"/>
              <a:gd name="connsiteY98" fmla="*/ 2381443 h 6858000"/>
              <a:gd name="connsiteX99" fmla="*/ 327864 w 1418883"/>
              <a:gd name="connsiteY99" fmla="*/ 2261920 h 6858000"/>
              <a:gd name="connsiteX100" fmla="*/ 317751 w 1418883"/>
              <a:gd name="connsiteY100" fmla="*/ 2195378 h 6858000"/>
              <a:gd name="connsiteX101" fmla="*/ 301968 w 1418883"/>
              <a:gd name="connsiteY101" fmla="*/ 2155135 h 6858000"/>
              <a:gd name="connsiteX102" fmla="*/ 299426 w 1418883"/>
              <a:gd name="connsiteY102" fmla="*/ 2118008 h 6858000"/>
              <a:gd name="connsiteX103" fmla="*/ 300419 w 1418883"/>
              <a:gd name="connsiteY103" fmla="*/ 2050531 h 6858000"/>
              <a:gd name="connsiteX104" fmla="*/ 292225 w 1418883"/>
              <a:gd name="connsiteY104" fmla="*/ 1963269 h 6858000"/>
              <a:gd name="connsiteX105" fmla="*/ 273403 w 1418883"/>
              <a:gd name="connsiteY105" fmla="*/ 1906352 h 6858000"/>
              <a:gd name="connsiteX106" fmla="*/ 249960 w 1418883"/>
              <a:gd name="connsiteY106" fmla="*/ 1861531 h 6858000"/>
              <a:gd name="connsiteX107" fmla="*/ 203759 w 1418883"/>
              <a:gd name="connsiteY107" fmla="*/ 1732919 h 6858000"/>
              <a:gd name="connsiteX108" fmla="*/ 176070 w 1418883"/>
              <a:gd name="connsiteY108" fmla="*/ 1663540 h 6858000"/>
              <a:gd name="connsiteX109" fmla="*/ 175196 w 1418883"/>
              <a:gd name="connsiteY109" fmla="*/ 1615777 h 6858000"/>
              <a:gd name="connsiteX110" fmla="*/ 155991 w 1418883"/>
              <a:gd name="connsiteY110" fmla="*/ 1563678 h 6858000"/>
              <a:gd name="connsiteX111" fmla="*/ 169071 w 1418883"/>
              <a:gd name="connsiteY111" fmla="*/ 1519474 h 6858000"/>
              <a:gd name="connsiteX112" fmla="*/ 161813 w 1418883"/>
              <a:gd name="connsiteY112" fmla="*/ 1477995 h 6858000"/>
              <a:gd name="connsiteX113" fmla="*/ 147898 w 1418883"/>
              <a:gd name="connsiteY113" fmla="*/ 1373769 h 6858000"/>
              <a:gd name="connsiteX114" fmla="*/ 156205 w 1418883"/>
              <a:gd name="connsiteY114" fmla="*/ 1307086 h 6858000"/>
              <a:gd name="connsiteX115" fmla="*/ 157393 w 1418883"/>
              <a:gd name="connsiteY115" fmla="*/ 1189033 h 6858000"/>
              <a:gd name="connsiteX116" fmla="*/ 162078 w 1418883"/>
              <a:gd name="connsiteY116" fmla="*/ 1168288 h 6858000"/>
              <a:gd name="connsiteX117" fmla="*/ 154360 w 1418883"/>
              <a:gd name="connsiteY117" fmla="*/ 1142577 h 6858000"/>
              <a:gd name="connsiteX118" fmla="*/ 143666 w 1418883"/>
              <a:gd name="connsiteY118" fmla="*/ 1088484 h 6858000"/>
              <a:gd name="connsiteX119" fmla="*/ 132402 w 1418883"/>
              <a:gd name="connsiteY119" fmla="*/ 1016103 h 6858000"/>
              <a:gd name="connsiteX120" fmla="*/ 133858 w 1418883"/>
              <a:gd name="connsiteY120" fmla="*/ 932283 h 6858000"/>
              <a:gd name="connsiteX121" fmla="*/ 136094 w 1418883"/>
              <a:gd name="connsiteY121" fmla="*/ 915925 h 6858000"/>
              <a:gd name="connsiteX122" fmla="*/ 128723 w 1418883"/>
              <a:gd name="connsiteY122" fmla="*/ 896999 h 6858000"/>
              <a:gd name="connsiteX123" fmla="*/ 98131 w 1418883"/>
              <a:gd name="connsiteY123" fmla="*/ 821517 h 6858000"/>
              <a:gd name="connsiteX124" fmla="*/ 77081 w 1418883"/>
              <a:gd name="connsiteY124" fmla="*/ 751353 h 6858000"/>
              <a:gd name="connsiteX125" fmla="*/ 76639 w 1418883"/>
              <a:gd name="connsiteY125" fmla="*/ 721230 h 6858000"/>
              <a:gd name="connsiteX126" fmla="*/ 62310 w 1418883"/>
              <a:gd name="connsiteY126" fmla="*/ 681659 h 6858000"/>
              <a:gd name="connsiteX127" fmla="*/ 47729 w 1418883"/>
              <a:gd name="connsiteY127" fmla="*/ 635218 h 6858000"/>
              <a:gd name="connsiteX128" fmla="*/ 52740 w 1418883"/>
              <a:gd name="connsiteY128" fmla="*/ 613763 h 6858000"/>
              <a:gd name="connsiteX129" fmla="*/ 38682 w 1418883"/>
              <a:gd name="connsiteY129" fmla="*/ 598582 h 6858000"/>
              <a:gd name="connsiteX130" fmla="*/ 38363 w 1418883"/>
              <a:gd name="connsiteY130" fmla="*/ 576846 h 6858000"/>
              <a:gd name="connsiteX131" fmla="*/ 17989 w 1418883"/>
              <a:gd name="connsiteY131" fmla="*/ 530055 h 6858000"/>
              <a:gd name="connsiteX132" fmla="*/ 17237 w 1418883"/>
              <a:gd name="connsiteY132" fmla="*/ 465389 h 6858000"/>
              <a:gd name="connsiteX133" fmla="*/ 160 w 1418883"/>
              <a:gd name="connsiteY133" fmla="*/ 424699 h 6858000"/>
              <a:gd name="connsiteX134" fmla="*/ 535 w 1418883"/>
              <a:gd name="connsiteY134" fmla="*/ 404917 h 6858000"/>
              <a:gd name="connsiteX135" fmla="*/ 111526 w 1418883"/>
              <a:gd name="connsiteY135" fmla="*/ 275771 h 6858000"/>
              <a:gd name="connsiteX136" fmla="*/ 128553 w 1418883"/>
              <a:gd name="connsiteY136" fmla="*/ 212860 h 6858000"/>
              <a:gd name="connsiteX137" fmla="*/ 120263 w 1418883"/>
              <a:gd name="connsiteY137" fmla="*/ 144983 h 6858000"/>
              <a:gd name="connsiteX138" fmla="*/ 132547 w 1418883"/>
              <a:gd name="connsiteY138" fmla="*/ 55288 h 6858000"/>
              <a:gd name="connsiteX139" fmla="*/ 92101 w 1418883"/>
              <a:gd name="connsiteY139" fmla="*/ 0 h 6858000"/>
              <a:gd name="connsiteX0" fmla="*/ 91951 w 1418733"/>
              <a:gd name="connsiteY0" fmla="*/ 0 h 6858000"/>
              <a:gd name="connsiteX1" fmla="*/ 1418733 w 1418733"/>
              <a:gd name="connsiteY1" fmla="*/ 0 h 6858000"/>
              <a:gd name="connsiteX2" fmla="*/ 1418733 w 1418733"/>
              <a:gd name="connsiteY2" fmla="*/ 6858000 h 6858000"/>
              <a:gd name="connsiteX3" fmla="*/ 155427 w 1418733"/>
              <a:gd name="connsiteY3" fmla="*/ 6857735 h 6858000"/>
              <a:gd name="connsiteX4" fmla="*/ 192020 w 1418733"/>
              <a:gd name="connsiteY4" fmla="*/ 6776847 h 6858000"/>
              <a:gd name="connsiteX5" fmla="*/ 203520 w 1418733"/>
              <a:gd name="connsiteY5" fmla="*/ 6737706 h 6858000"/>
              <a:gd name="connsiteX6" fmla="*/ 228259 w 1418733"/>
              <a:gd name="connsiteY6" fmla="*/ 6691589 h 6858000"/>
              <a:gd name="connsiteX7" fmla="*/ 205816 w 1418733"/>
              <a:gd name="connsiteY7" fmla="*/ 6659970 h 6858000"/>
              <a:gd name="connsiteX8" fmla="*/ 220907 w 1418733"/>
              <a:gd name="connsiteY8" fmla="*/ 6636211 h 6858000"/>
              <a:gd name="connsiteX9" fmla="*/ 238351 w 1418733"/>
              <a:gd name="connsiteY9" fmla="*/ 6594177 h 6858000"/>
              <a:gd name="connsiteX10" fmla="*/ 252391 w 1418733"/>
              <a:gd name="connsiteY10" fmla="*/ 6557575 h 6858000"/>
              <a:gd name="connsiteX11" fmla="*/ 305348 w 1418733"/>
              <a:gd name="connsiteY11" fmla="*/ 6492130 h 6858000"/>
              <a:gd name="connsiteX12" fmla="*/ 321035 w 1418733"/>
              <a:gd name="connsiteY12" fmla="*/ 6431610 h 6858000"/>
              <a:gd name="connsiteX13" fmla="*/ 364740 w 1418733"/>
              <a:gd name="connsiteY13" fmla="*/ 6379786 h 6858000"/>
              <a:gd name="connsiteX14" fmla="*/ 347963 w 1418733"/>
              <a:gd name="connsiteY14" fmla="*/ 6334727 h 6858000"/>
              <a:gd name="connsiteX15" fmla="*/ 325378 w 1418733"/>
              <a:gd name="connsiteY15" fmla="*/ 6313295 h 6858000"/>
              <a:gd name="connsiteX16" fmla="*/ 332542 w 1418733"/>
              <a:gd name="connsiteY16" fmla="*/ 6280046 h 6858000"/>
              <a:gd name="connsiteX17" fmla="*/ 315287 w 1418733"/>
              <a:gd name="connsiteY17" fmla="*/ 6270265 h 6858000"/>
              <a:gd name="connsiteX18" fmla="*/ 342315 w 1418733"/>
              <a:gd name="connsiteY18" fmla="*/ 6252834 h 6858000"/>
              <a:gd name="connsiteX19" fmla="*/ 320307 w 1418733"/>
              <a:gd name="connsiteY19" fmla="*/ 6202459 h 6858000"/>
              <a:gd name="connsiteX20" fmla="*/ 319105 w 1418733"/>
              <a:gd name="connsiteY20" fmla="*/ 6153037 h 6858000"/>
              <a:gd name="connsiteX21" fmla="*/ 334520 w 1418733"/>
              <a:gd name="connsiteY21" fmla="*/ 6078132 h 6858000"/>
              <a:gd name="connsiteX22" fmla="*/ 321907 w 1418733"/>
              <a:gd name="connsiteY22" fmla="*/ 6028119 h 6858000"/>
              <a:gd name="connsiteX23" fmla="*/ 307136 w 1418733"/>
              <a:gd name="connsiteY23" fmla="*/ 5926735 h 6858000"/>
              <a:gd name="connsiteX24" fmla="*/ 356648 w 1418733"/>
              <a:gd name="connsiteY24" fmla="*/ 5712857 h 6858000"/>
              <a:gd name="connsiteX25" fmla="*/ 335723 w 1418733"/>
              <a:gd name="connsiteY25" fmla="*/ 5676393 h 6858000"/>
              <a:gd name="connsiteX26" fmla="*/ 375315 w 1418733"/>
              <a:gd name="connsiteY26" fmla="*/ 5563435 h 6858000"/>
              <a:gd name="connsiteX27" fmla="*/ 422445 w 1418733"/>
              <a:gd name="connsiteY27" fmla="*/ 5437125 h 6858000"/>
              <a:gd name="connsiteX28" fmla="*/ 436013 w 1418733"/>
              <a:gd name="connsiteY28" fmla="*/ 5396260 h 6858000"/>
              <a:gd name="connsiteX29" fmla="*/ 451994 w 1418733"/>
              <a:gd name="connsiteY29" fmla="*/ 5330009 h 6858000"/>
              <a:gd name="connsiteX30" fmla="*/ 485487 w 1418733"/>
              <a:gd name="connsiteY30" fmla="*/ 5273739 h 6858000"/>
              <a:gd name="connsiteX31" fmla="*/ 495086 w 1418733"/>
              <a:gd name="connsiteY31" fmla="*/ 5241779 h 6858000"/>
              <a:gd name="connsiteX32" fmla="*/ 506312 w 1418733"/>
              <a:gd name="connsiteY32" fmla="*/ 5225268 h 6858000"/>
              <a:gd name="connsiteX33" fmla="*/ 507332 w 1418733"/>
              <a:gd name="connsiteY33" fmla="*/ 5217684 h 6858000"/>
              <a:gd name="connsiteX34" fmla="*/ 514673 w 1418733"/>
              <a:gd name="connsiteY34" fmla="*/ 5193377 h 6858000"/>
              <a:gd name="connsiteX35" fmla="*/ 517976 w 1418733"/>
              <a:gd name="connsiteY35" fmla="*/ 5179288 h 6858000"/>
              <a:gd name="connsiteX36" fmla="*/ 518960 w 1418733"/>
              <a:gd name="connsiteY36" fmla="*/ 5173621 h 6858000"/>
              <a:gd name="connsiteX37" fmla="*/ 514594 w 1418733"/>
              <a:gd name="connsiteY37" fmla="*/ 5159961 h 6858000"/>
              <a:gd name="connsiteX38" fmla="*/ 521271 w 1418733"/>
              <a:gd name="connsiteY38" fmla="*/ 5144295 h 6858000"/>
              <a:gd name="connsiteX39" fmla="*/ 518204 w 1418733"/>
              <a:gd name="connsiteY39" fmla="*/ 5125185 h 6858000"/>
              <a:gd name="connsiteX40" fmla="*/ 525034 w 1418733"/>
              <a:gd name="connsiteY40" fmla="*/ 5121884 h 6858000"/>
              <a:gd name="connsiteX41" fmla="*/ 532070 w 1418733"/>
              <a:gd name="connsiteY41" fmla="*/ 5067850 h 6858000"/>
              <a:gd name="connsiteX42" fmla="*/ 534801 w 1418733"/>
              <a:gd name="connsiteY42" fmla="*/ 5060861 h 6858000"/>
              <a:gd name="connsiteX43" fmla="*/ 531505 w 1418733"/>
              <a:gd name="connsiteY43" fmla="*/ 5034192 h 6858000"/>
              <a:gd name="connsiteX44" fmla="*/ 533059 w 1418733"/>
              <a:gd name="connsiteY44" fmla="*/ 4993030 h 6858000"/>
              <a:gd name="connsiteX45" fmla="*/ 539968 w 1418733"/>
              <a:gd name="connsiteY45" fmla="*/ 4946844 h 6858000"/>
              <a:gd name="connsiteX46" fmla="*/ 535824 w 1418733"/>
              <a:gd name="connsiteY46" fmla="*/ 4932692 h 6858000"/>
              <a:gd name="connsiteX47" fmla="*/ 551227 w 1418733"/>
              <a:gd name="connsiteY47" fmla="*/ 4858827 h 6858000"/>
              <a:gd name="connsiteX48" fmla="*/ 557130 w 1418733"/>
              <a:gd name="connsiteY48" fmla="*/ 4821170 h 6858000"/>
              <a:gd name="connsiteX49" fmla="*/ 561863 w 1418733"/>
              <a:gd name="connsiteY49" fmla="*/ 4780965 h 6858000"/>
              <a:gd name="connsiteX50" fmla="*/ 563156 w 1418733"/>
              <a:gd name="connsiteY50" fmla="*/ 4750867 h 6858000"/>
              <a:gd name="connsiteX51" fmla="*/ 560963 w 1418733"/>
              <a:gd name="connsiteY51" fmla="*/ 4690749 h 6858000"/>
              <a:gd name="connsiteX52" fmla="*/ 556443 w 1418733"/>
              <a:gd name="connsiteY52" fmla="*/ 4584173 h 6858000"/>
              <a:gd name="connsiteX53" fmla="*/ 551526 w 1418733"/>
              <a:gd name="connsiteY53" fmla="*/ 4444346 h 6858000"/>
              <a:gd name="connsiteX54" fmla="*/ 548091 w 1418733"/>
              <a:gd name="connsiteY54" fmla="*/ 4375228 h 6858000"/>
              <a:gd name="connsiteX55" fmla="*/ 528744 w 1418733"/>
              <a:gd name="connsiteY55" fmla="*/ 4214165 h 6858000"/>
              <a:gd name="connsiteX56" fmla="*/ 532817 w 1418733"/>
              <a:gd name="connsiteY56" fmla="*/ 4090296 h 6858000"/>
              <a:gd name="connsiteX57" fmla="*/ 518073 w 1418733"/>
              <a:gd name="connsiteY57" fmla="*/ 4033999 h 6858000"/>
              <a:gd name="connsiteX58" fmla="*/ 519222 w 1418733"/>
              <a:gd name="connsiteY58" fmla="*/ 4031933 h 6858000"/>
              <a:gd name="connsiteX59" fmla="*/ 517798 w 1418733"/>
              <a:gd name="connsiteY59" fmla="*/ 4013953 h 6858000"/>
              <a:gd name="connsiteX60" fmla="*/ 504093 w 1418733"/>
              <a:gd name="connsiteY60" fmla="*/ 3974753 h 6858000"/>
              <a:gd name="connsiteX61" fmla="*/ 505691 w 1418733"/>
              <a:gd name="connsiteY61" fmla="*/ 3969950 h 6858000"/>
              <a:gd name="connsiteX62" fmla="*/ 499113 w 1418733"/>
              <a:gd name="connsiteY62" fmla="*/ 3933779 h 6858000"/>
              <a:gd name="connsiteX63" fmla="*/ 500444 w 1418733"/>
              <a:gd name="connsiteY63" fmla="*/ 3933093 h 6858000"/>
              <a:gd name="connsiteX64" fmla="*/ 504798 w 1418733"/>
              <a:gd name="connsiteY64" fmla="*/ 3922082 h 6858000"/>
              <a:gd name="connsiteX65" fmla="*/ 509876 w 1418733"/>
              <a:gd name="connsiteY65" fmla="*/ 3901461 h 6858000"/>
              <a:gd name="connsiteX66" fmla="*/ 532470 w 1418733"/>
              <a:gd name="connsiteY66" fmla="*/ 3813873 h 6858000"/>
              <a:gd name="connsiteX67" fmla="*/ 531895 w 1418733"/>
              <a:gd name="connsiteY67" fmla="*/ 3806161 h 6858000"/>
              <a:gd name="connsiteX68" fmla="*/ 532202 w 1418733"/>
              <a:gd name="connsiteY68" fmla="*/ 3805957 h 6858000"/>
              <a:gd name="connsiteX69" fmla="*/ 532229 w 1418733"/>
              <a:gd name="connsiteY69" fmla="*/ 3797724 h 6858000"/>
              <a:gd name="connsiteX70" fmla="*/ 530844 w 1418733"/>
              <a:gd name="connsiteY70" fmla="*/ 3792098 h 6858000"/>
              <a:gd name="connsiteX71" fmla="*/ 529728 w 1418733"/>
              <a:gd name="connsiteY71" fmla="*/ 3777135 h 6858000"/>
              <a:gd name="connsiteX72" fmla="*/ 531461 w 1418733"/>
              <a:gd name="connsiteY72" fmla="*/ 3771656 h 6858000"/>
              <a:gd name="connsiteX73" fmla="*/ 535204 w 1418733"/>
              <a:gd name="connsiteY73" fmla="*/ 3769007 h 6858000"/>
              <a:gd name="connsiteX74" fmla="*/ 534670 w 1418733"/>
              <a:gd name="connsiteY74" fmla="*/ 3767709 h 6858000"/>
              <a:gd name="connsiteX75" fmla="*/ 543366 w 1418733"/>
              <a:gd name="connsiteY75" fmla="*/ 3738082 h 6858000"/>
              <a:gd name="connsiteX76" fmla="*/ 550712 w 1418733"/>
              <a:gd name="connsiteY76" fmla="*/ 3673397 h 6858000"/>
              <a:gd name="connsiteX77" fmla="*/ 550008 w 1418733"/>
              <a:gd name="connsiteY77" fmla="*/ 3637109 h 6858000"/>
              <a:gd name="connsiteX78" fmla="*/ 553451 w 1418733"/>
              <a:gd name="connsiteY78" fmla="*/ 3536883 h 6858000"/>
              <a:gd name="connsiteX79" fmla="*/ 560989 w 1418733"/>
              <a:gd name="connsiteY79" fmla="*/ 3435652 h 6858000"/>
              <a:gd name="connsiteX80" fmla="*/ 562660 w 1418733"/>
              <a:gd name="connsiteY80" fmla="*/ 3307769 h 6858000"/>
              <a:gd name="connsiteX81" fmla="*/ 580223 w 1418733"/>
              <a:gd name="connsiteY81" fmla="*/ 3250522 h 6858000"/>
              <a:gd name="connsiteX82" fmla="*/ 580648 w 1418733"/>
              <a:gd name="connsiteY82" fmla="*/ 3229163 h 6858000"/>
              <a:gd name="connsiteX83" fmla="*/ 582471 w 1418733"/>
              <a:gd name="connsiteY83" fmla="*/ 3217217 h 6858000"/>
              <a:gd name="connsiteX84" fmla="*/ 569306 w 1418733"/>
              <a:gd name="connsiteY84" fmla="*/ 3183755 h 6858000"/>
              <a:gd name="connsiteX85" fmla="*/ 569807 w 1418733"/>
              <a:gd name="connsiteY85" fmla="*/ 3178642 h 6858000"/>
              <a:gd name="connsiteX86" fmla="*/ 557407 w 1418733"/>
              <a:gd name="connsiteY86" fmla="*/ 3158586 h 6858000"/>
              <a:gd name="connsiteX87" fmla="*/ 542592 w 1418733"/>
              <a:gd name="connsiteY87" fmla="*/ 3129034 h 6858000"/>
              <a:gd name="connsiteX88" fmla="*/ 543257 w 1418733"/>
              <a:gd name="connsiteY88" fmla="*/ 3126682 h 6858000"/>
              <a:gd name="connsiteX89" fmla="*/ 534125 w 1418733"/>
              <a:gd name="connsiteY89" fmla="*/ 3114519 h 6858000"/>
              <a:gd name="connsiteX90" fmla="*/ 520734 w 1418733"/>
              <a:gd name="connsiteY90" fmla="*/ 3106272 h 6858000"/>
              <a:gd name="connsiteX91" fmla="*/ 493464 w 1418733"/>
              <a:gd name="connsiteY91" fmla="*/ 2958185 h 6858000"/>
              <a:gd name="connsiteX92" fmla="*/ 436078 w 1418733"/>
              <a:gd name="connsiteY92" fmla="*/ 2762989 h 6858000"/>
              <a:gd name="connsiteX93" fmla="*/ 384996 w 1418733"/>
              <a:gd name="connsiteY93" fmla="*/ 2554718 h 6858000"/>
              <a:gd name="connsiteX94" fmla="*/ 365090 w 1418733"/>
              <a:gd name="connsiteY94" fmla="*/ 2485734 h 6858000"/>
              <a:gd name="connsiteX95" fmla="*/ 355813 w 1418733"/>
              <a:gd name="connsiteY95" fmla="*/ 2447068 h 6858000"/>
              <a:gd name="connsiteX96" fmla="*/ 342774 w 1418733"/>
              <a:gd name="connsiteY96" fmla="*/ 2425819 h 6858000"/>
              <a:gd name="connsiteX97" fmla="*/ 348773 w 1418733"/>
              <a:gd name="connsiteY97" fmla="*/ 2402874 h 6858000"/>
              <a:gd name="connsiteX98" fmla="*/ 351385 w 1418733"/>
              <a:gd name="connsiteY98" fmla="*/ 2381443 h 6858000"/>
              <a:gd name="connsiteX99" fmla="*/ 327714 w 1418733"/>
              <a:gd name="connsiteY99" fmla="*/ 2261920 h 6858000"/>
              <a:gd name="connsiteX100" fmla="*/ 317601 w 1418733"/>
              <a:gd name="connsiteY100" fmla="*/ 2195378 h 6858000"/>
              <a:gd name="connsiteX101" fmla="*/ 301818 w 1418733"/>
              <a:gd name="connsiteY101" fmla="*/ 2155135 h 6858000"/>
              <a:gd name="connsiteX102" fmla="*/ 299276 w 1418733"/>
              <a:gd name="connsiteY102" fmla="*/ 2118008 h 6858000"/>
              <a:gd name="connsiteX103" fmla="*/ 300269 w 1418733"/>
              <a:gd name="connsiteY103" fmla="*/ 2050531 h 6858000"/>
              <a:gd name="connsiteX104" fmla="*/ 292075 w 1418733"/>
              <a:gd name="connsiteY104" fmla="*/ 1963269 h 6858000"/>
              <a:gd name="connsiteX105" fmla="*/ 273253 w 1418733"/>
              <a:gd name="connsiteY105" fmla="*/ 1906352 h 6858000"/>
              <a:gd name="connsiteX106" fmla="*/ 249810 w 1418733"/>
              <a:gd name="connsiteY106" fmla="*/ 1861531 h 6858000"/>
              <a:gd name="connsiteX107" fmla="*/ 203609 w 1418733"/>
              <a:gd name="connsiteY107" fmla="*/ 1732919 h 6858000"/>
              <a:gd name="connsiteX108" fmla="*/ 175920 w 1418733"/>
              <a:gd name="connsiteY108" fmla="*/ 1663540 h 6858000"/>
              <a:gd name="connsiteX109" fmla="*/ 175046 w 1418733"/>
              <a:gd name="connsiteY109" fmla="*/ 1615777 h 6858000"/>
              <a:gd name="connsiteX110" fmla="*/ 155841 w 1418733"/>
              <a:gd name="connsiteY110" fmla="*/ 1563678 h 6858000"/>
              <a:gd name="connsiteX111" fmla="*/ 168921 w 1418733"/>
              <a:gd name="connsiteY111" fmla="*/ 1519474 h 6858000"/>
              <a:gd name="connsiteX112" fmla="*/ 161663 w 1418733"/>
              <a:gd name="connsiteY112" fmla="*/ 1477995 h 6858000"/>
              <a:gd name="connsiteX113" fmla="*/ 147748 w 1418733"/>
              <a:gd name="connsiteY113" fmla="*/ 1373769 h 6858000"/>
              <a:gd name="connsiteX114" fmla="*/ 156055 w 1418733"/>
              <a:gd name="connsiteY114" fmla="*/ 1307086 h 6858000"/>
              <a:gd name="connsiteX115" fmla="*/ 157243 w 1418733"/>
              <a:gd name="connsiteY115" fmla="*/ 1189033 h 6858000"/>
              <a:gd name="connsiteX116" fmla="*/ 161928 w 1418733"/>
              <a:gd name="connsiteY116" fmla="*/ 1168288 h 6858000"/>
              <a:gd name="connsiteX117" fmla="*/ 154210 w 1418733"/>
              <a:gd name="connsiteY117" fmla="*/ 1142577 h 6858000"/>
              <a:gd name="connsiteX118" fmla="*/ 143516 w 1418733"/>
              <a:gd name="connsiteY118" fmla="*/ 1088484 h 6858000"/>
              <a:gd name="connsiteX119" fmla="*/ 132252 w 1418733"/>
              <a:gd name="connsiteY119" fmla="*/ 1016103 h 6858000"/>
              <a:gd name="connsiteX120" fmla="*/ 133708 w 1418733"/>
              <a:gd name="connsiteY120" fmla="*/ 932283 h 6858000"/>
              <a:gd name="connsiteX121" fmla="*/ 135944 w 1418733"/>
              <a:gd name="connsiteY121" fmla="*/ 915925 h 6858000"/>
              <a:gd name="connsiteX122" fmla="*/ 128573 w 1418733"/>
              <a:gd name="connsiteY122" fmla="*/ 896999 h 6858000"/>
              <a:gd name="connsiteX123" fmla="*/ 97981 w 1418733"/>
              <a:gd name="connsiteY123" fmla="*/ 821517 h 6858000"/>
              <a:gd name="connsiteX124" fmla="*/ 76931 w 1418733"/>
              <a:gd name="connsiteY124" fmla="*/ 751353 h 6858000"/>
              <a:gd name="connsiteX125" fmla="*/ 76489 w 1418733"/>
              <a:gd name="connsiteY125" fmla="*/ 721230 h 6858000"/>
              <a:gd name="connsiteX126" fmla="*/ 62160 w 1418733"/>
              <a:gd name="connsiteY126" fmla="*/ 681659 h 6858000"/>
              <a:gd name="connsiteX127" fmla="*/ 47579 w 1418733"/>
              <a:gd name="connsiteY127" fmla="*/ 635218 h 6858000"/>
              <a:gd name="connsiteX128" fmla="*/ 52590 w 1418733"/>
              <a:gd name="connsiteY128" fmla="*/ 613763 h 6858000"/>
              <a:gd name="connsiteX129" fmla="*/ 38532 w 1418733"/>
              <a:gd name="connsiteY129" fmla="*/ 598582 h 6858000"/>
              <a:gd name="connsiteX130" fmla="*/ 38213 w 1418733"/>
              <a:gd name="connsiteY130" fmla="*/ 576846 h 6858000"/>
              <a:gd name="connsiteX131" fmla="*/ 17839 w 1418733"/>
              <a:gd name="connsiteY131" fmla="*/ 530055 h 6858000"/>
              <a:gd name="connsiteX132" fmla="*/ 17087 w 1418733"/>
              <a:gd name="connsiteY132" fmla="*/ 465389 h 6858000"/>
              <a:gd name="connsiteX133" fmla="*/ 10 w 1418733"/>
              <a:gd name="connsiteY133" fmla="*/ 424699 h 6858000"/>
              <a:gd name="connsiteX134" fmla="*/ 127193 w 1418733"/>
              <a:gd name="connsiteY134" fmla="*/ 309501 h 6858000"/>
              <a:gd name="connsiteX135" fmla="*/ 111376 w 1418733"/>
              <a:gd name="connsiteY135" fmla="*/ 275771 h 6858000"/>
              <a:gd name="connsiteX136" fmla="*/ 128403 w 1418733"/>
              <a:gd name="connsiteY136" fmla="*/ 212860 h 6858000"/>
              <a:gd name="connsiteX137" fmla="*/ 120113 w 1418733"/>
              <a:gd name="connsiteY137" fmla="*/ 144983 h 6858000"/>
              <a:gd name="connsiteX138" fmla="*/ 132397 w 1418733"/>
              <a:gd name="connsiteY138" fmla="*/ 55288 h 6858000"/>
              <a:gd name="connsiteX139" fmla="*/ 91951 w 1418733"/>
              <a:gd name="connsiteY139" fmla="*/ 0 h 6858000"/>
              <a:gd name="connsiteX0" fmla="*/ 76413 w 1403195"/>
              <a:gd name="connsiteY0" fmla="*/ 0 h 6858000"/>
              <a:gd name="connsiteX1" fmla="*/ 1403195 w 1403195"/>
              <a:gd name="connsiteY1" fmla="*/ 0 h 6858000"/>
              <a:gd name="connsiteX2" fmla="*/ 1403195 w 1403195"/>
              <a:gd name="connsiteY2" fmla="*/ 6858000 h 6858000"/>
              <a:gd name="connsiteX3" fmla="*/ 139889 w 1403195"/>
              <a:gd name="connsiteY3" fmla="*/ 6857735 h 6858000"/>
              <a:gd name="connsiteX4" fmla="*/ 176482 w 1403195"/>
              <a:gd name="connsiteY4" fmla="*/ 6776847 h 6858000"/>
              <a:gd name="connsiteX5" fmla="*/ 187982 w 1403195"/>
              <a:gd name="connsiteY5" fmla="*/ 6737706 h 6858000"/>
              <a:gd name="connsiteX6" fmla="*/ 212721 w 1403195"/>
              <a:gd name="connsiteY6" fmla="*/ 6691589 h 6858000"/>
              <a:gd name="connsiteX7" fmla="*/ 190278 w 1403195"/>
              <a:gd name="connsiteY7" fmla="*/ 6659970 h 6858000"/>
              <a:gd name="connsiteX8" fmla="*/ 205369 w 1403195"/>
              <a:gd name="connsiteY8" fmla="*/ 6636211 h 6858000"/>
              <a:gd name="connsiteX9" fmla="*/ 222813 w 1403195"/>
              <a:gd name="connsiteY9" fmla="*/ 6594177 h 6858000"/>
              <a:gd name="connsiteX10" fmla="*/ 236853 w 1403195"/>
              <a:gd name="connsiteY10" fmla="*/ 6557575 h 6858000"/>
              <a:gd name="connsiteX11" fmla="*/ 289810 w 1403195"/>
              <a:gd name="connsiteY11" fmla="*/ 6492130 h 6858000"/>
              <a:gd name="connsiteX12" fmla="*/ 305497 w 1403195"/>
              <a:gd name="connsiteY12" fmla="*/ 6431610 h 6858000"/>
              <a:gd name="connsiteX13" fmla="*/ 349202 w 1403195"/>
              <a:gd name="connsiteY13" fmla="*/ 6379786 h 6858000"/>
              <a:gd name="connsiteX14" fmla="*/ 332425 w 1403195"/>
              <a:gd name="connsiteY14" fmla="*/ 6334727 h 6858000"/>
              <a:gd name="connsiteX15" fmla="*/ 309840 w 1403195"/>
              <a:gd name="connsiteY15" fmla="*/ 6313295 h 6858000"/>
              <a:gd name="connsiteX16" fmla="*/ 317004 w 1403195"/>
              <a:gd name="connsiteY16" fmla="*/ 6280046 h 6858000"/>
              <a:gd name="connsiteX17" fmla="*/ 299749 w 1403195"/>
              <a:gd name="connsiteY17" fmla="*/ 6270265 h 6858000"/>
              <a:gd name="connsiteX18" fmla="*/ 326777 w 1403195"/>
              <a:gd name="connsiteY18" fmla="*/ 6252834 h 6858000"/>
              <a:gd name="connsiteX19" fmla="*/ 304769 w 1403195"/>
              <a:gd name="connsiteY19" fmla="*/ 6202459 h 6858000"/>
              <a:gd name="connsiteX20" fmla="*/ 303567 w 1403195"/>
              <a:gd name="connsiteY20" fmla="*/ 6153037 h 6858000"/>
              <a:gd name="connsiteX21" fmla="*/ 318982 w 1403195"/>
              <a:gd name="connsiteY21" fmla="*/ 6078132 h 6858000"/>
              <a:gd name="connsiteX22" fmla="*/ 306369 w 1403195"/>
              <a:gd name="connsiteY22" fmla="*/ 6028119 h 6858000"/>
              <a:gd name="connsiteX23" fmla="*/ 291598 w 1403195"/>
              <a:gd name="connsiteY23" fmla="*/ 5926735 h 6858000"/>
              <a:gd name="connsiteX24" fmla="*/ 341110 w 1403195"/>
              <a:gd name="connsiteY24" fmla="*/ 5712857 h 6858000"/>
              <a:gd name="connsiteX25" fmla="*/ 320185 w 1403195"/>
              <a:gd name="connsiteY25" fmla="*/ 5676393 h 6858000"/>
              <a:gd name="connsiteX26" fmla="*/ 359777 w 1403195"/>
              <a:gd name="connsiteY26" fmla="*/ 5563435 h 6858000"/>
              <a:gd name="connsiteX27" fmla="*/ 406907 w 1403195"/>
              <a:gd name="connsiteY27" fmla="*/ 5437125 h 6858000"/>
              <a:gd name="connsiteX28" fmla="*/ 420475 w 1403195"/>
              <a:gd name="connsiteY28" fmla="*/ 5396260 h 6858000"/>
              <a:gd name="connsiteX29" fmla="*/ 436456 w 1403195"/>
              <a:gd name="connsiteY29" fmla="*/ 5330009 h 6858000"/>
              <a:gd name="connsiteX30" fmla="*/ 469949 w 1403195"/>
              <a:gd name="connsiteY30" fmla="*/ 5273739 h 6858000"/>
              <a:gd name="connsiteX31" fmla="*/ 479548 w 1403195"/>
              <a:gd name="connsiteY31" fmla="*/ 5241779 h 6858000"/>
              <a:gd name="connsiteX32" fmla="*/ 490774 w 1403195"/>
              <a:gd name="connsiteY32" fmla="*/ 5225268 h 6858000"/>
              <a:gd name="connsiteX33" fmla="*/ 491794 w 1403195"/>
              <a:gd name="connsiteY33" fmla="*/ 5217684 h 6858000"/>
              <a:gd name="connsiteX34" fmla="*/ 499135 w 1403195"/>
              <a:gd name="connsiteY34" fmla="*/ 5193377 h 6858000"/>
              <a:gd name="connsiteX35" fmla="*/ 502438 w 1403195"/>
              <a:gd name="connsiteY35" fmla="*/ 5179288 h 6858000"/>
              <a:gd name="connsiteX36" fmla="*/ 503422 w 1403195"/>
              <a:gd name="connsiteY36" fmla="*/ 5173621 h 6858000"/>
              <a:gd name="connsiteX37" fmla="*/ 499056 w 1403195"/>
              <a:gd name="connsiteY37" fmla="*/ 5159961 h 6858000"/>
              <a:gd name="connsiteX38" fmla="*/ 505733 w 1403195"/>
              <a:gd name="connsiteY38" fmla="*/ 5144295 h 6858000"/>
              <a:gd name="connsiteX39" fmla="*/ 502666 w 1403195"/>
              <a:gd name="connsiteY39" fmla="*/ 5125185 h 6858000"/>
              <a:gd name="connsiteX40" fmla="*/ 509496 w 1403195"/>
              <a:gd name="connsiteY40" fmla="*/ 5121884 h 6858000"/>
              <a:gd name="connsiteX41" fmla="*/ 516532 w 1403195"/>
              <a:gd name="connsiteY41" fmla="*/ 5067850 h 6858000"/>
              <a:gd name="connsiteX42" fmla="*/ 519263 w 1403195"/>
              <a:gd name="connsiteY42" fmla="*/ 5060861 h 6858000"/>
              <a:gd name="connsiteX43" fmla="*/ 515967 w 1403195"/>
              <a:gd name="connsiteY43" fmla="*/ 5034192 h 6858000"/>
              <a:gd name="connsiteX44" fmla="*/ 517521 w 1403195"/>
              <a:gd name="connsiteY44" fmla="*/ 4993030 h 6858000"/>
              <a:gd name="connsiteX45" fmla="*/ 524430 w 1403195"/>
              <a:gd name="connsiteY45" fmla="*/ 4946844 h 6858000"/>
              <a:gd name="connsiteX46" fmla="*/ 520286 w 1403195"/>
              <a:gd name="connsiteY46" fmla="*/ 4932692 h 6858000"/>
              <a:gd name="connsiteX47" fmla="*/ 535689 w 1403195"/>
              <a:gd name="connsiteY47" fmla="*/ 4858827 h 6858000"/>
              <a:gd name="connsiteX48" fmla="*/ 541592 w 1403195"/>
              <a:gd name="connsiteY48" fmla="*/ 4821170 h 6858000"/>
              <a:gd name="connsiteX49" fmla="*/ 546325 w 1403195"/>
              <a:gd name="connsiteY49" fmla="*/ 4780965 h 6858000"/>
              <a:gd name="connsiteX50" fmla="*/ 547618 w 1403195"/>
              <a:gd name="connsiteY50" fmla="*/ 4750867 h 6858000"/>
              <a:gd name="connsiteX51" fmla="*/ 545425 w 1403195"/>
              <a:gd name="connsiteY51" fmla="*/ 4690749 h 6858000"/>
              <a:gd name="connsiteX52" fmla="*/ 540905 w 1403195"/>
              <a:gd name="connsiteY52" fmla="*/ 4584173 h 6858000"/>
              <a:gd name="connsiteX53" fmla="*/ 535988 w 1403195"/>
              <a:gd name="connsiteY53" fmla="*/ 4444346 h 6858000"/>
              <a:gd name="connsiteX54" fmla="*/ 532553 w 1403195"/>
              <a:gd name="connsiteY54" fmla="*/ 4375228 h 6858000"/>
              <a:gd name="connsiteX55" fmla="*/ 513206 w 1403195"/>
              <a:gd name="connsiteY55" fmla="*/ 4214165 h 6858000"/>
              <a:gd name="connsiteX56" fmla="*/ 517279 w 1403195"/>
              <a:gd name="connsiteY56" fmla="*/ 4090296 h 6858000"/>
              <a:gd name="connsiteX57" fmla="*/ 502535 w 1403195"/>
              <a:gd name="connsiteY57" fmla="*/ 4033999 h 6858000"/>
              <a:gd name="connsiteX58" fmla="*/ 503684 w 1403195"/>
              <a:gd name="connsiteY58" fmla="*/ 4031933 h 6858000"/>
              <a:gd name="connsiteX59" fmla="*/ 502260 w 1403195"/>
              <a:gd name="connsiteY59" fmla="*/ 4013953 h 6858000"/>
              <a:gd name="connsiteX60" fmla="*/ 488555 w 1403195"/>
              <a:gd name="connsiteY60" fmla="*/ 3974753 h 6858000"/>
              <a:gd name="connsiteX61" fmla="*/ 490153 w 1403195"/>
              <a:gd name="connsiteY61" fmla="*/ 3969950 h 6858000"/>
              <a:gd name="connsiteX62" fmla="*/ 483575 w 1403195"/>
              <a:gd name="connsiteY62" fmla="*/ 3933779 h 6858000"/>
              <a:gd name="connsiteX63" fmla="*/ 484906 w 1403195"/>
              <a:gd name="connsiteY63" fmla="*/ 3933093 h 6858000"/>
              <a:gd name="connsiteX64" fmla="*/ 489260 w 1403195"/>
              <a:gd name="connsiteY64" fmla="*/ 3922082 h 6858000"/>
              <a:gd name="connsiteX65" fmla="*/ 494338 w 1403195"/>
              <a:gd name="connsiteY65" fmla="*/ 3901461 h 6858000"/>
              <a:gd name="connsiteX66" fmla="*/ 516932 w 1403195"/>
              <a:gd name="connsiteY66" fmla="*/ 3813873 h 6858000"/>
              <a:gd name="connsiteX67" fmla="*/ 516357 w 1403195"/>
              <a:gd name="connsiteY67" fmla="*/ 3806161 h 6858000"/>
              <a:gd name="connsiteX68" fmla="*/ 516664 w 1403195"/>
              <a:gd name="connsiteY68" fmla="*/ 3805957 h 6858000"/>
              <a:gd name="connsiteX69" fmla="*/ 516691 w 1403195"/>
              <a:gd name="connsiteY69" fmla="*/ 3797724 h 6858000"/>
              <a:gd name="connsiteX70" fmla="*/ 515306 w 1403195"/>
              <a:gd name="connsiteY70" fmla="*/ 3792098 h 6858000"/>
              <a:gd name="connsiteX71" fmla="*/ 514190 w 1403195"/>
              <a:gd name="connsiteY71" fmla="*/ 3777135 h 6858000"/>
              <a:gd name="connsiteX72" fmla="*/ 515923 w 1403195"/>
              <a:gd name="connsiteY72" fmla="*/ 3771656 h 6858000"/>
              <a:gd name="connsiteX73" fmla="*/ 519666 w 1403195"/>
              <a:gd name="connsiteY73" fmla="*/ 3769007 h 6858000"/>
              <a:gd name="connsiteX74" fmla="*/ 519132 w 1403195"/>
              <a:gd name="connsiteY74" fmla="*/ 3767709 h 6858000"/>
              <a:gd name="connsiteX75" fmla="*/ 527828 w 1403195"/>
              <a:gd name="connsiteY75" fmla="*/ 3738082 h 6858000"/>
              <a:gd name="connsiteX76" fmla="*/ 535174 w 1403195"/>
              <a:gd name="connsiteY76" fmla="*/ 3673397 h 6858000"/>
              <a:gd name="connsiteX77" fmla="*/ 534470 w 1403195"/>
              <a:gd name="connsiteY77" fmla="*/ 3637109 h 6858000"/>
              <a:gd name="connsiteX78" fmla="*/ 537913 w 1403195"/>
              <a:gd name="connsiteY78" fmla="*/ 3536883 h 6858000"/>
              <a:gd name="connsiteX79" fmla="*/ 545451 w 1403195"/>
              <a:gd name="connsiteY79" fmla="*/ 3435652 h 6858000"/>
              <a:gd name="connsiteX80" fmla="*/ 547122 w 1403195"/>
              <a:gd name="connsiteY80" fmla="*/ 3307769 h 6858000"/>
              <a:gd name="connsiteX81" fmla="*/ 564685 w 1403195"/>
              <a:gd name="connsiteY81" fmla="*/ 3250522 h 6858000"/>
              <a:gd name="connsiteX82" fmla="*/ 565110 w 1403195"/>
              <a:gd name="connsiteY82" fmla="*/ 3229163 h 6858000"/>
              <a:gd name="connsiteX83" fmla="*/ 566933 w 1403195"/>
              <a:gd name="connsiteY83" fmla="*/ 3217217 h 6858000"/>
              <a:gd name="connsiteX84" fmla="*/ 553768 w 1403195"/>
              <a:gd name="connsiteY84" fmla="*/ 3183755 h 6858000"/>
              <a:gd name="connsiteX85" fmla="*/ 554269 w 1403195"/>
              <a:gd name="connsiteY85" fmla="*/ 3178642 h 6858000"/>
              <a:gd name="connsiteX86" fmla="*/ 541869 w 1403195"/>
              <a:gd name="connsiteY86" fmla="*/ 3158586 h 6858000"/>
              <a:gd name="connsiteX87" fmla="*/ 527054 w 1403195"/>
              <a:gd name="connsiteY87" fmla="*/ 3129034 h 6858000"/>
              <a:gd name="connsiteX88" fmla="*/ 527719 w 1403195"/>
              <a:gd name="connsiteY88" fmla="*/ 3126682 h 6858000"/>
              <a:gd name="connsiteX89" fmla="*/ 518587 w 1403195"/>
              <a:gd name="connsiteY89" fmla="*/ 3114519 h 6858000"/>
              <a:gd name="connsiteX90" fmla="*/ 505196 w 1403195"/>
              <a:gd name="connsiteY90" fmla="*/ 3106272 h 6858000"/>
              <a:gd name="connsiteX91" fmla="*/ 477926 w 1403195"/>
              <a:gd name="connsiteY91" fmla="*/ 2958185 h 6858000"/>
              <a:gd name="connsiteX92" fmla="*/ 420540 w 1403195"/>
              <a:gd name="connsiteY92" fmla="*/ 2762989 h 6858000"/>
              <a:gd name="connsiteX93" fmla="*/ 369458 w 1403195"/>
              <a:gd name="connsiteY93" fmla="*/ 2554718 h 6858000"/>
              <a:gd name="connsiteX94" fmla="*/ 349552 w 1403195"/>
              <a:gd name="connsiteY94" fmla="*/ 2485734 h 6858000"/>
              <a:gd name="connsiteX95" fmla="*/ 340275 w 1403195"/>
              <a:gd name="connsiteY95" fmla="*/ 2447068 h 6858000"/>
              <a:gd name="connsiteX96" fmla="*/ 327236 w 1403195"/>
              <a:gd name="connsiteY96" fmla="*/ 2425819 h 6858000"/>
              <a:gd name="connsiteX97" fmla="*/ 333235 w 1403195"/>
              <a:gd name="connsiteY97" fmla="*/ 2402874 h 6858000"/>
              <a:gd name="connsiteX98" fmla="*/ 335847 w 1403195"/>
              <a:gd name="connsiteY98" fmla="*/ 2381443 h 6858000"/>
              <a:gd name="connsiteX99" fmla="*/ 312176 w 1403195"/>
              <a:gd name="connsiteY99" fmla="*/ 2261920 h 6858000"/>
              <a:gd name="connsiteX100" fmla="*/ 302063 w 1403195"/>
              <a:gd name="connsiteY100" fmla="*/ 2195378 h 6858000"/>
              <a:gd name="connsiteX101" fmla="*/ 286280 w 1403195"/>
              <a:gd name="connsiteY101" fmla="*/ 2155135 h 6858000"/>
              <a:gd name="connsiteX102" fmla="*/ 283738 w 1403195"/>
              <a:gd name="connsiteY102" fmla="*/ 2118008 h 6858000"/>
              <a:gd name="connsiteX103" fmla="*/ 284731 w 1403195"/>
              <a:gd name="connsiteY103" fmla="*/ 2050531 h 6858000"/>
              <a:gd name="connsiteX104" fmla="*/ 276537 w 1403195"/>
              <a:gd name="connsiteY104" fmla="*/ 1963269 h 6858000"/>
              <a:gd name="connsiteX105" fmla="*/ 257715 w 1403195"/>
              <a:gd name="connsiteY105" fmla="*/ 1906352 h 6858000"/>
              <a:gd name="connsiteX106" fmla="*/ 234272 w 1403195"/>
              <a:gd name="connsiteY106" fmla="*/ 1861531 h 6858000"/>
              <a:gd name="connsiteX107" fmla="*/ 188071 w 1403195"/>
              <a:gd name="connsiteY107" fmla="*/ 1732919 h 6858000"/>
              <a:gd name="connsiteX108" fmla="*/ 160382 w 1403195"/>
              <a:gd name="connsiteY108" fmla="*/ 1663540 h 6858000"/>
              <a:gd name="connsiteX109" fmla="*/ 159508 w 1403195"/>
              <a:gd name="connsiteY109" fmla="*/ 1615777 h 6858000"/>
              <a:gd name="connsiteX110" fmla="*/ 140303 w 1403195"/>
              <a:gd name="connsiteY110" fmla="*/ 1563678 h 6858000"/>
              <a:gd name="connsiteX111" fmla="*/ 153383 w 1403195"/>
              <a:gd name="connsiteY111" fmla="*/ 1519474 h 6858000"/>
              <a:gd name="connsiteX112" fmla="*/ 146125 w 1403195"/>
              <a:gd name="connsiteY112" fmla="*/ 1477995 h 6858000"/>
              <a:gd name="connsiteX113" fmla="*/ 132210 w 1403195"/>
              <a:gd name="connsiteY113" fmla="*/ 1373769 h 6858000"/>
              <a:gd name="connsiteX114" fmla="*/ 140517 w 1403195"/>
              <a:gd name="connsiteY114" fmla="*/ 1307086 h 6858000"/>
              <a:gd name="connsiteX115" fmla="*/ 141705 w 1403195"/>
              <a:gd name="connsiteY115" fmla="*/ 1189033 h 6858000"/>
              <a:gd name="connsiteX116" fmla="*/ 146390 w 1403195"/>
              <a:gd name="connsiteY116" fmla="*/ 1168288 h 6858000"/>
              <a:gd name="connsiteX117" fmla="*/ 138672 w 1403195"/>
              <a:gd name="connsiteY117" fmla="*/ 1142577 h 6858000"/>
              <a:gd name="connsiteX118" fmla="*/ 127978 w 1403195"/>
              <a:gd name="connsiteY118" fmla="*/ 1088484 h 6858000"/>
              <a:gd name="connsiteX119" fmla="*/ 116714 w 1403195"/>
              <a:gd name="connsiteY119" fmla="*/ 1016103 h 6858000"/>
              <a:gd name="connsiteX120" fmla="*/ 118170 w 1403195"/>
              <a:gd name="connsiteY120" fmla="*/ 932283 h 6858000"/>
              <a:gd name="connsiteX121" fmla="*/ 120406 w 1403195"/>
              <a:gd name="connsiteY121" fmla="*/ 915925 h 6858000"/>
              <a:gd name="connsiteX122" fmla="*/ 113035 w 1403195"/>
              <a:gd name="connsiteY122" fmla="*/ 896999 h 6858000"/>
              <a:gd name="connsiteX123" fmla="*/ 82443 w 1403195"/>
              <a:gd name="connsiteY123" fmla="*/ 821517 h 6858000"/>
              <a:gd name="connsiteX124" fmla="*/ 61393 w 1403195"/>
              <a:gd name="connsiteY124" fmla="*/ 751353 h 6858000"/>
              <a:gd name="connsiteX125" fmla="*/ 60951 w 1403195"/>
              <a:gd name="connsiteY125" fmla="*/ 721230 h 6858000"/>
              <a:gd name="connsiteX126" fmla="*/ 46622 w 1403195"/>
              <a:gd name="connsiteY126" fmla="*/ 681659 h 6858000"/>
              <a:gd name="connsiteX127" fmla="*/ 32041 w 1403195"/>
              <a:gd name="connsiteY127" fmla="*/ 635218 h 6858000"/>
              <a:gd name="connsiteX128" fmla="*/ 37052 w 1403195"/>
              <a:gd name="connsiteY128" fmla="*/ 613763 h 6858000"/>
              <a:gd name="connsiteX129" fmla="*/ 22994 w 1403195"/>
              <a:gd name="connsiteY129" fmla="*/ 598582 h 6858000"/>
              <a:gd name="connsiteX130" fmla="*/ 22675 w 1403195"/>
              <a:gd name="connsiteY130" fmla="*/ 576846 h 6858000"/>
              <a:gd name="connsiteX131" fmla="*/ 2301 w 1403195"/>
              <a:gd name="connsiteY131" fmla="*/ 530055 h 6858000"/>
              <a:gd name="connsiteX132" fmla="*/ 1549 w 1403195"/>
              <a:gd name="connsiteY132" fmla="*/ 465389 h 6858000"/>
              <a:gd name="connsiteX133" fmla="*/ 90145 w 1403195"/>
              <a:gd name="connsiteY133" fmla="*/ 353137 h 6858000"/>
              <a:gd name="connsiteX134" fmla="*/ 111655 w 1403195"/>
              <a:gd name="connsiteY134" fmla="*/ 309501 h 6858000"/>
              <a:gd name="connsiteX135" fmla="*/ 95838 w 1403195"/>
              <a:gd name="connsiteY135" fmla="*/ 275771 h 6858000"/>
              <a:gd name="connsiteX136" fmla="*/ 112865 w 1403195"/>
              <a:gd name="connsiteY136" fmla="*/ 212860 h 6858000"/>
              <a:gd name="connsiteX137" fmla="*/ 104575 w 1403195"/>
              <a:gd name="connsiteY137" fmla="*/ 144983 h 6858000"/>
              <a:gd name="connsiteX138" fmla="*/ 116859 w 1403195"/>
              <a:gd name="connsiteY138" fmla="*/ 55288 h 6858000"/>
              <a:gd name="connsiteX139" fmla="*/ 76413 w 1403195"/>
              <a:gd name="connsiteY139" fmla="*/ 0 h 6858000"/>
              <a:gd name="connsiteX0" fmla="*/ 74305 w 1401087"/>
              <a:gd name="connsiteY0" fmla="*/ 0 h 6858000"/>
              <a:gd name="connsiteX1" fmla="*/ 1401087 w 1401087"/>
              <a:gd name="connsiteY1" fmla="*/ 0 h 6858000"/>
              <a:gd name="connsiteX2" fmla="*/ 1401087 w 1401087"/>
              <a:gd name="connsiteY2" fmla="*/ 6858000 h 6858000"/>
              <a:gd name="connsiteX3" fmla="*/ 137781 w 1401087"/>
              <a:gd name="connsiteY3" fmla="*/ 6857735 h 6858000"/>
              <a:gd name="connsiteX4" fmla="*/ 174374 w 1401087"/>
              <a:gd name="connsiteY4" fmla="*/ 6776847 h 6858000"/>
              <a:gd name="connsiteX5" fmla="*/ 185874 w 1401087"/>
              <a:gd name="connsiteY5" fmla="*/ 6737706 h 6858000"/>
              <a:gd name="connsiteX6" fmla="*/ 210613 w 1401087"/>
              <a:gd name="connsiteY6" fmla="*/ 6691589 h 6858000"/>
              <a:gd name="connsiteX7" fmla="*/ 188170 w 1401087"/>
              <a:gd name="connsiteY7" fmla="*/ 6659970 h 6858000"/>
              <a:gd name="connsiteX8" fmla="*/ 203261 w 1401087"/>
              <a:gd name="connsiteY8" fmla="*/ 6636211 h 6858000"/>
              <a:gd name="connsiteX9" fmla="*/ 220705 w 1401087"/>
              <a:gd name="connsiteY9" fmla="*/ 6594177 h 6858000"/>
              <a:gd name="connsiteX10" fmla="*/ 234745 w 1401087"/>
              <a:gd name="connsiteY10" fmla="*/ 6557575 h 6858000"/>
              <a:gd name="connsiteX11" fmla="*/ 287702 w 1401087"/>
              <a:gd name="connsiteY11" fmla="*/ 6492130 h 6858000"/>
              <a:gd name="connsiteX12" fmla="*/ 303389 w 1401087"/>
              <a:gd name="connsiteY12" fmla="*/ 6431610 h 6858000"/>
              <a:gd name="connsiteX13" fmla="*/ 347094 w 1401087"/>
              <a:gd name="connsiteY13" fmla="*/ 6379786 h 6858000"/>
              <a:gd name="connsiteX14" fmla="*/ 330317 w 1401087"/>
              <a:gd name="connsiteY14" fmla="*/ 6334727 h 6858000"/>
              <a:gd name="connsiteX15" fmla="*/ 307732 w 1401087"/>
              <a:gd name="connsiteY15" fmla="*/ 6313295 h 6858000"/>
              <a:gd name="connsiteX16" fmla="*/ 314896 w 1401087"/>
              <a:gd name="connsiteY16" fmla="*/ 6280046 h 6858000"/>
              <a:gd name="connsiteX17" fmla="*/ 297641 w 1401087"/>
              <a:gd name="connsiteY17" fmla="*/ 6270265 h 6858000"/>
              <a:gd name="connsiteX18" fmla="*/ 324669 w 1401087"/>
              <a:gd name="connsiteY18" fmla="*/ 6252834 h 6858000"/>
              <a:gd name="connsiteX19" fmla="*/ 302661 w 1401087"/>
              <a:gd name="connsiteY19" fmla="*/ 6202459 h 6858000"/>
              <a:gd name="connsiteX20" fmla="*/ 301459 w 1401087"/>
              <a:gd name="connsiteY20" fmla="*/ 6153037 h 6858000"/>
              <a:gd name="connsiteX21" fmla="*/ 316874 w 1401087"/>
              <a:gd name="connsiteY21" fmla="*/ 6078132 h 6858000"/>
              <a:gd name="connsiteX22" fmla="*/ 304261 w 1401087"/>
              <a:gd name="connsiteY22" fmla="*/ 6028119 h 6858000"/>
              <a:gd name="connsiteX23" fmla="*/ 289490 w 1401087"/>
              <a:gd name="connsiteY23" fmla="*/ 5926735 h 6858000"/>
              <a:gd name="connsiteX24" fmla="*/ 339002 w 1401087"/>
              <a:gd name="connsiteY24" fmla="*/ 5712857 h 6858000"/>
              <a:gd name="connsiteX25" fmla="*/ 318077 w 1401087"/>
              <a:gd name="connsiteY25" fmla="*/ 5676393 h 6858000"/>
              <a:gd name="connsiteX26" fmla="*/ 357669 w 1401087"/>
              <a:gd name="connsiteY26" fmla="*/ 5563435 h 6858000"/>
              <a:gd name="connsiteX27" fmla="*/ 404799 w 1401087"/>
              <a:gd name="connsiteY27" fmla="*/ 5437125 h 6858000"/>
              <a:gd name="connsiteX28" fmla="*/ 418367 w 1401087"/>
              <a:gd name="connsiteY28" fmla="*/ 5396260 h 6858000"/>
              <a:gd name="connsiteX29" fmla="*/ 434348 w 1401087"/>
              <a:gd name="connsiteY29" fmla="*/ 5330009 h 6858000"/>
              <a:gd name="connsiteX30" fmla="*/ 467841 w 1401087"/>
              <a:gd name="connsiteY30" fmla="*/ 5273739 h 6858000"/>
              <a:gd name="connsiteX31" fmla="*/ 477440 w 1401087"/>
              <a:gd name="connsiteY31" fmla="*/ 5241779 h 6858000"/>
              <a:gd name="connsiteX32" fmla="*/ 488666 w 1401087"/>
              <a:gd name="connsiteY32" fmla="*/ 5225268 h 6858000"/>
              <a:gd name="connsiteX33" fmla="*/ 489686 w 1401087"/>
              <a:gd name="connsiteY33" fmla="*/ 5217684 h 6858000"/>
              <a:gd name="connsiteX34" fmla="*/ 497027 w 1401087"/>
              <a:gd name="connsiteY34" fmla="*/ 5193377 h 6858000"/>
              <a:gd name="connsiteX35" fmla="*/ 500330 w 1401087"/>
              <a:gd name="connsiteY35" fmla="*/ 5179288 h 6858000"/>
              <a:gd name="connsiteX36" fmla="*/ 501314 w 1401087"/>
              <a:gd name="connsiteY36" fmla="*/ 5173621 h 6858000"/>
              <a:gd name="connsiteX37" fmla="*/ 496948 w 1401087"/>
              <a:gd name="connsiteY37" fmla="*/ 5159961 h 6858000"/>
              <a:gd name="connsiteX38" fmla="*/ 503625 w 1401087"/>
              <a:gd name="connsiteY38" fmla="*/ 5144295 h 6858000"/>
              <a:gd name="connsiteX39" fmla="*/ 500558 w 1401087"/>
              <a:gd name="connsiteY39" fmla="*/ 5125185 h 6858000"/>
              <a:gd name="connsiteX40" fmla="*/ 507388 w 1401087"/>
              <a:gd name="connsiteY40" fmla="*/ 5121884 h 6858000"/>
              <a:gd name="connsiteX41" fmla="*/ 514424 w 1401087"/>
              <a:gd name="connsiteY41" fmla="*/ 5067850 h 6858000"/>
              <a:gd name="connsiteX42" fmla="*/ 517155 w 1401087"/>
              <a:gd name="connsiteY42" fmla="*/ 5060861 h 6858000"/>
              <a:gd name="connsiteX43" fmla="*/ 513859 w 1401087"/>
              <a:gd name="connsiteY43" fmla="*/ 5034192 h 6858000"/>
              <a:gd name="connsiteX44" fmla="*/ 515413 w 1401087"/>
              <a:gd name="connsiteY44" fmla="*/ 4993030 h 6858000"/>
              <a:gd name="connsiteX45" fmla="*/ 522322 w 1401087"/>
              <a:gd name="connsiteY45" fmla="*/ 4946844 h 6858000"/>
              <a:gd name="connsiteX46" fmla="*/ 518178 w 1401087"/>
              <a:gd name="connsiteY46" fmla="*/ 4932692 h 6858000"/>
              <a:gd name="connsiteX47" fmla="*/ 533581 w 1401087"/>
              <a:gd name="connsiteY47" fmla="*/ 4858827 h 6858000"/>
              <a:gd name="connsiteX48" fmla="*/ 539484 w 1401087"/>
              <a:gd name="connsiteY48" fmla="*/ 4821170 h 6858000"/>
              <a:gd name="connsiteX49" fmla="*/ 544217 w 1401087"/>
              <a:gd name="connsiteY49" fmla="*/ 4780965 h 6858000"/>
              <a:gd name="connsiteX50" fmla="*/ 545510 w 1401087"/>
              <a:gd name="connsiteY50" fmla="*/ 4750867 h 6858000"/>
              <a:gd name="connsiteX51" fmla="*/ 543317 w 1401087"/>
              <a:gd name="connsiteY51" fmla="*/ 4690749 h 6858000"/>
              <a:gd name="connsiteX52" fmla="*/ 538797 w 1401087"/>
              <a:gd name="connsiteY52" fmla="*/ 4584173 h 6858000"/>
              <a:gd name="connsiteX53" fmla="*/ 533880 w 1401087"/>
              <a:gd name="connsiteY53" fmla="*/ 4444346 h 6858000"/>
              <a:gd name="connsiteX54" fmla="*/ 530445 w 1401087"/>
              <a:gd name="connsiteY54" fmla="*/ 4375228 h 6858000"/>
              <a:gd name="connsiteX55" fmla="*/ 511098 w 1401087"/>
              <a:gd name="connsiteY55" fmla="*/ 4214165 h 6858000"/>
              <a:gd name="connsiteX56" fmla="*/ 515171 w 1401087"/>
              <a:gd name="connsiteY56" fmla="*/ 4090296 h 6858000"/>
              <a:gd name="connsiteX57" fmla="*/ 500427 w 1401087"/>
              <a:gd name="connsiteY57" fmla="*/ 4033999 h 6858000"/>
              <a:gd name="connsiteX58" fmla="*/ 501576 w 1401087"/>
              <a:gd name="connsiteY58" fmla="*/ 4031933 h 6858000"/>
              <a:gd name="connsiteX59" fmla="*/ 500152 w 1401087"/>
              <a:gd name="connsiteY59" fmla="*/ 4013953 h 6858000"/>
              <a:gd name="connsiteX60" fmla="*/ 486447 w 1401087"/>
              <a:gd name="connsiteY60" fmla="*/ 3974753 h 6858000"/>
              <a:gd name="connsiteX61" fmla="*/ 488045 w 1401087"/>
              <a:gd name="connsiteY61" fmla="*/ 3969950 h 6858000"/>
              <a:gd name="connsiteX62" fmla="*/ 481467 w 1401087"/>
              <a:gd name="connsiteY62" fmla="*/ 3933779 h 6858000"/>
              <a:gd name="connsiteX63" fmla="*/ 482798 w 1401087"/>
              <a:gd name="connsiteY63" fmla="*/ 3933093 h 6858000"/>
              <a:gd name="connsiteX64" fmla="*/ 487152 w 1401087"/>
              <a:gd name="connsiteY64" fmla="*/ 3922082 h 6858000"/>
              <a:gd name="connsiteX65" fmla="*/ 492230 w 1401087"/>
              <a:gd name="connsiteY65" fmla="*/ 3901461 h 6858000"/>
              <a:gd name="connsiteX66" fmla="*/ 514824 w 1401087"/>
              <a:gd name="connsiteY66" fmla="*/ 3813873 h 6858000"/>
              <a:gd name="connsiteX67" fmla="*/ 514249 w 1401087"/>
              <a:gd name="connsiteY67" fmla="*/ 3806161 h 6858000"/>
              <a:gd name="connsiteX68" fmla="*/ 514556 w 1401087"/>
              <a:gd name="connsiteY68" fmla="*/ 3805957 h 6858000"/>
              <a:gd name="connsiteX69" fmla="*/ 514583 w 1401087"/>
              <a:gd name="connsiteY69" fmla="*/ 3797724 h 6858000"/>
              <a:gd name="connsiteX70" fmla="*/ 513198 w 1401087"/>
              <a:gd name="connsiteY70" fmla="*/ 3792098 h 6858000"/>
              <a:gd name="connsiteX71" fmla="*/ 512082 w 1401087"/>
              <a:gd name="connsiteY71" fmla="*/ 3777135 h 6858000"/>
              <a:gd name="connsiteX72" fmla="*/ 513815 w 1401087"/>
              <a:gd name="connsiteY72" fmla="*/ 3771656 h 6858000"/>
              <a:gd name="connsiteX73" fmla="*/ 517558 w 1401087"/>
              <a:gd name="connsiteY73" fmla="*/ 3769007 h 6858000"/>
              <a:gd name="connsiteX74" fmla="*/ 517024 w 1401087"/>
              <a:gd name="connsiteY74" fmla="*/ 3767709 h 6858000"/>
              <a:gd name="connsiteX75" fmla="*/ 525720 w 1401087"/>
              <a:gd name="connsiteY75" fmla="*/ 3738082 h 6858000"/>
              <a:gd name="connsiteX76" fmla="*/ 533066 w 1401087"/>
              <a:gd name="connsiteY76" fmla="*/ 3673397 h 6858000"/>
              <a:gd name="connsiteX77" fmla="*/ 532362 w 1401087"/>
              <a:gd name="connsiteY77" fmla="*/ 3637109 h 6858000"/>
              <a:gd name="connsiteX78" fmla="*/ 535805 w 1401087"/>
              <a:gd name="connsiteY78" fmla="*/ 3536883 h 6858000"/>
              <a:gd name="connsiteX79" fmla="*/ 543343 w 1401087"/>
              <a:gd name="connsiteY79" fmla="*/ 3435652 h 6858000"/>
              <a:gd name="connsiteX80" fmla="*/ 545014 w 1401087"/>
              <a:gd name="connsiteY80" fmla="*/ 3307769 h 6858000"/>
              <a:gd name="connsiteX81" fmla="*/ 562577 w 1401087"/>
              <a:gd name="connsiteY81" fmla="*/ 3250522 h 6858000"/>
              <a:gd name="connsiteX82" fmla="*/ 563002 w 1401087"/>
              <a:gd name="connsiteY82" fmla="*/ 3229163 h 6858000"/>
              <a:gd name="connsiteX83" fmla="*/ 564825 w 1401087"/>
              <a:gd name="connsiteY83" fmla="*/ 3217217 h 6858000"/>
              <a:gd name="connsiteX84" fmla="*/ 551660 w 1401087"/>
              <a:gd name="connsiteY84" fmla="*/ 3183755 h 6858000"/>
              <a:gd name="connsiteX85" fmla="*/ 552161 w 1401087"/>
              <a:gd name="connsiteY85" fmla="*/ 3178642 h 6858000"/>
              <a:gd name="connsiteX86" fmla="*/ 539761 w 1401087"/>
              <a:gd name="connsiteY86" fmla="*/ 3158586 h 6858000"/>
              <a:gd name="connsiteX87" fmla="*/ 524946 w 1401087"/>
              <a:gd name="connsiteY87" fmla="*/ 3129034 h 6858000"/>
              <a:gd name="connsiteX88" fmla="*/ 525611 w 1401087"/>
              <a:gd name="connsiteY88" fmla="*/ 3126682 h 6858000"/>
              <a:gd name="connsiteX89" fmla="*/ 516479 w 1401087"/>
              <a:gd name="connsiteY89" fmla="*/ 3114519 h 6858000"/>
              <a:gd name="connsiteX90" fmla="*/ 503088 w 1401087"/>
              <a:gd name="connsiteY90" fmla="*/ 3106272 h 6858000"/>
              <a:gd name="connsiteX91" fmla="*/ 475818 w 1401087"/>
              <a:gd name="connsiteY91" fmla="*/ 2958185 h 6858000"/>
              <a:gd name="connsiteX92" fmla="*/ 418432 w 1401087"/>
              <a:gd name="connsiteY92" fmla="*/ 2762989 h 6858000"/>
              <a:gd name="connsiteX93" fmla="*/ 367350 w 1401087"/>
              <a:gd name="connsiteY93" fmla="*/ 2554718 h 6858000"/>
              <a:gd name="connsiteX94" fmla="*/ 347444 w 1401087"/>
              <a:gd name="connsiteY94" fmla="*/ 2485734 h 6858000"/>
              <a:gd name="connsiteX95" fmla="*/ 338167 w 1401087"/>
              <a:gd name="connsiteY95" fmla="*/ 2447068 h 6858000"/>
              <a:gd name="connsiteX96" fmla="*/ 325128 w 1401087"/>
              <a:gd name="connsiteY96" fmla="*/ 2425819 h 6858000"/>
              <a:gd name="connsiteX97" fmla="*/ 331127 w 1401087"/>
              <a:gd name="connsiteY97" fmla="*/ 2402874 h 6858000"/>
              <a:gd name="connsiteX98" fmla="*/ 333739 w 1401087"/>
              <a:gd name="connsiteY98" fmla="*/ 2381443 h 6858000"/>
              <a:gd name="connsiteX99" fmla="*/ 310068 w 1401087"/>
              <a:gd name="connsiteY99" fmla="*/ 2261920 h 6858000"/>
              <a:gd name="connsiteX100" fmla="*/ 299955 w 1401087"/>
              <a:gd name="connsiteY100" fmla="*/ 2195378 h 6858000"/>
              <a:gd name="connsiteX101" fmla="*/ 284172 w 1401087"/>
              <a:gd name="connsiteY101" fmla="*/ 2155135 h 6858000"/>
              <a:gd name="connsiteX102" fmla="*/ 281630 w 1401087"/>
              <a:gd name="connsiteY102" fmla="*/ 2118008 h 6858000"/>
              <a:gd name="connsiteX103" fmla="*/ 282623 w 1401087"/>
              <a:gd name="connsiteY103" fmla="*/ 2050531 h 6858000"/>
              <a:gd name="connsiteX104" fmla="*/ 274429 w 1401087"/>
              <a:gd name="connsiteY104" fmla="*/ 1963269 h 6858000"/>
              <a:gd name="connsiteX105" fmla="*/ 255607 w 1401087"/>
              <a:gd name="connsiteY105" fmla="*/ 1906352 h 6858000"/>
              <a:gd name="connsiteX106" fmla="*/ 232164 w 1401087"/>
              <a:gd name="connsiteY106" fmla="*/ 1861531 h 6858000"/>
              <a:gd name="connsiteX107" fmla="*/ 185963 w 1401087"/>
              <a:gd name="connsiteY107" fmla="*/ 1732919 h 6858000"/>
              <a:gd name="connsiteX108" fmla="*/ 158274 w 1401087"/>
              <a:gd name="connsiteY108" fmla="*/ 1663540 h 6858000"/>
              <a:gd name="connsiteX109" fmla="*/ 157400 w 1401087"/>
              <a:gd name="connsiteY109" fmla="*/ 1615777 h 6858000"/>
              <a:gd name="connsiteX110" fmla="*/ 138195 w 1401087"/>
              <a:gd name="connsiteY110" fmla="*/ 1563678 h 6858000"/>
              <a:gd name="connsiteX111" fmla="*/ 151275 w 1401087"/>
              <a:gd name="connsiteY111" fmla="*/ 1519474 h 6858000"/>
              <a:gd name="connsiteX112" fmla="*/ 144017 w 1401087"/>
              <a:gd name="connsiteY112" fmla="*/ 1477995 h 6858000"/>
              <a:gd name="connsiteX113" fmla="*/ 130102 w 1401087"/>
              <a:gd name="connsiteY113" fmla="*/ 1373769 h 6858000"/>
              <a:gd name="connsiteX114" fmla="*/ 138409 w 1401087"/>
              <a:gd name="connsiteY114" fmla="*/ 1307086 h 6858000"/>
              <a:gd name="connsiteX115" fmla="*/ 139597 w 1401087"/>
              <a:gd name="connsiteY115" fmla="*/ 1189033 h 6858000"/>
              <a:gd name="connsiteX116" fmla="*/ 144282 w 1401087"/>
              <a:gd name="connsiteY116" fmla="*/ 1168288 h 6858000"/>
              <a:gd name="connsiteX117" fmla="*/ 136564 w 1401087"/>
              <a:gd name="connsiteY117" fmla="*/ 1142577 h 6858000"/>
              <a:gd name="connsiteX118" fmla="*/ 125870 w 1401087"/>
              <a:gd name="connsiteY118" fmla="*/ 1088484 h 6858000"/>
              <a:gd name="connsiteX119" fmla="*/ 114606 w 1401087"/>
              <a:gd name="connsiteY119" fmla="*/ 1016103 h 6858000"/>
              <a:gd name="connsiteX120" fmla="*/ 116062 w 1401087"/>
              <a:gd name="connsiteY120" fmla="*/ 932283 h 6858000"/>
              <a:gd name="connsiteX121" fmla="*/ 118298 w 1401087"/>
              <a:gd name="connsiteY121" fmla="*/ 915925 h 6858000"/>
              <a:gd name="connsiteX122" fmla="*/ 110927 w 1401087"/>
              <a:gd name="connsiteY122" fmla="*/ 896999 h 6858000"/>
              <a:gd name="connsiteX123" fmla="*/ 80335 w 1401087"/>
              <a:gd name="connsiteY123" fmla="*/ 821517 h 6858000"/>
              <a:gd name="connsiteX124" fmla="*/ 59285 w 1401087"/>
              <a:gd name="connsiteY124" fmla="*/ 751353 h 6858000"/>
              <a:gd name="connsiteX125" fmla="*/ 58843 w 1401087"/>
              <a:gd name="connsiteY125" fmla="*/ 721230 h 6858000"/>
              <a:gd name="connsiteX126" fmla="*/ 44514 w 1401087"/>
              <a:gd name="connsiteY126" fmla="*/ 681659 h 6858000"/>
              <a:gd name="connsiteX127" fmla="*/ 29933 w 1401087"/>
              <a:gd name="connsiteY127" fmla="*/ 635218 h 6858000"/>
              <a:gd name="connsiteX128" fmla="*/ 34944 w 1401087"/>
              <a:gd name="connsiteY128" fmla="*/ 613763 h 6858000"/>
              <a:gd name="connsiteX129" fmla="*/ 20886 w 1401087"/>
              <a:gd name="connsiteY129" fmla="*/ 598582 h 6858000"/>
              <a:gd name="connsiteX130" fmla="*/ 20567 w 1401087"/>
              <a:gd name="connsiteY130" fmla="*/ 576846 h 6858000"/>
              <a:gd name="connsiteX131" fmla="*/ 193 w 1401087"/>
              <a:gd name="connsiteY131" fmla="*/ 530055 h 6858000"/>
              <a:gd name="connsiteX132" fmla="*/ 88207 w 1401087"/>
              <a:gd name="connsiteY132" fmla="*/ 393828 h 6858000"/>
              <a:gd name="connsiteX133" fmla="*/ 88037 w 1401087"/>
              <a:gd name="connsiteY133" fmla="*/ 353137 h 6858000"/>
              <a:gd name="connsiteX134" fmla="*/ 109547 w 1401087"/>
              <a:gd name="connsiteY134" fmla="*/ 309501 h 6858000"/>
              <a:gd name="connsiteX135" fmla="*/ 93730 w 1401087"/>
              <a:gd name="connsiteY135" fmla="*/ 275771 h 6858000"/>
              <a:gd name="connsiteX136" fmla="*/ 110757 w 1401087"/>
              <a:gd name="connsiteY136" fmla="*/ 212860 h 6858000"/>
              <a:gd name="connsiteX137" fmla="*/ 102467 w 1401087"/>
              <a:gd name="connsiteY137" fmla="*/ 144983 h 6858000"/>
              <a:gd name="connsiteX138" fmla="*/ 114751 w 1401087"/>
              <a:gd name="connsiteY138" fmla="*/ 55288 h 6858000"/>
              <a:gd name="connsiteX139" fmla="*/ 74305 w 1401087"/>
              <a:gd name="connsiteY139" fmla="*/ 0 h 6858000"/>
              <a:gd name="connsiteX0" fmla="*/ 53738 w 1380520"/>
              <a:gd name="connsiteY0" fmla="*/ 0 h 6858000"/>
              <a:gd name="connsiteX1" fmla="*/ 1380520 w 1380520"/>
              <a:gd name="connsiteY1" fmla="*/ 0 h 6858000"/>
              <a:gd name="connsiteX2" fmla="*/ 1380520 w 1380520"/>
              <a:gd name="connsiteY2" fmla="*/ 6858000 h 6858000"/>
              <a:gd name="connsiteX3" fmla="*/ 117214 w 1380520"/>
              <a:gd name="connsiteY3" fmla="*/ 6857735 h 6858000"/>
              <a:gd name="connsiteX4" fmla="*/ 153807 w 1380520"/>
              <a:gd name="connsiteY4" fmla="*/ 6776847 h 6858000"/>
              <a:gd name="connsiteX5" fmla="*/ 165307 w 1380520"/>
              <a:gd name="connsiteY5" fmla="*/ 6737706 h 6858000"/>
              <a:gd name="connsiteX6" fmla="*/ 190046 w 1380520"/>
              <a:gd name="connsiteY6" fmla="*/ 6691589 h 6858000"/>
              <a:gd name="connsiteX7" fmla="*/ 167603 w 1380520"/>
              <a:gd name="connsiteY7" fmla="*/ 6659970 h 6858000"/>
              <a:gd name="connsiteX8" fmla="*/ 182694 w 1380520"/>
              <a:gd name="connsiteY8" fmla="*/ 6636211 h 6858000"/>
              <a:gd name="connsiteX9" fmla="*/ 200138 w 1380520"/>
              <a:gd name="connsiteY9" fmla="*/ 6594177 h 6858000"/>
              <a:gd name="connsiteX10" fmla="*/ 214178 w 1380520"/>
              <a:gd name="connsiteY10" fmla="*/ 6557575 h 6858000"/>
              <a:gd name="connsiteX11" fmla="*/ 267135 w 1380520"/>
              <a:gd name="connsiteY11" fmla="*/ 6492130 h 6858000"/>
              <a:gd name="connsiteX12" fmla="*/ 282822 w 1380520"/>
              <a:gd name="connsiteY12" fmla="*/ 6431610 h 6858000"/>
              <a:gd name="connsiteX13" fmla="*/ 326527 w 1380520"/>
              <a:gd name="connsiteY13" fmla="*/ 6379786 h 6858000"/>
              <a:gd name="connsiteX14" fmla="*/ 309750 w 1380520"/>
              <a:gd name="connsiteY14" fmla="*/ 6334727 h 6858000"/>
              <a:gd name="connsiteX15" fmla="*/ 287165 w 1380520"/>
              <a:gd name="connsiteY15" fmla="*/ 6313295 h 6858000"/>
              <a:gd name="connsiteX16" fmla="*/ 294329 w 1380520"/>
              <a:gd name="connsiteY16" fmla="*/ 6280046 h 6858000"/>
              <a:gd name="connsiteX17" fmla="*/ 277074 w 1380520"/>
              <a:gd name="connsiteY17" fmla="*/ 6270265 h 6858000"/>
              <a:gd name="connsiteX18" fmla="*/ 304102 w 1380520"/>
              <a:gd name="connsiteY18" fmla="*/ 6252834 h 6858000"/>
              <a:gd name="connsiteX19" fmla="*/ 282094 w 1380520"/>
              <a:gd name="connsiteY19" fmla="*/ 6202459 h 6858000"/>
              <a:gd name="connsiteX20" fmla="*/ 280892 w 1380520"/>
              <a:gd name="connsiteY20" fmla="*/ 6153037 h 6858000"/>
              <a:gd name="connsiteX21" fmla="*/ 296307 w 1380520"/>
              <a:gd name="connsiteY21" fmla="*/ 6078132 h 6858000"/>
              <a:gd name="connsiteX22" fmla="*/ 283694 w 1380520"/>
              <a:gd name="connsiteY22" fmla="*/ 6028119 h 6858000"/>
              <a:gd name="connsiteX23" fmla="*/ 268923 w 1380520"/>
              <a:gd name="connsiteY23" fmla="*/ 5926735 h 6858000"/>
              <a:gd name="connsiteX24" fmla="*/ 318435 w 1380520"/>
              <a:gd name="connsiteY24" fmla="*/ 5712857 h 6858000"/>
              <a:gd name="connsiteX25" fmla="*/ 297510 w 1380520"/>
              <a:gd name="connsiteY25" fmla="*/ 5676393 h 6858000"/>
              <a:gd name="connsiteX26" fmla="*/ 337102 w 1380520"/>
              <a:gd name="connsiteY26" fmla="*/ 5563435 h 6858000"/>
              <a:gd name="connsiteX27" fmla="*/ 384232 w 1380520"/>
              <a:gd name="connsiteY27" fmla="*/ 5437125 h 6858000"/>
              <a:gd name="connsiteX28" fmla="*/ 397800 w 1380520"/>
              <a:gd name="connsiteY28" fmla="*/ 5396260 h 6858000"/>
              <a:gd name="connsiteX29" fmla="*/ 413781 w 1380520"/>
              <a:gd name="connsiteY29" fmla="*/ 5330009 h 6858000"/>
              <a:gd name="connsiteX30" fmla="*/ 447274 w 1380520"/>
              <a:gd name="connsiteY30" fmla="*/ 5273739 h 6858000"/>
              <a:gd name="connsiteX31" fmla="*/ 456873 w 1380520"/>
              <a:gd name="connsiteY31" fmla="*/ 5241779 h 6858000"/>
              <a:gd name="connsiteX32" fmla="*/ 468099 w 1380520"/>
              <a:gd name="connsiteY32" fmla="*/ 5225268 h 6858000"/>
              <a:gd name="connsiteX33" fmla="*/ 469119 w 1380520"/>
              <a:gd name="connsiteY33" fmla="*/ 5217684 h 6858000"/>
              <a:gd name="connsiteX34" fmla="*/ 476460 w 1380520"/>
              <a:gd name="connsiteY34" fmla="*/ 5193377 h 6858000"/>
              <a:gd name="connsiteX35" fmla="*/ 479763 w 1380520"/>
              <a:gd name="connsiteY35" fmla="*/ 5179288 h 6858000"/>
              <a:gd name="connsiteX36" fmla="*/ 480747 w 1380520"/>
              <a:gd name="connsiteY36" fmla="*/ 5173621 h 6858000"/>
              <a:gd name="connsiteX37" fmla="*/ 476381 w 1380520"/>
              <a:gd name="connsiteY37" fmla="*/ 5159961 h 6858000"/>
              <a:gd name="connsiteX38" fmla="*/ 483058 w 1380520"/>
              <a:gd name="connsiteY38" fmla="*/ 5144295 h 6858000"/>
              <a:gd name="connsiteX39" fmla="*/ 479991 w 1380520"/>
              <a:gd name="connsiteY39" fmla="*/ 5125185 h 6858000"/>
              <a:gd name="connsiteX40" fmla="*/ 486821 w 1380520"/>
              <a:gd name="connsiteY40" fmla="*/ 5121884 h 6858000"/>
              <a:gd name="connsiteX41" fmla="*/ 493857 w 1380520"/>
              <a:gd name="connsiteY41" fmla="*/ 5067850 h 6858000"/>
              <a:gd name="connsiteX42" fmla="*/ 496588 w 1380520"/>
              <a:gd name="connsiteY42" fmla="*/ 5060861 h 6858000"/>
              <a:gd name="connsiteX43" fmla="*/ 493292 w 1380520"/>
              <a:gd name="connsiteY43" fmla="*/ 5034192 h 6858000"/>
              <a:gd name="connsiteX44" fmla="*/ 494846 w 1380520"/>
              <a:gd name="connsiteY44" fmla="*/ 4993030 h 6858000"/>
              <a:gd name="connsiteX45" fmla="*/ 501755 w 1380520"/>
              <a:gd name="connsiteY45" fmla="*/ 4946844 h 6858000"/>
              <a:gd name="connsiteX46" fmla="*/ 497611 w 1380520"/>
              <a:gd name="connsiteY46" fmla="*/ 4932692 h 6858000"/>
              <a:gd name="connsiteX47" fmla="*/ 513014 w 1380520"/>
              <a:gd name="connsiteY47" fmla="*/ 4858827 h 6858000"/>
              <a:gd name="connsiteX48" fmla="*/ 518917 w 1380520"/>
              <a:gd name="connsiteY48" fmla="*/ 4821170 h 6858000"/>
              <a:gd name="connsiteX49" fmla="*/ 523650 w 1380520"/>
              <a:gd name="connsiteY49" fmla="*/ 4780965 h 6858000"/>
              <a:gd name="connsiteX50" fmla="*/ 524943 w 1380520"/>
              <a:gd name="connsiteY50" fmla="*/ 4750867 h 6858000"/>
              <a:gd name="connsiteX51" fmla="*/ 522750 w 1380520"/>
              <a:gd name="connsiteY51" fmla="*/ 4690749 h 6858000"/>
              <a:gd name="connsiteX52" fmla="*/ 518230 w 1380520"/>
              <a:gd name="connsiteY52" fmla="*/ 4584173 h 6858000"/>
              <a:gd name="connsiteX53" fmla="*/ 513313 w 1380520"/>
              <a:gd name="connsiteY53" fmla="*/ 4444346 h 6858000"/>
              <a:gd name="connsiteX54" fmla="*/ 509878 w 1380520"/>
              <a:gd name="connsiteY54" fmla="*/ 4375228 h 6858000"/>
              <a:gd name="connsiteX55" fmla="*/ 490531 w 1380520"/>
              <a:gd name="connsiteY55" fmla="*/ 4214165 h 6858000"/>
              <a:gd name="connsiteX56" fmla="*/ 494604 w 1380520"/>
              <a:gd name="connsiteY56" fmla="*/ 4090296 h 6858000"/>
              <a:gd name="connsiteX57" fmla="*/ 479860 w 1380520"/>
              <a:gd name="connsiteY57" fmla="*/ 4033999 h 6858000"/>
              <a:gd name="connsiteX58" fmla="*/ 481009 w 1380520"/>
              <a:gd name="connsiteY58" fmla="*/ 4031933 h 6858000"/>
              <a:gd name="connsiteX59" fmla="*/ 479585 w 1380520"/>
              <a:gd name="connsiteY59" fmla="*/ 4013953 h 6858000"/>
              <a:gd name="connsiteX60" fmla="*/ 465880 w 1380520"/>
              <a:gd name="connsiteY60" fmla="*/ 3974753 h 6858000"/>
              <a:gd name="connsiteX61" fmla="*/ 467478 w 1380520"/>
              <a:gd name="connsiteY61" fmla="*/ 3969950 h 6858000"/>
              <a:gd name="connsiteX62" fmla="*/ 460900 w 1380520"/>
              <a:gd name="connsiteY62" fmla="*/ 3933779 h 6858000"/>
              <a:gd name="connsiteX63" fmla="*/ 462231 w 1380520"/>
              <a:gd name="connsiteY63" fmla="*/ 3933093 h 6858000"/>
              <a:gd name="connsiteX64" fmla="*/ 466585 w 1380520"/>
              <a:gd name="connsiteY64" fmla="*/ 3922082 h 6858000"/>
              <a:gd name="connsiteX65" fmla="*/ 471663 w 1380520"/>
              <a:gd name="connsiteY65" fmla="*/ 3901461 h 6858000"/>
              <a:gd name="connsiteX66" fmla="*/ 494257 w 1380520"/>
              <a:gd name="connsiteY66" fmla="*/ 3813873 h 6858000"/>
              <a:gd name="connsiteX67" fmla="*/ 493682 w 1380520"/>
              <a:gd name="connsiteY67" fmla="*/ 3806161 h 6858000"/>
              <a:gd name="connsiteX68" fmla="*/ 493989 w 1380520"/>
              <a:gd name="connsiteY68" fmla="*/ 3805957 h 6858000"/>
              <a:gd name="connsiteX69" fmla="*/ 494016 w 1380520"/>
              <a:gd name="connsiteY69" fmla="*/ 3797724 h 6858000"/>
              <a:gd name="connsiteX70" fmla="*/ 492631 w 1380520"/>
              <a:gd name="connsiteY70" fmla="*/ 3792098 h 6858000"/>
              <a:gd name="connsiteX71" fmla="*/ 491515 w 1380520"/>
              <a:gd name="connsiteY71" fmla="*/ 3777135 h 6858000"/>
              <a:gd name="connsiteX72" fmla="*/ 493248 w 1380520"/>
              <a:gd name="connsiteY72" fmla="*/ 3771656 h 6858000"/>
              <a:gd name="connsiteX73" fmla="*/ 496991 w 1380520"/>
              <a:gd name="connsiteY73" fmla="*/ 3769007 h 6858000"/>
              <a:gd name="connsiteX74" fmla="*/ 496457 w 1380520"/>
              <a:gd name="connsiteY74" fmla="*/ 3767709 h 6858000"/>
              <a:gd name="connsiteX75" fmla="*/ 505153 w 1380520"/>
              <a:gd name="connsiteY75" fmla="*/ 3738082 h 6858000"/>
              <a:gd name="connsiteX76" fmla="*/ 512499 w 1380520"/>
              <a:gd name="connsiteY76" fmla="*/ 3673397 h 6858000"/>
              <a:gd name="connsiteX77" fmla="*/ 511795 w 1380520"/>
              <a:gd name="connsiteY77" fmla="*/ 3637109 h 6858000"/>
              <a:gd name="connsiteX78" fmla="*/ 515238 w 1380520"/>
              <a:gd name="connsiteY78" fmla="*/ 3536883 h 6858000"/>
              <a:gd name="connsiteX79" fmla="*/ 522776 w 1380520"/>
              <a:gd name="connsiteY79" fmla="*/ 3435652 h 6858000"/>
              <a:gd name="connsiteX80" fmla="*/ 524447 w 1380520"/>
              <a:gd name="connsiteY80" fmla="*/ 3307769 h 6858000"/>
              <a:gd name="connsiteX81" fmla="*/ 542010 w 1380520"/>
              <a:gd name="connsiteY81" fmla="*/ 3250522 h 6858000"/>
              <a:gd name="connsiteX82" fmla="*/ 542435 w 1380520"/>
              <a:gd name="connsiteY82" fmla="*/ 3229163 h 6858000"/>
              <a:gd name="connsiteX83" fmla="*/ 544258 w 1380520"/>
              <a:gd name="connsiteY83" fmla="*/ 3217217 h 6858000"/>
              <a:gd name="connsiteX84" fmla="*/ 531093 w 1380520"/>
              <a:gd name="connsiteY84" fmla="*/ 3183755 h 6858000"/>
              <a:gd name="connsiteX85" fmla="*/ 531594 w 1380520"/>
              <a:gd name="connsiteY85" fmla="*/ 3178642 h 6858000"/>
              <a:gd name="connsiteX86" fmla="*/ 519194 w 1380520"/>
              <a:gd name="connsiteY86" fmla="*/ 3158586 h 6858000"/>
              <a:gd name="connsiteX87" fmla="*/ 504379 w 1380520"/>
              <a:gd name="connsiteY87" fmla="*/ 3129034 h 6858000"/>
              <a:gd name="connsiteX88" fmla="*/ 505044 w 1380520"/>
              <a:gd name="connsiteY88" fmla="*/ 3126682 h 6858000"/>
              <a:gd name="connsiteX89" fmla="*/ 495912 w 1380520"/>
              <a:gd name="connsiteY89" fmla="*/ 3114519 h 6858000"/>
              <a:gd name="connsiteX90" fmla="*/ 482521 w 1380520"/>
              <a:gd name="connsiteY90" fmla="*/ 3106272 h 6858000"/>
              <a:gd name="connsiteX91" fmla="*/ 455251 w 1380520"/>
              <a:gd name="connsiteY91" fmla="*/ 2958185 h 6858000"/>
              <a:gd name="connsiteX92" fmla="*/ 397865 w 1380520"/>
              <a:gd name="connsiteY92" fmla="*/ 2762989 h 6858000"/>
              <a:gd name="connsiteX93" fmla="*/ 346783 w 1380520"/>
              <a:gd name="connsiteY93" fmla="*/ 2554718 h 6858000"/>
              <a:gd name="connsiteX94" fmla="*/ 326877 w 1380520"/>
              <a:gd name="connsiteY94" fmla="*/ 2485734 h 6858000"/>
              <a:gd name="connsiteX95" fmla="*/ 317600 w 1380520"/>
              <a:gd name="connsiteY95" fmla="*/ 2447068 h 6858000"/>
              <a:gd name="connsiteX96" fmla="*/ 304561 w 1380520"/>
              <a:gd name="connsiteY96" fmla="*/ 2425819 h 6858000"/>
              <a:gd name="connsiteX97" fmla="*/ 310560 w 1380520"/>
              <a:gd name="connsiteY97" fmla="*/ 2402874 h 6858000"/>
              <a:gd name="connsiteX98" fmla="*/ 313172 w 1380520"/>
              <a:gd name="connsiteY98" fmla="*/ 2381443 h 6858000"/>
              <a:gd name="connsiteX99" fmla="*/ 289501 w 1380520"/>
              <a:gd name="connsiteY99" fmla="*/ 2261920 h 6858000"/>
              <a:gd name="connsiteX100" fmla="*/ 279388 w 1380520"/>
              <a:gd name="connsiteY100" fmla="*/ 2195378 h 6858000"/>
              <a:gd name="connsiteX101" fmla="*/ 263605 w 1380520"/>
              <a:gd name="connsiteY101" fmla="*/ 2155135 h 6858000"/>
              <a:gd name="connsiteX102" fmla="*/ 261063 w 1380520"/>
              <a:gd name="connsiteY102" fmla="*/ 2118008 h 6858000"/>
              <a:gd name="connsiteX103" fmla="*/ 262056 w 1380520"/>
              <a:gd name="connsiteY103" fmla="*/ 2050531 h 6858000"/>
              <a:gd name="connsiteX104" fmla="*/ 253862 w 1380520"/>
              <a:gd name="connsiteY104" fmla="*/ 1963269 h 6858000"/>
              <a:gd name="connsiteX105" fmla="*/ 235040 w 1380520"/>
              <a:gd name="connsiteY105" fmla="*/ 1906352 h 6858000"/>
              <a:gd name="connsiteX106" fmla="*/ 211597 w 1380520"/>
              <a:gd name="connsiteY106" fmla="*/ 1861531 h 6858000"/>
              <a:gd name="connsiteX107" fmla="*/ 165396 w 1380520"/>
              <a:gd name="connsiteY107" fmla="*/ 1732919 h 6858000"/>
              <a:gd name="connsiteX108" fmla="*/ 137707 w 1380520"/>
              <a:gd name="connsiteY108" fmla="*/ 1663540 h 6858000"/>
              <a:gd name="connsiteX109" fmla="*/ 136833 w 1380520"/>
              <a:gd name="connsiteY109" fmla="*/ 1615777 h 6858000"/>
              <a:gd name="connsiteX110" fmla="*/ 117628 w 1380520"/>
              <a:gd name="connsiteY110" fmla="*/ 1563678 h 6858000"/>
              <a:gd name="connsiteX111" fmla="*/ 130708 w 1380520"/>
              <a:gd name="connsiteY111" fmla="*/ 1519474 h 6858000"/>
              <a:gd name="connsiteX112" fmla="*/ 123450 w 1380520"/>
              <a:gd name="connsiteY112" fmla="*/ 1477995 h 6858000"/>
              <a:gd name="connsiteX113" fmla="*/ 109535 w 1380520"/>
              <a:gd name="connsiteY113" fmla="*/ 1373769 h 6858000"/>
              <a:gd name="connsiteX114" fmla="*/ 117842 w 1380520"/>
              <a:gd name="connsiteY114" fmla="*/ 1307086 h 6858000"/>
              <a:gd name="connsiteX115" fmla="*/ 119030 w 1380520"/>
              <a:gd name="connsiteY115" fmla="*/ 1189033 h 6858000"/>
              <a:gd name="connsiteX116" fmla="*/ 123715 w 1380520"/>
              <a:gd name="connsiteY116" fmla="*/ 1168288 h 6858000"/>
              <a:gd name="connsiteX117" fmla="*/ 115997 w 1380520"/>
              <a:gd name="connsiteY117" fmla="*/ 1142577 h 6858000"/>
              <a:gd name="connsiteX118" fmla="*/ 105303 w 1380520"/>
              <a:gd name="connsiteY118" fmla="*/ 1088484 h 6858000"/>
              <a:gd name="connsiteX119" fmla="*/ 94039 w 1380520"/>
              <a:gd name="connsiteY119" fmla="*/ 1016103 h 6858000"/>
              <a:gd name="connsiteX120" fmla="*/ 95495 w 1380520"/>
              <a:gd name="connsiteY120" fmla="*/ 932283 h 6858000"/>
              <a:gd name="connsiteX121" fmla="*/ 97731 w 1380520"/>
              <a:gd name="connsiteY121" fmla="*/ 915925 h 6858000"/>
              <a:gd name="connsiteX122" fmla="*/ 90360 w 1380520"/>
              <a:gd name="connsiteY122" fmla="*/ 896999 h 6858000"/>
              <a:gd name="connsiteX123" fmla="*/ 59768 w 1380520"/>
              <a:gd name="connsiteY123" fmla="*/ 821517 h 6858000"/>
              <a:gd name="connsiteX124" fmla="*/ 38718 w 1380520"/>
              <a:gd name="connsiteY124" fmla="*/ 751353 h 6858000"/>
              <a:gd name="connsiteX125" fmla="*/ 38276 w 1380520"/>
              <a:gd name="connsiteY125" fmla="*/ 721230 h 6858000"/>
              <a:gd name="connsiteX126" fmla="*/ 23947 w 1380520"/>
              <a:gd name="connsiteY126" fmla="*/ 681659 h 6858000"/>
              <a:gd name="connsiteX127" fmla="*/ 9366 w 1380520"/>
              <a:gd name="connsiteY127" fmla="*/ 635218 h 6858000"/>
              <a:gd name="connsiteX128" fmla="*/ 14377 w 1380520"/>
              <a:gd name="connsiteY128" fmla="*/ 613763 h 6858000"/>
              <a:gd name="connsiteX129" fmla="*/ 319 w 1380520"/>
              <a:gd name="connsiteY129" fmla="*/ 598582 h 6858000"/>
              <a:gd name="connsiteX130" fmla="*/ 0 w 1380520"/>
              <a:gd name="connsiteY130" fmla="*/ 576846 h 6858000"/>
              <a:gd name="connsiteX131" fmla="*/ 68392 w 1380520"/>
              <a:gd name="connsiteY131" fmla="*/ 446567 h 6858000"/>
              <a:gd name="connsiteX132" fmla="*/ 67640 w 1380520"/>
              <a:gd name="connsiteY132" fmla="*/ 393828 h 6858000"/>
              <a:gd name="connsiteX133" fmla="*/ 67470 w 1380520"/>
              <a:gd name="connsiteY133" fmla="*/ 353137 h 6858000"/>
              <a:gd name="connsiteX134" fmla="*/ 88980 w 1380520"/>
              <a:gd name="connsiteY134" fmla="*/ 309501 h 6858000"/>
              <a:gd name="connsiteX135" fmla="*/ 73163 w 1380520"/>
              <a:gd name="connsiteY135" fmla="*/ 275771 h 6858000"/>
              <a:gd name="connsiteX136" fmla="*/ 90190 w 1380520"/>
              <a:gd name="connsiteY136" fmla="*/ 212860 h 6858000"/>
              <a:gd name="connsiteX137" fmla="*/ 81900 w 1380520"/>
              <a:gd name="connsiteY137" fmla="*/ 144983 h 6858000"/>
              <a:gd name="connsiteX138" fmla="*/ 94184 w 1380520"/>
              <a:gd name="connsiteY138" fmla="*/ 55288 h 6858000"/>
              <a:gd name="connsiteX139" fmla="*/ 53738 w 1380520"/>
              <a:gd name="connsiteY139" fmla="*/ 0 h 6858000"/>
              <a:gd name="connsiteX0" fmla="*/ 53420 w 1380202"/>
              <a:gd name="connsiteY0" fmla="*/ 0 h 6858000"/>
              <a:gd name="connsiteX1" fmla="*/ 1380202 w 1380202"/>
              <a:gd name="connsiteY1" fmla="*/ 0 h 6858000"/>
              <a:gd name="connsiteX2" fmla="*/ 1380202 w 1380202"/>
              <a:gd name="connsiteY2" fmla="*/ 6858000 h 6858000"/>
              <a:gd name="connsiteX3" fmla="*/ 116896 w 1380202"/>
              <a:gd name="connsiteY3" fmla="*/ 6857735 h 6858000"/>
              <a:gd name="connsiteX4" fmla="*/ 153489 w 1380202"/>
              <a:gd name="connsiteY4" fmla="*/ 6776847 h 6858000"/>
              <a:gd name="connsiteX5" fmla="*/ 164989 w 1380202"/>
              <a:gd name="connsiteY5" fmla="*/ 6737706 h 6858000"/>
              <a:gd name="connsiteX6" fmla="*/ 189728 w 1380202"/>
              <a:gd name="connsiteY6" fmla="*/ 6691589 h 6858000"/>
              <a:gd name="connsiteX7" fmla="*/ 167285 w 1380202"/>
              <a:gd name="connsiteY7" fmla="*/ 6659970 h 6858000"/>
              <a:gd name="connsiteX8" fmla="*/ 182376 w 1380202"/>
              <a:gd name="connsiteY8" fmla="*/ 6636211 h 6858000"/>
              <a:gd name="connsiteX9" fmla="*/ 199820 w 1380202"/>
              <a:gd name="connsiteY9" fmla="*/ 6594177 h 6858000"/>
              <a:gd name="connsiteX10" fmla="*/ 213860 w 1380202"/>
              <a:gd name="connsiteY10" fmla="*/ 6557575 h 6858000"/>
              <a:gd name="connsiteX11" fmla="*/ 266817 w 1380202"/>
              <a:gd name="connsiteY11" fmla="*/ 6492130 h 6858000"/>
              <a:gd name="connsiteX12" fmla="*/ 282504 w 1380202"/>
              <a:gd name="connsiteY12" fmla="*/ 6431610 h 6858000"/>
              <a:gd name="connsiteX13" fmla="*/ 326209 w 1380202"/>
              <a:gd name="connsiteY13" fmla="*/ 6379786 h 6858000"/>
              <a:gd name="connsiteX14" fmla="*/ 309432 w 1380202"/>
              <a:gd name="connsiteY14" fmla="*/ 6334727 h 6858000"/>
              <a:gd name="connsiteX15" fmla="*/ 286847 w 1380202"/>
              <a:gd name="connsiteY15" fmla="*/ 6313295 h 6858000"/>
              <a:gd name="connsiteX16" fmla="*/ 294011 w 1380202"/>
              <a:gd name="connsiteY16" fmla="*/ 6280046 h 6858000"/>
              <a:gd name="connsiteX17" fmla="*/ 276756 w 1380202"/>
              <a:gd name="connsiteY17" fmla="*/ 6270265 h 6858000"/>
              <a:gd name="connsiteX18" fmla="*/ 303784 w 1380202"/>
              <a:gd name="connsiteY18" fmla="*/ 6252834 h 6858000"/>
              <a:gd name="connsiteX19" fmla="*/ 281776 w 1380202"/>
              <a:gd name="connsiteY19" fmla="*/ 6202459 h 6858000"/>
              <a:gd name="connsiteX20" fmla="*/ 280574 w 1380202"/>
              <a:gd name="connsiteY20" fmla="*/ 6153037 h 6858000"/>
              <a:gd name="connsiteX21" fmla="*/ 295989 w 1380202"/>
              <a:gd name="connsiteY21" fmla="*/ 6078132 h 6858000"/>
              <a:gd name="connsiteX22" fmla="*/ 283376 w 1380202"/>
              <a:gd name="connsiteY22" fmla="*/ 6028119 h 6858000"/>
              <a:gd name="connsiteX23" fmla="*/ 268605 w 1380202"/>
              <a:gd name="connsiteY23" fmla="*/ 5926735 h 6858000"/>
              <a:gd name="connsiteX24" fmla="*/ 318117 w 1380202"/>
              <a:gd name="connsiteY24" fmla="*/ 5712857 h 6858000"/>
              <a:gd name="connsiteX25" fmla="*/ 297192 w 1380202"/>
              <a:gd name="connsiteY25" fmla="*/ 5676393 h 6858000"/>
              <a:gd name="connsiteX26" fmla="*/ 336784 w 1380202"/>
              <a:gd name="connsiteY26" fmla="*/ 5563435 h 6858000"/>
              <a:gd name="connsiteX27" fmla="*/ 383914 w 1380202"/>
              <a:gd name="connsiteY27" fmla="*/ 5437125 h 6858000"/>
              <a:gd name="connsiteX28" fmla="*/ 397482 w 1380202"/>
              <a:gd name="connsiteY28" fmla="*/ 5396260 h 6858000"/>
              <a:gd name="connsiteX29" fmla="*/ 413463 w 1380202"/>
              <a:gd name="connsiteY29" fmla="*/ 5330009 h 6858000"/>
              <a:gd name="connsiteX30" fmla="*/ 446956 w 1380202"/>
              <a:gd name="connsiteY30" fmla="*/ 5273739 h 6858000"/>
              <a:gd name="connsiteX31" fmla="*/ 456555 w 1380202"/>
              <a:gd name="connsiteY31" fmla="*/ 5241779 h 6858000"/>
              <a:gd name="connsiteX32" fmla="*/ 467781 w 1380202"/>
              <a:gd name="connsiteY32" fmla="*/ 5225268 h 6858000"/>
              <a:gd name="connsiteX33" fmla="*/ 468801 w 1380202"/>
              <a:gd name="connsiteY33" fmla="*/ 5217684 h 6858000"/>
              <a:gd name="connsiteX34" fmla="*/ 476142 w 1380202"/>
              <a:gd name="connsiteY34" fmla="*/ 5193377 h 6858000"/>
              <a:gd name="connsiteX35" fmla="*/ 479445 w 1380202"/>
              <a:gd name="connsiteY35" fmla="*/ 5179288 h 6858000"/>
              <a:gd name="connsiteX36" fmla="*/ 480429 w 1380202"/>
              <a:gd name="connsiteY36" fmla="*/ 5173621 h 6858000"/>
              <a:gd name="connsiteX37" fmla="*/ 476063 w 1380202"/>
              <a:gd name="connsiteY37" fmla="*/ 5159961 h 6858000"/>
              <a:gd name="connsiteX38" fmla="*/ 482740 w 1380202"/>
              <a:gd name="connsiteY38" fmla="*/ 5144295 h 6858000"/>
              <a:gd name="connsiteX39" fmla="*/ 479673 w 1380202"/>
              <a:gd name="connsiteY39" fmla="*/ 5125185 h 6858000"/>
              <a:gd name="connsiteX40" fmla="*/ 486503 w 1380202"/>
              <a:gd name="connsiteY40" fmla="*/ 5121884 h 6858000"/>
              <a:gd name="connsiteX41" fmla="*/ 493539 w 1380202"/>
              <a:gd name="connsiteY41" fmla="*/ 5067850 h 6858000"/>
              <a:gd name="connsiteX42" fmla="*/ 496270 w 1380202"/>
              <a:gd name="connsiteY42" fmla="*/ 5060861 h 6858000"/>
              <a:gd name="connsiteX43" fmla="*/ 492974 w 1380202"/>
              <a:gd name="connsiteY43" fmla="*/ 5034192 h 6858000"/>
              <a:gd name="connsiteX44" fmla="*/ 494528 w 1380202"/>
              <a:gd name="connsiteY44" fmla="*/ 4993030 h 6858000"/>
              <a:gd name="connsiteX45" fmla="*/ 501437 w 1380202"/>
              <a:gd name="connsiteY45" fmla="*/ 4946844 h 6858000"/>
              <a:gd name="connsiteX46" fmla="*/ 497293 w 1380202"/>
              <a:gd name="connsiteY46" fmla="*/ 4932692 h 6858000"/>
              <a:gd name="connsiteX47" fmla="*/ 512696 w 1380202"/>
              <a:gd name="connsiteY47" fmla="*/ 4858827 h 6858000"/>
              <a:gd name="connsiteX48" fmla="*/ 518599 w 1380202"/>
              <a:gd name="connsiteY48" fmla="*/ 4821170 h 6858000"/>
              <a:gd name="connsiteX49" fmla="*/ 523332 w 1380202"/>
              <a:gd name="connsiteY49" fmla="*/ 4780965 h 6858000"/>
              <a:gd name="connsiteX50" fmla="*/ 524625 w 1380202"/>
              <a:gd name="connsiteY50" fmla="*/ 4750867 h 6858000"/>
              <a:gd name="connsiteX51" fmla="*/ 522432 w 1380202"/>
              <a:gd name="connsiteY51" fmla="*/ 4690749 h 6858000"/>
              <a:gd name="connsiteX52" fmla="*/ 517912 w 1380202"/>
              <a:gd name="connsiteY52" fmla="*/ 4584173 h 6858000"/>
              <a:gd name="connsiteX53" fmla="*/ 512995 w 1380202"/>
              <a:gd name="connsiteY53" fmla="*/ 4444346 h 6858000"/>
              <a:gd name="connsiteX54" fmla="*/ 509560 w 1380202"/>
              <a:gd name="connsiteY54" fmla="*/ 4375228 h 6858000"/>
              <a:gd name="connsiteX55" fmla="*/ 490213 w 1380202"/>
              <a:gd name="connsiteY55" fmla="*/ 4214165 h 6858000"/>
              <a:gd name="connsiteX56" fmla="*/ 494286 w 1380202"/>
              <a:gd name="connsiteY56" fmla="*/ 4090296 h 6858000"/>
              <a:gd name="connsiteX57" fmla="*/ 479542 w 1380202"/>
              <a:gd name="connsiteY57" fmla="*/ 4033999 h 6858000"/>
              <a:gd name="connsiteX58" fmla="*/ 480691 w 1380202"/>
              <a:gd name="connsiteY58" fmla="*/ 4031933 h 6858000"/>
              <a:gd name="connsiteX59" fmla="*/ 479267 w 1380202"/>
              <a:gd name="connsiteY59" fmla="*/ 4013953 h 6858000"/>
              <a:gd name="connsiteX60" fmla="*/ 465562 w 1380202"/>
              <a:gd name="connsiteY60" fmla="*/ 3974753 h 6858000"/>
              <a:gd name="connsiteX61" fmla="*/ 467160 w 1380202"/>
              <a:gd name="connsiteY61" fmla="*/ 3969950 h 6858000"/>
              <a:gd name="connsiteX62" fmla="*/ 460582 w 1380202"/>
              <a:gd name="connsiteY62" fmla="*/ 3933779 h 6858000"/>
              <a:gd name="connsiteX63" fmla="*/ 461913 w 1380202"/>
              <a:gd name="connsiteY63" fmla="*/ 3933093 h 6858000"/>
              <a:gd name="connsiteX64" fmla="*/ 466267 w 1380202"/>
              <a:gd name="connsiteY64" fmla="*/ 3922082 h 6858000"/>
              <a:gd name="connsiteX65" fmla="*/ 471345 w 1380202"/>
              <a:gd name="connsiteY65" fmla="*/ 3901461 h 6858000"/>
              <a:gd name="connsiteX66" fmla="*/ 493939 w 1380202"/>
              <a:gd name="connsiteY66" fmla="*/ 3813873 h 6858000"/>
              <a:gd name="connsiteX67" fmla="*/ 493364 w 1380202"/>
              <a:gd name="connsiteY67" fmla="*/ 3806161 h 6858000"/>
              <a:gd name="connsiteX68" fmla="*/ 493671 w 1380202"/>
              <a:gd name="connsiteY68" fmla="*/ 3805957 h 6858000"/>
              <a:gd name="connsiteX69" fmla="*/ 493698 w 1380202"/>
              <a:gd name="connsiteY69" fmla="*/ 3797724 h 6858000"/>
              <a:gd name="connsiteX70" fmla="*/ 492313 w 1380202"/>
              <a:gd name="connsiteY70" fmla="*/ 3792098 h 6858000"/>
              <a:gd name="connsiteX71" fmla="*/ 491197 w 1380202"/>
              <a:gd name="connsiteY71" fmla="*/ 3777135 h 6858000"/>
              <a:gd name="connsiteX72" fmla="*/ 492930 w 1380202"/>
              <a:gd name="connsiteY72" fmla="*/ 3771656 h 6858000"/>
              <a:gd name="connsiteX73" fmla="*/ 496673 w 1380202"/>
              <a:gd name="connsiteY73" fmla="*/ 3769007 h 6858000"/>
              <a:gd name="connsiteX74" fmla="*/ 496139 w 1380202"/>
              <a:gd name="connsiteY74" fmla="*/ 3767709 h 6858000"/>
              <a:gd name="connsiteX75" fmla="*/ 504835 w 1380202"/>
              <a:gd name="connsiteY75" fmla="*/ 3738082 h 6858000"/>
              <a:gd name="connsiteX76" fmla="*/ 512181 w 1380202"/>
              <a:gd name="connsiteY76" fmla="*/ 3673397 h 6858000"/>
              <a:gd name="connsiteX77" fmla="*/ 511477 w 1380202"/>
              <a:gd name="connsiteY77" fmla="*/ 3637109 h 6858000"/>
              <a:gd name="connsiteX78" fmla="*/ 514920 w 1380202"/>
              <a:gd name="connsiteY78" fmla="*/ 3536883 h 6858000"/>
              <a:gd name="connsiteX79" fmla="*/ 522458 w 1380202"/>
              <a:gd name="connsiteY79" fmla="*/ 3435652 h 6858000"/>
              <a:gd name="connsiteX80" fmla="*/ 524129 w 1380202"/>
              <a:gd name="connsiteY80" fmla="*/ 3307769 h 6858000"/>
              <a:gd name="connsiteX81" fmla="*/ 541692 w 1380202"/>
              <a:gd name="connsiteY81" fmla="*/ 3250522 h 6858000"/>
              <a:gd name="connsiteX82" fmla="*/ 542117 w 1380202"/>
              <a:gd name="connsiteY82" fmla="*/ 3229163 h 6858000"/>
              <a:gd name="connsiteX83" fmla="*/ 543940 w 1380202"/>
              <a:gd name="connsiteY83" fmla="*/ 3217217 h 6858000"/>
              <a:gd name="connsiteX84" fmla="*/ 530775 w 1380202"/>
              <a:gd name="connsiteY84" fmla="*/ 3183755 h 6858000"/>
              <a:gd name="connsiteX85" fmla="*/ 531276 w 1380202"/>
              <a:gd name="connsiteY85" fmla="*/ 3178642 h 6858000"/>
              <a:gd name="connsiteX86" fmla="*/ 518876 w 1380202"/>
              <a:gd name="connsiteY86" fmla="*/ 3158586 h 6858000"/>
              <a:gd name="connsiteX87" fmla="*/ 504061 w 1380202"/>
              <a:gd name="connsiteY87" fmla="*/ 3129034 h 6858000"/>
              <a:gd name="connsiteX88" fmla="*/ 504726 w 1380202"/>
              <a:gd name="connsiteY88" fmla="*/ 3126682 h 6858000"/>
              <a:gd name="connsiteX89" fmla="*/ 495594 w 1380202"/>
              <a:gd name="connsiteY89" fmla="*/ 3114519 h 6858000"/>
              <a:gd name="connsiteX90" fmla="*/ 482203 w 1380202"/>
              <a:gd name="connsiteY90" fmla="*/ 3106272 h 6858000"/>
              <a:gd name="connsiteX91" fmla="*/ 454933 w 1380202"/>
              <a:gd name="connsiteY91" fmla="*/ 2958185 h 6858000"/>
              <a:gd name="connsiteX92" fmla="*/ 397547 w 1380202"/>
              <a:gd name="connsiteY92" fmla="*/ 2762989 h 6858000"/>
              <a:gd name="connsiteX93" fmla="*/ 346465 w 1380202"/>
              <a:gd name="connsiteY93" fmla="*/ 2554718 h 6858000"/>
              <a:gd name="connsiteX94" fmla="*/ 326559 w 1380202"/>
              <a:gd name="connsiteY94" fmla="*/ 2485734 h 6858000"/>
              <a:gd name="connsiteX95" fmla="*/ 317282 w 1380202"/>
              <a:gd name="connsiteY95" fmla="*/ 2447068 h 6858000"/>
              <a:gd name="connsiteX96" fmla="*/ 304243 w 1380202"/>
              <a:gd name="connsiteY96" fmla="*/ 2425819 h 6858000"/>
              <a:gd name="connsiteX97" fmla="*/ 310242 w 1380202"/>
              <a:gd name="connsiteY97" fmla="*/ 2402874 h 6858000"/>
              <a:gd name="connsiteX98" fmla="*/ 312854 w 1380202"/>
              <a:gd name="connsiteY98" fmla="*/ 2381443 h 6858000"/>
              <a:gd name="connsiteX99" fmla="*/ 289183 w 1380202"/>
              <a:gd name="connsiteY99" fmla="*/ 2261920 h 6858000"/>
              <a:gd name="connsiteX100" fmla="*/ 279070 w 1380202"/>
              <a:gd name="connsiteY100" fmla="*/ 2195378 h 6858000"/>
              <a:gd name="connsiteX101" fmla="*/ 263287 w 1380202"/>
              <a:gd name="connsiteY101" fmla="*/ 2155135 h 6858000"/>
              <a:gd name="connsiteX102" fmla="*/ 260745 w 1380202"/>
              <a:gd name="connsiteY102" fmla="*/ 2118008 h 6858000"/>
              <a:gd name="connsiteX103" fmla="*/ 261738 w 1380202"/>
              <a:gd name="connsiteY103" fmla="*/ 2050531 h 6858000"/>
              <a:gd name="connsiteX104" fmla="*/ 253544 w 1380202"/>
              <a:gd name="connsiteY104" fmla="*/ 1963269 h 6858000"/>
              <a:gd name="connsiteX105" fmla="*/ 234722 w 1380202"/>
              <a:gd name="connsiteY105" fmla="*/ 1906352 h 6858000"/>
              <a:gd name="connsiteX106" fmla="*/ 211279 w 1380202"/>
              <a:gd name="connsiteY106" fmla="*/ 1861531 h 6858000"/>
              <a:gd name="connsiteX107" fmla="*/ 165078 w 1380202"/>
              <a:gd name="connsiteY107" fmla="*/ 1732919 h 6858000"/>
              <a:gd name="connsiteX108" fmla="*/ 137389 w 1380202"/>
              <a:gd name="connsiteY108" fmla="*/ 1663540 h 6858000"/>
              <a:gd name="connsiteX109" fmla="*/ 136515 w 1380202"/>
              <a:gd name="connsiteY109" fmla="*/ 1615777 h 6858000"/>
              <a:gd name="connsiteX110" fmla="*/ 117310 w 1380202"/>
              <a:gd name="connsiteY110" fmla="*/ 1563678 h 6858000"/>
              <a:gd name="connsiteX111" fmla="*/ 130390 w 1380202"/>
              <a:gd name="connsiteY111" fmla="*/ 1519474 h 6858000"/>
              <a:gd name="connsiteX112" fmla="*/ 123132 w 1380202"/>
              <a:gd name="connsiteY112" fmla="*/ 1477995 h 6858000"/>
              <a:gd name="connsiteX113" fmla="*/ 109217 w 1380202"/>
              <a:gd name="connsiteY113" fmla="*/ 1373769 h 6858000"/>
              <a:gd name="connsiteX114" fmla="*/ 117524 w 1380202"/>
              <a:gd name="connsiteY114" fmla="*/ 1307086 h 6858000"/>
              <a:gd name="connsiteX115" fmla="*/ 118712 w 1380202"/>
              <a:gd name="connsiteY115" fmla="*/ 1189033 h 6858000"/>
              <a:gd name="connsiteX116" fmla="*/ 123397 w 1380202"/>
              <a:gd name="connsiteY116" fmla="*/ 1168288 h 6858000"/>
              <a:gd name="connsiteX117" fmla="*/ 115679 w 1380202"/>
              <a:gd name="connsiteY117" fmla="*/ 1142577 h 6858000"/>
              <a:gd name="connsiteX118" fmla="*/ 104985 w 1380202"/>
              <a:gd name="connsiteY118" fmla="*/ 1088484 h 6858000"/>
              <a:gd name="connsiteX119" fmla="*/ 93721 w 1380202"/>
              <a:gd name="connsiteY119" fmla="*/ 1016103 h 6858000"/>
              <a:gd name="connsiteX120" fmla="*/ 95177 w 1380202"/>
              <a:gd name="connsiteY120" fmla="*/ 932283 h 6858000"/>
              <a:gd name="connsiteX121" fmla="*/ 97413 w 1380202"/>
              <a:gd name="connsiteY121" fmla="*/ 915925 h 6858000"/>
              <a:gd name="connsiteX122" fmla="*/ 90042 w 1380202"/>
              <a:gd name="connsiteY122" fmla="*/ 896999 h 6858000"/>
              <a:gd name="connsiteX123" fmla="*/ 59450 w 1380202"/>
              <a:gd name="connsiteY123" fmla="*/ 821517 h 6858000"/>
              <a:gd name="connsiteX124" fmla="*/ 38400 w 1380202"/>
              <a:gd name="connsiteY124" fmla="*/ 751353 h 6858000"/>
              <a:gd name="connsiteX125" fmla="*/ 37958 w 1380202"/>
              <a:gd name="connsiteY125" fmla="*/ 721230 h 6858000"/>
              <a:gd name="connsiteX126" fmla="*/ 23629 w 1380202"/>
              <a:gd name="connsiteY126" fmla="*/ 681659 h 6858000"/>
              <a:gd name="connsiteX127" fmla="*/ 9048 w 1380202"/>
              <a:gd name="connsiteY127" fmla="*/ 635218 h 6858000"/>
              <a:gd name="connsiteX128" fmla="*/ 14059 w 1380202"/>
              <a:gd name="connsiteY128" fmla="*/ 613763 h 6858000"/>
              <a:gd name="connsiteX129" fmla="*/ 1 w 1380202"/>
              <a:gd name="connsiteY129" fmla="*/ 598582 h 6858000"/>
              <a:gd name="connsiteX130" fmla="*/ 79993 w 1380202"/>
              <a:gd name="connsiteY130" fmla="*/ 473479 h 6858000"/>
              <a:gd name="connsiteX131" fmla="*/ 68074 w 1380202"/>
              <a:gd name="connsiteY131" fmla="*/ 446567 h 6858000"/>
              <a:gd name="connsiteX132" fmla="*/ 67322 w 1380202"/>
              <a:gd name="connsiteY132" fmla="*/ 393828 h 6858000"/>
              <a:gd name="connsiteX133" fmla="*/ 67152 w 1380202"/>
              <a:gd name="connsiteY133" fmla="*/ 353137 h 6858000"/>
              <a:gd name="connsiteX134" fmla="*/ 88662 w 1380202"/>
              <a:gd name="connsiteY134" fmla="*/ 309501 h 6858000"/>
              <a:gd name="connsiteX135" fmla="*/ 72845 w 1380202"/>
              <a:gd name="connsiteY135" fmla="*/ 275771 h 6858000"/>
              <a:gd name="connsiteX136" fmla="*/ 89872 w 1380202"/>
              <a:gd name="connsiteY136" fmla="*/ 212860 h 6858000"/>
              <a:gd name="connsiteX137" fmla="*/ 81582 w 1380202"/>
              <a:gd name="connsiteY137" fmla="*/ 144983 h 6858000"/>
              <a:gd name="connsiteX138" fmla="*/ 93866 w 1380202"/>
              <a:gd name="connsiteY138" fmla="*/ 55288 h 6858000"/>
              <a:gd name="connsiteX139" fmla="*/ 53420 w 1380202"/>
              <a:gd name="connsiteY139" fmla="*/ 0 h 6858000"/>
              <a:gd name="connsiteX0" fmla="*/ 44600 w 1371382"/>
              <a:gd name="connsiteY0" fmla="*/ 0 h 6858000"/>
              <a:gd name="connsiteX1" fmla="*/ 1371382 w 1371382"/>
              <a:gd name="connsiteY1" fmla="*/ 0 h 6858000"/>
              <a:gd name="connsiteX2" fmla="*/ 1371382 w 1371382"/>
              <a:gd name="connsiteY2" fmla="*/ 6858000 h 6858000"/>
              <a:gd name="connsiteX3" fmla="*/ 108076 w 1371382"/>
              <a:gd name="connsiteY3" fmla="*/ 6857735 h 6858000"/>
              <a:gd name="connsiteX4" fmla="*/ 144669 w 1371382"/>
              <a:gd name="connsiteY4" fmla="*/ 6776847 h 6858000"/>
              <a:gd name="connsiteX5" fmla="*/ 156169 w 1371382"/>
              <a:gd name="connsiteY5" fmla="*/ 6737706 h 6858000"/>
              <a:gd name="connsiteX6" fmla="*/ 180908 w 1371382"/>
              <a:gd name="connsiteY6" fmla="*/ 6691589 h 6858000"/>
              <a:gd name="connsiteX7" fmla="*/ 158465 w 1371382"/>
              <a:gd name="connsiteY7" fmla="*/ 6659970 h 6858000"/>
              <a:gd name="connsiteX8" fmla="*/ 173556 w 1371382"/>
              <a:gd name="connsiteY8" fmla="*/ 6636211 h 6858000"/>
              <a:gd name="connsiteX9" fmla="*/ 191000 w 1371382"/>
              <a:gd name="connsiteY9" fmla="*/ 6594177 h 6858000"/>
              <a:gd name="connsiteX10" fmla="*/ 205040 w 1371382"/>
              <a:gd name="connsiteY10" fmla="*/ 6557575 h 6858000"/>
              <a:gd name="connsiteX11" fmla="*/ 257997 w 1371382"/>
              <a:gd name="connsiteY11" fmla="*/ 6492130 h 6858000"/>
              <a:gd name="connsiteX12" fmla="*/ 273684 w 1371382"/>
              <a:gd name="connsiteY12" fmla="*/ 6431610 h 6858000"/>
              <a:gd name="connsiteX13" fmla="*/ 317389 w 1371382"/>
              <a:gd name="connsiteY13" fmla="*/ 6379786 h 6858000"/>
              <a:gd name="connsiteX14" fmla="*/ 300612 w 1371382"/>
              <a:gd name="connsiteY14" fmla="*/ 6334727 h 6858000"/>
              <a:gd name="connsiteX15" fmla="*/ 278027 w 1371382"/>
              <a:gd name="connsiteY15" fmla="*/ 6313295 h 6858000"/>
              <a:gd name="connsiteX16" fmla="*/ 285191 w 1371382"/>
              <a:gd name="connsiteY16" fmla="*/ 6280046 h 6858000"/>
              <a:gd name="connsiteX17" fmla="*/ 267936 w 1371382"/>
              <a:gd name="connsiteY17" fmla="*/ 6270265 h 6858000"/>
              <a:gd name="connsiteX18" fmla="*/ 294964 w 1371382"/>
              <a:gd name="connsiteY18" fmla="*/ 6252834 h 6858000"/>
              <a:gd name="connsiteX19" fmla="*/ 272956 w 1371382"/>
              <a:gd name="connsiteY19" fmla="*/ 6202459 h 6858000"/>
              <a:gd name="connsiteX20" fmla="*/ 271754 w 1371382"/>
              <a:gd name="connsiteY20" fmla="*/ 6153037 h 6858000"/>
              <a:gd name="connsiteX21" fmla="*/ 287169 w 1371382"/>
              <a:gd name="connsiteY21" fmla="*/ 6078132 h 6858000"/>
              <a:gd name="connsiteX22" fmla="*/ 274556 w 1371382"/>
              <a:gd name="connsiteY22" fmla="*/ 6028119 h 6858000"/>
              <a:gd name="connsiteX23" fmla="*/ 259785 w 1371382"/>
              <a:gd name="connsiteY23" fmla="*/ 5926735 h 6858000"/>
              <a:gd name="connsiteX24" fmla="*/ 309297 w 1371382"/>
              <a:gd name="connsiteY24" fmla="*/ 5712857 h 6858000"/>
              <a:gd name="connsiteX25" fmla="*/ 288372 w 1371382"/>
              <a:gd name="connsiteY25" fmla="*/ 5676393 h 6858000"/>
              <a:gd name="connsiteX26" fmla="*/ 327964 w 1371382"/>
              <a:gd name="connsiteY26" fmla="*/ 5563435 h 6858000"/>
              <a:gd name="connsiteX27" fmla="*/ 375094 w 1371382"/>
              <a:gd name="connsiteY27" fmla="*/ 5437125 h 6858000"/>
              <a:gd name="connsiteX28" fmla="*/ 388662 w 1371382"/>
              <a:gd name="connsiteY28" fmla="*/ 5396260 h 6858000"/>
              <a:gd name="connsiteX29" fmla="*/ 404643 w 1371382"/>
              <a:gd name="connsiteY29" fmla="*/ 5330009 h 6858000"/>
              <a:gd name="connsiteX30" fmla="*/ 438136 w 1371382"/>
              <a:gd name="connsiteY30" fmla="*/ 5273739 h 6858000"/>
              <a:gd name="connsiteX31" fmla="*/ 447735 w 1371382"/>
              <a:gd name="connsiteY31" fmla="*/ 5241779 h 6858000"/>
              <a:gd name="connsiteX32" fmla="*/ 458961 w 1371382"/>
              <a:gd name="connsiteY32" fmla="*/ 5225268 h 6858000"/>
              <a:gd name="connsiteX33" fmla="*/ 459981 w 1371382"/>
              <a:gd name="connsiteY33" fmla="*/ 5217684 h 6858000"/>
              <a:gd name="connsiteX34" fmla="*/ 467322 w 1371382"/>
              <a:gd name="connsiteY34" fmla="*/ 5193377 h 6858000"/>
              <a:gd name="connsiteX35" fmla="*/ 470625 w 1371382"/>
              <a:gd name="connsiteY35" fmla="*/ 5179288 h 6858000"/>
              <a:gd name="connsiteX36" fmla="*/ 471609 w 1371382"/>
              <a:gd name="connsiteY36" fmla="*/ 5173621 h 6858000"/>
              <a:gd name="connsiteX37" fmla="*/ 467243 w 1371382"/>
              <a:gd name="connsiteY37" fmla="*/ 5159961 h 6858000"/>
              <a:gd name="connsiteX38" fmla="*/ 473920 w 1371382"/>
              <a:gd name="connsiteY38" fmla="*/ 5144295 h 6858000"/>
              <a:gd name="connsiteX39" fmla="*/ 470853 w 1371382"/>
              <a:gd name="connsiteY39" fmla="*/ 5125185 h 6858000"/>
              <a:gd name="connsiteX40" fmla="*/ 477683 w 1371382"/>
              <a:gd name="connsiteY40" fmla="*/ 5121884 h 6858000"/>
              <a:gd name="connsiteX41" fmla="*/ 484719 w 1371382"/>
              <a:gd name="connsiteY41" fmla="*/ 5067850 h 6858000"/>
              <a:gd name="connsiteX42" fmla="*/ 487450 w 1371382"/>
              <a:gd name="connsiteY42" fmla="*/ 5060861 h 6858000"/>
              <a:gd name="connsiteX43" fmla="*/ 484154 w 1371382"/>
              <a:gd name="connsiteY43" fmla="*/ 5034192 h 6858000"/>
              <a:gd name="connsiteX44" fmla="*/ 485708 w 1371382"/>
              <a:gd name="connsiteY44" fmla="*/ 4993030 h 6858000"/>
              <a:gd name="connsiteX45" fmla="*/ 492617 w 1371382"/>
              <a:gd name="connsiteY45" fmla="*/ 4946844 h 6858000"/>
              <a:gd name="connsiteX46" fmla="*/ 488473 w 1371382"/>
              <a:gd name="connsiteY46" fmla="*/ 4932692 h 6858000"/>
              <a:gd name="connsiteX47" fmla="*/ 503876 w 1371382"/>
              <a:gd name="connsiteY47" fmla="*/ 4858827 h 6858000"/>
              <a:gd name="connsiteX48" fmla="*/ 509779 w 1371382"/>
              <a:gd name="connsiteY48" fmla="*/ 4821170 h 6858000"/>
              <a:gd name="connsiteX49" fmla="*/ 514512 w 1371382"/>
              <a:gd name="connsiteY49" fmla="*/ 4780965 h 6858000"/>
              <a:gd name="connsiteX50" fmla="*/ 515805 w 1371382"/>
              <a:gd name="connsiteY50" fmla="*/ 4750867 h 6858000"/>
              <a:gd name="connsiteX51" fmla="*/ 513612 w 1371382"/>
              <a:gd name="connsiteY51" fmla="*/ 4690749 h 6858000"/>
              <a:gd name="connsiteX52" fmla="*/ 509092 w 1371382"/>
              <a:gd name="connsiteY52" fmla="*/ 4584173 h 6858000"/>
              <a:gd name="connsiteX53" fmla="*/ 504175 w 1371382"/>
              <a:gd name="connsiteY53" fmla="*/ 4444346 h 6858000"/>
              <a:gd name="connsiteX54" fmla="*/ 500740 w 1371382"/>
              <a:gd name="connsiteY54" fmla="*/ 4375228 h 6858000"/>
              <a:gd name="connsiteX55" fmla="*/ 481393 w 1371382"/>
              <a:gd name="connsiteY55" fmla="*/ 4214165 h 6858000"/>
              <a:gd name="connsiteX56" fmla="*/ 485466 w 1371382"/>
              <a:gd name="connsiteY56" fmla="*/ 4090296 h 6858000"/>
              <a:gd name="connsiteX57" fmla="*/ 470722 w 1371382"/>
              <a:gd name="connsiteY57" fmla="*/ 4033999 h 6858000"/>
              <a:gd name="connsiteX58" fmla="*/ 471871 w 1371382"/>
              <a:gd name="connsiteY58" fmla="*/ 4031933 h 6858000"/>
              <a:gd name="connsiteX59" fmla="*/ 470447 w 1371382"/>
              <a:gd name="connsiteY59" fmla="*/ 4013953 h 6858000"/>
              <a:gd name="connsiteX60" fmla="*/ 456742 w 1371382"/>
              <a:gd name="connsiteY60" fmla="*/ 3974753 h 6858000"/>
              <a:gd name="connsiteX61" fmla="*/ 458340 w 1371382"/>
              <a:gd name="connsiteY61" fmla="*/ 3969950 h 6858000"/>
              <a:gd name="connsiteX62" fmla="*/ 451762 w 1371382"/>
              <a:gd name="connsiteY62" fmla="*/ 3933779 h 6858000"/>
              <a:gd name="connsiteX63" fmla="*/ 453093 w 1371382"/>
              <a:gd name="connsiteY63" fmla="*/ 3933093 h 6858000"/>
              <a:gd name="connsiteX64" fmla="*/ 457447 w 1371382"/>
              <a:gd name="connsiteY64" fmla="*/ 3922082 h 6858000"/>
              <a:gd name="connsiteX65" fmla="*/ 462525 w 1371382"/>
              <a:gd name="connsiteY65" fmla="*/ 3901461 h 6858000"/>
              <a:gd name="connsiteX66" fmla="*/ 485119 w 1371382"/>
              <a:gd name="connsiteY66" fmla="*/ 3813873 h 6858000"/>
              <a:gd name="connsiteX67" fmla="*/ 484544 w 1371382"/>
              <a:gd name="connsiteY67" fmla="*/ 3806161 h 6858000"/>
              <a:gd name="connsiteX68" fmla="*/ 484851 w 1371382"/>
              <a:gd name="connsiteY68" fmla="*/ 3805957 h 6858000"/>
              <a:gd name="connsiteX69" fmla="*/ 484878 w 1371382"/>
              <a:gd name="connsiteY69" fmla="*/ 3797724 h 6858000"/>
              <a:gd name="connsiteX70" fmla="*/ 483493 w 1371382"/>
              <a:gd name="connsiteY70" fmla="*/ 3792098 h 6858000"/>
              <a:gd name="connsiteX71" fmla="*/ 482377 w 1371382"/>
              <a:gd name="connsiteY71" fmla="*/ 3777135 h 6858000"/>
              <a:gd name="connsiteX72" fmla="*/ 484110 w 1371382"/>
              <a:gd name="connsiteY72" fmla="*/ 3771656 h 6858000"/>
              <a:gd name="connsiteX73" fmla="*/ 487853 w 1371382"/>
              <a:gd name="connsiteY73" fmla="*/ 3769007 h 6858000"/>
              <a:gd name="connsiteX74" fmla="*/ 487319 w 1371382"/>
              <a:gd name="connsiteY74" fmla="*/ 3767709 h 6858000"/>
              <a:gd name="connsiteX75" fmla="*/ 496015 w 1371382"/>
              <a:gd name="connsiteY75" fmla="*/ 3738082 h 6858000"/>
              <a:gd name="connsiteX76" fmla="*/ 503361 w 1371382"/>
              <a:gd name="connsiteY76" fmla="*/ 3673397 h 6858000"/>
              <a:gd name="connsiteX77" fmla="*/ 502657 w 1371382"/>
              <a:gd name="connsiteY77" fmla="*/ 3637109 h 6858000"/>
              <a:gd name="connsiteX78" fmla="*/ 506100 w 1371382"/>
              <a:gd name="connsiteY78" fmla="*/ 3536883 h 6858000"/>
              <a:gd name="connsiteX79" fmla="*/ 513638 w 1371382"/>
              <a:gd name="connsiteY79" fmla="*/ 3435652 h 6858000"/>
              <a:gd name="connsiteX80" fmla="*/ 515309 w 1371382"/>
              <a:gd name="connsiteY80" fmla="*/ 3307769 h 6858000"/>
              <a:gd name="connsiteX81" fmla="*/ 532872 w 1371382"/>
              <a:gd name="connsiteY81" fmla="*/ 3250522 h 6858000"/>
              <a:gd name="connsiteX82" fmla="*/ 533297 w 1371382"/>
              <a:gd name="connsiteY82" fmla="*/ 3229163 h 6858000"/>
              <a:gd name="connsiteX83" fmla="*/ 535120 w 1371382"/>
              <a:gd name="connsiteY83" fmla="*/ 3217217 h 6858000"/>
              <a:gd name="connsiteX84" fmla="*/ 521955 w 1371382"/>
              <a:gd name="connsiteY84" fmla="*/ 3183755 h 6858000"/>
              <a:gd name="connsiteX85" fmla="*/ 522456 w 1371382"/>
              <a:gd name="connsiteY85" fmla="*/ 3178642 h 6858000"/>
              <a:gd name="connsiteX86" fmla="*/ 510056 w 1371382"/>
              <a:gd name="connsiteY86" fmla="*/ 3158586 h 6858000"/>
              <a:gd name="connsiteX87" fmla="*/ 495241 w 1371382"/>
              <a:gd name="connsiteY87" fmla="*/ 3129034 h 6858000"/>
              <a:gd name="connsiteX88" fmla="*/ 495906 w 1371382"/>
              <a:gd name="connsiteY88" fmla="*/ 3126682 h 6858000"/>
              <a:gd name="connsiteX89" fmla="*/ 486774 w 1371382"/>
              <a:gd name="connsiteY89" fmla="*/ 3114519 h 6858000"/>
              <a:gd name="connsiteX90" fmla="*/ 473383 w 1371382"/>
              <a:gd name="connsiteY90" fmla="*/ 3106272 h 6858000"/>
              <a:gd name="connsiteX91" fmla="*/ 446113 w 1371382"/>
              <a:gd name="connsiteY91" fmla="*/ 2958185 h 6858000"/>
              <a:gd name="connsiteX92" fmla="*/ 388727 w 1371382"/>
              <a:gd name="connsiteY92" fmla="*/ 2762989 h 6858000"/>
              <a:gd name="connsiteX93" fmla="*/ 337645 w 1371382"/>
              <a:gd name="connsiteY93" fmla="*/ 2554718 h 6858000"/>
              <a:gd name="connsiteX94" fmla="*/ 317739 w 1371382"/>
              <a:gd name="connsiteY94" fmla="*/ 2485734 h 6858000"/>
              <a:gd name="connsiteX95" fmla="*/ 308462 w 1371382"/>
              <a:gd name="connsiteY95" fmla="*/ 2447068 h 6858000"/>
              <a:gd name="connsiteX96" fmla="*/ 295423 w 1371382"/>
              <a:gd name="connsiteY96" fmla="*/ 2425819 h 6858000"/>
              <a:gd name="connsiteX97" fmla="*/ 301422 w 1371382"/>
              <a:gd name="connsiteY97" fmla="*/ 2402874 h 6858000"/>
              <a:gd name="connsiteX98" fmla="*/ 304034 w 1371382"/>
              <a:gd name="connsiteY98" fmla="*/ 2381443 h 6858000"/>
              <a:gd name="connsiteX99" fmla="*/ 280363 w 1371382"/>
              <a:gd name="connsiteY99" fmla="*/ 2261920 h 6858000"/>
              <a:gd name="connsiteX100" fmla="*/ 270250 w 1371382"/>
              <a:gd name="connsiteY100" fmla="*/ 2195378 h 6858000"/>
              <a:gd name="connsiteX101" fmla="*/ 254467 w 1371382"/>
              <a:gd name="connsiteY101" fmla="*/ 2155135 h 6858000"/>
              <a:gd name="connsiteX102" fmla="*/ 251925 w 1371382"/>
              <a:gd name="connsiteY102" fmla="*/ 2118008 h 6858000"/>
              <a:gd name="connsiteX103" fmla="*/ 252918 w 1371382"/>
              <a:gd name="connsiteY103" fmla="*/ 2050531 h 6858000"/>
              <a:gd name="connsiteX104" fmla="*/ 244724 w 1371382"/>
              <a:gd name="connsiteY104" fmla="*/ 1963269 h 6858000"/>
              <a:gd name="connsiteX105" fmla="*/ 225902 w 1371382"/>
              <a:gd name="connsiteY105" fmla="*/ 1906352 h 6858000"/>
              <a:gd name="connsiteX106" fmla="*/ 202459 w 1371382"/>
              <a:gd name="connsiteY106" fmla="*/ 1861531 h 6858000"/>
              <a:gd name="connsiteX107" fmla="*/ 156258 w 1371382"/>
              <a:gd name="connsiteY107" fmla="*/ 1732919 h 6858000"/>
              <a:gd name="connsiteX108" fmla="*/ 128569 w 1371382"/>
              <a:gd name="connsiteY108" fmla="*/ 1663540 h 6858000"/>
              <a:gd name="connsiteX109" fmla="*/ 127695 w 1371382"/>
              <a:gd name="connsiteY109" fmla="*/ 1615777 h 6858000"/>
              <a:gd name="connsiteX110" fmla="*/ 108490 w 1371382"/>
              <a:gd name="connsiteY110" fmla="*/ 1563678 h 6858000"/>
              <a:gd name="connsiteX111" fmla="*/ 121570 w 1371382"/>
              <a:gd name="connsiteY111" fmla="*/ 1519474 h 6858000"/>
              <a:gd name="connsiteX112" fmla="*/ 114312 w 1371382"/>
              <a:gd name="connsiteY112" fmla="*/ 1477995 h 6858000"/>
              <a:gd name="connsiteX113" fmla="*/ 100397 w 1371382"/>
              <a:gd name="connsiteY113" fmla="*/ 1373769 h 6858000"/>
              <a:gd name="connsiteX114" fmla="*/ 108704 w 1371382"/>
              <a:gd name="connsiteY114" fmla="*/ 1307086 h 6858000"/>
              <a:gd name="connsiteX115" fmla="*/ 109892 w 1371382"/>
              <a:gd name="connsiteY115" fmla="*/ 1189033 h 6858000"/>
              <a:gd name="connsiteX116" fmla="*/ 114577 w 1371382"/>
              <a:gd name="connsiteY116" fmla="*/ 1168288 h 6858000"/>
              <a:gd name="connsiteX117" fmla="*/ 106859 w 1371382"/>
              <a:gd name="connsiteY117" fmla="*/ 1142577 h 6858000"/>
              <a:gd name="connsiteX118" fmla="*/ 96165 w 1371382"/>
              <a:gd name="connsiteY118" fmla="*/ 1088484 h 6858000"/>
              <a:gd name="connsiteX119" fmla="*/ 84901 w 1371382"/>
              <a:gd name="connsiteY119" fmla="*/ 1016103 h 6858000"/>
              <a:gd name="connsiteX120" fmla="*/ 86357 w 1371382"/>
              <a:gd name="connsiteY120" fmla="*/ 932283 h 6858000"/>
              <a:gd name="connsiteX121" fmla="*/ 88593 w 1371382"/>
              <a:gd name="connsiteY121" fmla="*/ 915925 h 6858000"/>
              <a:gd name="connsiteX122" fmla="*/ 81222 w 1371382"/>
              <a:gd name="connsiteY122" fmla="*/ 896999 h 6858000"/>
              <a:gd name="connsiteX123" fmla="*/ 50630 w 1371382"/>
              <a:gd name="connsiteY123" fmla="*/ 821517 h 6858000"/>
              <a:gd name="connsiteX124" fmla="*/ 29580 w 1371382"/>
              <a:gd name="connsiteY124" fmla="*/ 751353 h 6858000"/>
              <a:gd name="connsiteX125" fmla="*/ 29138 w 1371382"/>
              <a:gd name="connsiteY125" fmla="*/ 721230 h 6858000"/>
              <a:gd name="connsiteX126" fmla="*/ 14809 w 1371382"/>
              <a:gd name="connsiteY126" fmla="*/ 681659 h 6858000"/>
              <a:gd name="connsiteX127" fmla="*/ 228 w 1371382"/>
              <a:gd name="connsiteY127" fmla="*/ 635218 h 6858000"/>
              <a:gd name="connsiteX128" fmla="*/ 5239 w 1371382"/>
              <a:gd name="connsiteY128" fmla="*/ 613763 h 6858000"/>
              <a:gd name="connsiteX129" fmla="*/ 20769 w 1371382"/>
              <a:gd name="connsiteY129" fmla="*/ 542923 h 6858000"/>
              <a:gd name="connsiteX130" fmla="*/ 71173 w 1371382"/>
              <a:gd name="connsiteY130" fmla="*/ 473479 h 6858000"/>
              <a:gd name="connsiteX131" fmla="*/ 59254 w 1371382"/>
              <a:gd name="connsiteY131" fmla="*/ 446567 h 6858000"/>
              <a:gd name="connsiteX132" fmla="*/ 58502 w 1371382"/>
              <a:gd name="connsiteY132" fmla="*/ 393828 h 6858000"/>
              <a:gd name="connsiteX133" fmla="*/ 58332 w 1371382"/>
              <a:gd name="connsiteY133" fmla="*/ 353137 h 6858000"/>
              <a:gd name="connsiteX134" fmla="*/ 79842 w 1371382"/>
              <a:gd name="connsiteY134" fmla="*/ 309501 h 6858000"/>
              <a:gd name="connsiteX135" fmla="*/ 64025 w 1371382"/>
              <a:gd name="connsiteY135" fmla="*/ 275771 h 6858000"/>
              <a:gd name="connsiteX136" fmla="*/ 81052 w 1371382"/>
              <a:gd name="connsiteY136" fmla="*/ 212860 h 6858000"/>
              <a:gd name="connsiteX137" fmla="*/ 72762 w 1371382"/>
              <a:gd name="connsiteY137" fmla="*/ 144983 h 6858000"/>
              <a:gd name="connsiteX138" fmla="*/ 85046 w 1371382"/>
              <a:gd name="connsiteY138" fmla="*/ 55288 h 6858000"/>
              <a:gd name="connsiteX139" fmla="*/ 44600 w 1371382"/>
              <a:gd name="connsiteY139" fmla="*/ 0 h 6858000"/>
              <a:gd name="connsiteX0" fmla="*/ 44600 w 1371382"/>
              <a:gd name="connsiteY0" fmla="*/ 0 h 6858000"/>
              <a:gd name="connsiteX1" fmla="*/ 1371382 w 1371382"/>
              <a:gd name="connsiteY1" fmla="*/ 0 h 6858000"/>
              <a:gd name="connsiteX2" fmla="*/ 1371382 w 1371382"/>
              <a:gd name="connsiteY2" fmla="*/ 6858000 h 6858000"/>
              <a:gd name="connsiteX3" fmla="*/ 108076 w 1371382"/>
              <a:gd name="connsiteY3" fmla="*/ 6857735 h 6858000"/>
              <a:gd name="connsiteX4" fmla="*/ 144669 w 1371382"/>
              <a:gd name="connsiteY4" fmla="*/ 6776847 h 6858000"/>
              <a:gd name="connsiteX5" fmla="*/ 156169 w 1371382"/>
              <a:gd name="connsiteY5" fmla="*/ 6737706 h 6858000"/>
              <a:gd name="connsiteX6" fmla="*/ 180908 w 1371382"/>
              <a:gd name="connsiteY6" fmla="*/ 6691589 h 6858000"/>
              <a:gd name="connsiteX7" fmla="*/ 158465 w 1371382"/>
              <a:gd name="connsiteY7" fmla="*/ 6659970 h 6858000"/>
              <a:gd name="connsiteX8" fmla="*/ 173556 w 1371382"/>
              <a:gd name="connsiteY8" fmla="*/ 6636211 h 6858000"/>
              <a:gd name="connsiteX9" fmla="*/ 191000 w 1371382"/>
              <a:gd name="connsiteY9" fmla="*/ 6594177 h 6858000"/>
              <a:gd name="connsiteX10" fmla="*/ 205040 w 1371382"/>
              <a:gd name="connsiteY10" fmla="*/ 6557575 h 6858000"/>
              <a:gd name="connsiteX11" fmla="*/ 257997 w 1371382"/>
              <a:gd name="connsiteY11" fmla="*/ 6492130 h 6858000"/>
              <a:gd name="connsiteX12" fmla="*/ 273684 w 1371382"/>
              <a:gd name="connsiteY12" fmla="*/ 6431610 h 6858000"/>
              <a:gd name="connsiteX13" fmla="*/ 317389 w 1371382"/>
              <a:gd name="connsiteY13" fmla="*/ 6379786 h 6858000"/>
              <a:gd name="connsiteX14" fmla="*/ 300612 w 1371382"/>
              <a:gd name="connsiteY14" fmla="*/ 6334727 h 6858000"/>
              <a:gd name="connsiteX15" fmla="*/ 278027 w 1371382"/>
              <a:gd name="connsiteY15" fmla="*/ 6313295 h 6858000"/>
              <a:gd name="connsiteX16" fmla="*/ 285191 w 1371382"/>
              <a:gd name="connsiteY16" fmla="*/ 6280046 h 6858000"/>
              <a:gd name="connsiteX17" fmla="*/ 267936 w 1371382"/>
              <a:gd name="connsiteY17" fmla="*/ 6270265 h 6858000"/>
              <a:gd name="connsiteX18" fmla="*/ 294964 w 1371382"/>
              <a:gd name="connsiteY18" fmla="*/ 6252834 h 6858000"/>
              <a:gd name="connsiteX19" fmla="*/ 272956 w 1371382"/>
              <a:gd name="connsiteY19" fmla="*/ 6202459 h 6858000"/>
              <a:gd name="connsiteX20" fmla="*/ 271754 w 1371382"/>
              <a:gd name="connsiteY20" fmla="*/ 6153037 h 6858000"/>
              <a:gd name="connsiteX21" fmla="*/ 287169 w 1371382"/>
              <a:gd name="connsiteY21" fmla="*/ 6078132 h 6858000"/>
              <a:gd name="connsiteX22" fmla="*/ 274556 w 1371382"/>
              <a:gd name="connsiteY22" fmla="*/ 6028119 h 6858000"/>
              <a:gd name="connsiteX23" fmla="*/ 259785 w 1371382"/>
              <a:gd name="connsiteY23" fmla="*/ 5926735 h 6858000"/>
              <a:gd name="connsiteX24" fmla="*/ 309297 w 1371382"/>
              <a:gd name="connsiteY24" fmla="*/ 5712857 h 6858000"/>
              <a:gd name="connsiteX25" fmla="*/ 288372 w 1371382"/>
              <a:gd name="connsiteY25" fmla="*/ 5676393 h 6858000"/>
              <a:gd name="connsiteX26" fmla="*/ 327964 w 1371382"/>
              <a:gd name="connsiteY26" fmla="*/ 5563435 h 6858000"/>
              <a:gd name="connsiteX27" fmla="*/ 375094 w 1371382"/>
              <a:gd name="connsiteY27" fmla="*/ 5437125 h 6858000"/>
              <a:gd name="connsiteX28" fmla="*/ 388662 w 1371382"/>
              <a:gd name="connsiteY28" fmla="*/ 5396260 h 6858000"/>
              <a:gd name="connsiteX29" fmla="*/ 404643 w 1371382"/>
              <a:gd name="connsiteY29" fmla="*/ 5330009 h 6858000"/>
              <a:gd name="connsiteX30" fmla="*/ 438136 w 1371382"/>
              <a:gd name="connsiteY30" fmla="*/ 5273739 h 6858000"/>
              <a:gd name="connsiteX31" fmla="*/ 447735 w 1371382"/>
              <a:gd name="connsiteY31" fmla="*/ 5241779 h 6858000"/>
              <a:gd name="connsiteX32" fmla="*/ 458961 w 1371382"/>
              <a:gd name="connsiteY32" fmla="*/ 5225268 h 6858000"/>
              <a:gd name="connsiteX33" fmla="*/ 459981 w 1371382"/>
              <a:gd name="connsiteY33" fmla="*/ 5217684 h 6858000"/>
              <a:gd name="connsiteX34" fmla="*/ 467322 w 1371382"/>
              <a:gd name="connsiteY34" fmla="*/ 5193377 h 6858000"/>
              <a:gd name="connsiteX35" fmla="*/ 470625 w 1371382"/>
              <a:gd name="connsiteY35" fmla="*/ 5179288 h 6858000"/>
              <a:gd name="connsiteX36" fmla="*/ 471609 w 1371382"/>
              <a:gd name="connsiteY36" fmla="*/ 5173621 h 6858000"/>
              <a:gd name="connsiteX37" fmla="*/ 467243 w 1371382"/>
              <a:gd name="connsiteY37" fmla="*/ 5159961 h 6858000"/>
              <a:gd name="connsiteX38" fmla="*/ 473920 w 1371382"/>
              <a:gd name="connsiteY38" fmla="*/ 5144295 h 6858000"/>
              <a:gd name="connsiteX39" fmla="*/ 470853 w 1371382"/>
              <a:gd name="connsiteY39" fmla="*/ 5125185 h 6858000"/>
              <a:gd name="connsiteX40" fmla="*/ 477683 w 1371382"/>
              <a:gd name="connsiteY40" fmla="*/ 5121884 h 6858000"/>
              <a:gd name="connsiteX41" fmla="*/ 484719 w 1371382"/>
              <a:gd name="connsiteY41" fmla="*/ 5067850 h 6858000"/>
              <a:gd name="connsiteX42" fmla="*/ 487450 w 1371382"/>
              <a:gd name="connsiteY42" fmla="*/ 5060861 h 6858000"/>
              <a:gd name="connsiteX43" fmla="*/ 484154 w 1371382"/>
              <a:gd name="connsiteY43" fmla="*/ 5034192 h 6858000"/>
              <a:gd name="connsiteX44" fmla="*/ 485708 w 1371382"/>
              <a:gd name="connsiteY44" fmla="*/ 4993030 h 6858000"/>
              <a:gd name="connsiteX45" fmla="*/ 492617 w 1371382"/>
              <a:gd name="connsiteY45" fmla="*/ 4946844 h 6858000"/>
              <a:gd name="connsiteX46" fmla="*/ 488473 w 1371382"/>
              <a:gd name="connsiteY46" fmla="*/ 4932692 h 6858000"/>
              <a:gd name="connsiteX47" fmla="*/ 503876 w 1371382"/>
              <a:gd name="connsiteY47" fmla="*/ 4858827 h 6858000"/>
              <a:gd name="connsiteX48" fmla="*/ 509779 w 1371382"/>
              <a:gd name="connsiteY48" fmla="*/ 4821170 h 6858000"/>
              <a:gd name="connsiteX49" fmla="*/ 514512 w 1371382"/>
              <a:gd name="connsiteY49" fmla="*/ 4780965 h 6858000"/>
              <a:gd name="connsiteX50" fmla="*/ 515805 w 1371382"/>
              <a:gd name="connsiteY50" fmla="*/ 4750867 h 6858000"/>
              <a:gd name="connsiteX51" fmla="*/ 513612 w 1371382"/>
              <a:gd name="connsiteY51" fmla="*/ 4690749 h 6858000"/>
              <a:gd name="connsiteX52" fmla="*/ 509092 w 1371382"/>
              <a:gd name="connsiteY52" fmla="*/ 4584173 h 6858000"/>
              <a:gd name="connsiteX53" fmla="*/ 504175 w 1371382"/>
              <a:gd name="connsiteY53" fmla="*/ 4444346 h 6858000"/>
              <a:gd name="connsiteX54" fmla="*/ 500740 w 1371382"/>
              <a:gd name="connsiteY54" fmla="*/ 4375228 h 6858000"/>
              <a:gd name="connsiteX55" fmla="*/ 481393 w 1371382"/>
              <a:gd name="connsiteY55" fmla="*/ 4214165 h 6858000"/>
              <a:gd name="connsiteX56" fmla="*/ 485466 w 1371382"/>
              <a:gd name="connsiteY56" fmla="*/ 4090296 h 6858000"/>
              <a:gd name="connsiteX57" fmla="*/ 470722 w 1371382"/>
              <a:gd name="connsiteY57" fmla="*/ 4033999 h 6858000"/>
              <a:gd name="connsiteX58" fmla="*/ 471871 w 1371382"/>
              <a:gd name="connsiteY58" fmla="*/ 4031933 h 6858000"/>
              <a:gd name="connsiteX59" fmla="*/ 470447 w 1371382"/>
              <a:gd name="connsiteY59" fmla="*/ 4013953 h 6858000"/>
              <a:gd name="connsiteX60" fmla="*/ 456742 w 1371382"/>
              <a:gd name="connsiteY60" fmla="*/ 3974753 h 6858000"/>
              <a:gd name="connsiteX61" fmla="*/ 458340 w 1371382"/>
              <a:gd name="connsiteY61" fmla="*/ 3969950 h 6858000"/>
              <a:gd name="connsiteX62" fmla="*/ 451762 w 1371382"/>
              <a:gd name="connsiteY62" fmla="*/ 3933779 h 6858000"/>
              <a:gd name="connsiteX63" fmla="*/ 453093 w 1371382"/>
              <a:gd name="connsiteY63" fmla="*/ 3933093 h 6858000"/>
              <a:gd name="connsiteX64" fmla="*/ 457447 w 1371382"/>
              <a:gd name="connsiteY64" fmla="*/ 3922082 h 6858000"/>
              <a:gd name="connsiteX65" fmla="*/ 462525 w 1371382"/>
              <a:gd name="connsiteY65" fmla="*/ 3901461 h 6858000"/>
              <a:gd name="connsiteX66" fmla="*/ 485119 w 1371382"/>
              <a:gd name="connsiteY66" fmla="*/ 3813873 h 6858000"/>
              <a:gd name="connsiteX67" fmla="*/ 484544 w 1371382"/>
              <a:gd name="connsiteY67" fmla="*/ 3806161 h 6858000"/>
              <a:gd name="connsiteX68" fmla="*/ 484851 w 1371382"/>
              <a:gd name="connsiteY68" fmla="*/ 3805957 h 6858000"/>
              <a:gd name="connsiteX69" fmla="*/ 484878 w 1371382"/>
              <a:gd name="connsiteY69" fmla="*/ 3797724 h 6858000"/>
              <a:gd name="connsiteX70" fmla="*/ 483493 w 1371382"/>
              <a:gd name="connsiteY70" fmla="*/ 3792098 h 6858000"/>
              <a:gd name="connsiteX71" fmla="*/ 482377 w 1371382"/>
              <a:gd name="connsiteY71" fmla="*/ 3777135 h 6858000"/>
              <a:gd name="connsiteX72" fmla="*/ 484110 w 1371382"/>
              <a:gd name="connsiteY72" fmla="*/ 3771656 h 6858000"/>
              <a:gd name="connsiteX73" fmla="*/ 487853 w 1371382"/>
              <a:gd name="connsiteY73" fmla="*/ 3769007 h 6858000"/>
              <a:gd name="connsiteX74" fmla="*/ 487319 w 1371382"/>
              <a:gd name="connsiteY74" fmla="*/ 3767709 h 6858000"/>
              <a:gd name="connsiteX75" fmla="*/ 496015 w 1371382"/>
              <a:gd name="connsiteY75" fmla="*/ 3738082 h 6858000"/>
              <a:gd name="connsiteX76" fmla="*/ 503361 w 1371382"/>
              <a:gd name="connsiteY76" fmla="*/ 3673397 h 6858000"/>
              <a:gd name="connsiteX77" fmla="*/ 502657 w 1371382"/>
              <a:gd name="connsiteY77" fmla="*/ 3637109 h 6858000"/>
              <a:gd name="connsiteX78" fmla="*/ 506100 w 1371382"/>
              <a:gd name="connsiteY78" fmla="*/ 3536883 h 6858000"/>
              <a:gd name="connsiteX79" fmla="*/ 513638 w 1371382"/>
              <a:gd name="connsiteY79" fmla="*/ 3435652 h 6858000"/>
              <a:gd name="connsiteX80" fmla="*/ 515309 w 1371382"/>
              <a:gd name="connsiteY80" fmla="*/ 3307769 h 6858000"/>
              <a:gd name="connsiteX81" fmla="*/ 532872 w 1371382"/>
              <a:gd name="connsiteY81" fmla="*/ 3250522 h 6858000"/>
              <a:gd name="connsiteX82" fmla="*/ 533297 w 1371382"/>
              <a:gd name="connsiteY82" fmla="*/ 3229163 h 6858000"/>
              <a:gd name="connsiteX83" fmla="*/ 535120 w 1371382"/>
              <a:gd name="connsiteY83" fmla="*/ 3217217 h 6858000"/>
              <a:gd name="connsiteX84" fmla="*/ 521955 w 1371382"/>
              <a:gd name="connsiteY84" fmla="*/ 3183755 h 6858000"/>
              <a:gd name="connsiteX85" fmla="*/ 522456 w 1371382"/>
              <a:gd name="connsiteY85" fmla="*/ 3178642 h 6858000"/>
              <a:gd name="connsiteX86" fmla="*/ 510056 w 1371382"/>
              <a:gd name="connsiteY86" fmla="*/ 3158586 h 6858000"/>
              <a:gd name="connsiteX87" fmla="*/ 495241 w 1371382"/>
              <a:gd name="connsiteY87" fmla="*/ 3129034 h 6858000"/>
              <a:gd name="connsiteX88" fmla="*/ 495906 w 1371382"/>
              <a:gd name="connsiteY88" fmla="*/ 3126682 h 6858000"/>
              <a:gd name="connsiteX89" fmla="*/ 486774 w 1371382"/>
              <a:gd name="connsiteY89" fmla="*/ 3114519 h 6858000"/>
              <a:gd name="connsiteX90" fmla="*/ 473383 w 1371382"/>
              <a:gd name="connsiteY90" fmla="*/ 3106272 h 6858000"/>
              <a:gd name="connsiteX91" fmla="*/ 446113 w 1371382"/>
              <a:gd name="connsiteY91" fmla="*/ 2958185 h 6858000"/>
              <a:gd name="connsiteX92" fmla="*/ 388727 w 1371382"/>
              <a:gd name="connsiteY92" fmla="*/ 2762989 h 6858000"/>
              <a:gd name="connsiteX93" fmla="*/ 337645 w 1371382"/>
              <a:gd name="connsiteY93" fmla="*/ 2554718 h 6858000"/>
              <a:gd name="connsiteX94" fmla="*/ 317739 w 1371382"/>
              <a:gd name="connsiteY94" fmla="*/ 2485734 h 6858000"/>
              <a:gd name="connsiteX95" fmla="*/ 308462 w 1371382"/>
              <a:gd name="connsiteY95" fmla="*/ 2447068 h 6858000"/>
              <a:gd name="connsiteX96" fmla="*/ 295423 w 1371382"/>
              <a:gd name="connsiteY96" fmla="*/ 2425819 h 6858000"/>
              <a:gd name="connsiteX97" fmla="*/ 301422 w 1371382"/>
              <a:gd name="connsiteY97" fmla="*/ 2402874 h 6858000"/>
              <a:gd name="connsiteX98" fmla="*/ 304034 w 1371382"/>
              <a:gd name="connsiteY98" fmla="*/ 2381443 h 6858000"/>
              <a:gd name="connsiteX99" fmla="*/ 280363 w 1371382"/>
              <a:gd name="connsiteY99" fmla="*/ 2261920 h 6858000"/>
              <a:gd name="connsiteX100" fmla="*/ 270250 w 1371382"/>
              <a:gd name="connsiteY100" fmla="*/ 2195378 h 6858000"/>
              <a:gd name="connsiteX101" fmla="*/ 254467 w 1371382"/>
              <a:gd name="connsiteY101" fmla="*/ 2155135 h 6858000"/>
              <a:gd name="connsiteX102" fmla="*/ 251925 w 1371382"/>
              <a:gd name="connsiteY102" fmla="*/ 2118008 h 6858000"/>
              <a:gd name="connsiteX103" fmla="*/ 252918 w 1371382"/>
              <a:gd name="connsiteY103" fmla="*/ 2050531 h 6858000"/>
              <a:gd name="connsiteX104" fmla="*/ 244724 w 1371382"/>
              <a:gd name="connsiteY104" fmla="*/ 1963269 h 6858000"/>
              <a:gd name="connsiteX105" fmla="*/ 225902 w 1371382"/>
              <a:gd name="connsiteY105" fmla="*/ 1906352 h 6858000"/>
              <a:gd name="connsiteX106" fmla="*/ 202459 w 1371382"/>
              <a:gd name="connsiteY106" fmla="*/ 1861531 h 6858000"/>
              <a:gd name="connsiteX107" fmla="*/ 156258 w 1371382"/>
              <a:gd name="connsiteY107" fmla="*/ 1732919 h 6858000"/>
              <a:gd name="connsiteX108" fmla="*/ 128569 w 1371382"/>
              <a:gd name="connsiteY108" fmla="*/ 1663540 h 6858000"/>
              <a:gd name="connsiteX109" fmla="*/ 127695 w 1371382"/>
              <a:gd name="connsiteY109" fmla="*/ 1615777 h 6858000"/>
              <a:gd name="connsiteX110" fmla="*/ 108490 w 1371382"/>
              <a:gd name="connsiteY110" fmla="*/ 1563678 h 6858000"/>
              <a:gd name="connsiteX111" fmla="*/ 121570 w 1371382"/>
              <a:gd name="connsiteY111" fmla="*/ 1519474 h 6858000"/>
              <a:gd name="connsiteX112" fmla="*/ 114312 w 1371382"/>
              <a:gd name="connsiteY112" fmla="*/ 1477995 h 6858000"/>
              <a:gd name="connsiteX113" fmla="*/ 100397 w 1371382"/>
              <a:gd name="connsiteY113" fmla="*/ 1373769 h 6858000"/>
              <a:gd name="connsiteX114" fmla="*/ 108704 w 1371382"/>
              <a:gd name="connsiteY114" fmla="*/ 1307086 h 6858000"/>
              <a:gd name="connsiteX115" fmla="*/ 109892 w 1371382"/>
              <a:gd name="connsiteY115" fmla="*/ 1189033 h 6858000"/>
              <a:gd name="connsiteX116" fmla="*/ 114577 w 1371382"/>
              <a:gd name="connsiteY116" fmla="*/ 1168288 h 6858000"/>
              <a:gd name="connsiteX117" fmla="*/ 106859 w 1371382"/>
              <a:gd name="connsiteY117" fmla="*/ 1142577 h 6858000"/>
              <a:gd name="connsiteX118" fmla="*/ 96165 w 1371382"/>
              <a:gd name="connsiteY118" fmla="*/ 1088484 h 6858000"/>
              <a:gd name="connsiteX119" fmla="*/ 84901 w 1371382"/>
              <a:gd name="connsiteY119" fmla="*/ 1016103 h 6858000"/>
              <a:gd name="connsiteX120" fmla="*/ 86357 w 1371382"/>
              <a:gd name="connsiteY120" fmla="*/ 932283 h 6858000"/>
              <a:gd name="connsiteX121" fmla="*/ 88593 w 1371382"/>
              <a:gd name="connsiteY121" fmla="*/ 915925 h 6858000"/>
              <a:gd name="connsiteX122" fmla="*/ 81222 w 1371382"/>
              <a:gd name="connsiteY122" fmla="*/ 896999 h 6858000"/>
              <a:gd name="connsiteX123" fmla="*/ 50630 w 1371382"/>
              <a:gd name="connsiteY123" fmla="*/ 821517 h 6858000"/>
              <a:gd name="connsiteX124" fmla="*/ 29580 w 1371382"/>
              <a:gd name="connsiteY124" fmla="*/ 751353 h 6858000"/>
              <a:gd name="connsiteX125" fmla="*/ 29138 w 1371382"/>
              <a:gd name="connsiteY125" fmla="*/ 721230 h 6858000"/>
              <a:gd name="connsiteX126" fmla="*/ 14809 w 1371382"/>
              <a:gd name="connsiteY126" fmla="*/ 681659 h 6858000"/>
              <a:gd name="connsiteX127" fmla="*/ 228 w 1371382"/>
              <a:gd name="connsiteY127" fmla="*/ 635218 h 6858000"/>
              <a:gd name="connsiteX128" fmla="*/ 22148 w 1371382"/>
              <a:gd name="connsiteY128" fmla="*/ 585934 h 6858000"/>
              <a:gd name="connsiteX129" fmla="*/ 20769 w 1371382"/>
              <a:gd name="connsiteY129" fmla="*/ 542923 h 6858000"/>
              <a:gd name="connsiteX130" fmla="*/ 71173 w 1371382"/>
              <a:gd name="connsiteY130" fmla="*/ 473479 h 6858000"/>
              <a:gd name="connsiteX131" fmla="*/ 59254 w 1371382"/>
              <a:gd name="connsiteY131" fmla="*/ 446567 h 6858000"/>
              <a:gd name="connsiteX132" fmla="*/ 58502 w 1371382"/>
              <a:gd name="connsiteY132" fmla="*/ 393828 h 6858000"/>
              <a:gd name="connsiteX133" fmla="*/ 58332 w 1371382"/>
              <a:gd name="connsiteY133" fmla="*/ 353137 h 6858000"/>
              <a:gd name="connsiteX134" fmla="*/ 79842 w 1371382"/>
              <a:gd name="connsiteY134" fmla="*/ 309501 h 6858000"/>
              <a:gd name="connsiteX135" fmla="*/ 64025 w 1371382"/>
              <a:gd name="connsiteY135" fmla="*/ 275771 h 6858000"/>
              <a:gd name="connsiteX136" fmla="*/ 81052 w 1371382"/>
              <a:gd name="connsiteY136" fmla="*/ 212860 h 6858000"/>
              <a:gd name="connsiteX137" fmla="*/ 72762 w 1371382"/>
              <a:gd name="connsiteY137" fmla="*/ 144983 h 6858000"/>
              <a:gd name="connsiteX138" fmla="*/ 85046 w 1371382"/>
              <a:gd name="connsiteY138" fmla="*/ 55288 h 6858000"/>
              <a:gd name="connsiteX139" fmla="*/ 44600 w 1371382"/>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13805 w 1364418"/>
              <a:gd name="connsiteY129" fmla="*/ 542923 h 6858000"/>
              <a:gd name="connsiteX130" fmla="*/ 64209 w 1364418"/>
              <a:gd name="connsiteY130" fmla="*/ 473479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64209 w 1364418"/>
              <a:gd name="connsiteY130" fmla="*/ 473479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54054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54054 h 6858000"/>
              <a:gd name="connsiteX121" fmla="*/ 90309 w 1364418"/>
              <a:gd name="connsiteY121" fmla="*/ 921368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251033 w 1364418"/>
              <a:gd name="connsiteY10" fmla="*/ 6492130 h 6858000"/>
              <a:gd name="connsiteX11" fmla="*/ 266720 w 1364418"/>
              <a:gd name="connsiteY11" fmla="*/ 6431610 h 6858000"/>
              <a:gd name="connsiteX12" fmla="*/ 310425 w 1364418"/>
              <a:gd name="connsiteY12" fmla="*/ 6379786 h 6858000"/>
              <a:gd name="connsiteX13" fmla="*/ 293648 w 1364418"/>
              <a:gd name="connsiteY13" fmla="*/ 6334727 h 6858000"/>
              <a:gd name="connsiteX14" fmla="*/ 271063 w 1364418"/>
              <a:gd name="connsiteY14" fmla="*/ 6313295 h 6858000"/>
              <a:gd name="connsiteX15" fmla="*/ 278227 w 1364418"/>
              <a:gd name="connsiteY15" fmla="*/ 6280046 h 6858000"/>
              <a:gd name="connsiteX16" fmla="*/ 281226 w 1364418"/>
              <a:gd name="connsiteY16" fmla="*/ 6272987 h 6858000"/>
              <a:gd name="connsiteX17" fmla="*/ 288000 w 1364418"/>
              <a:gd name="connsiteY17" fmla="*/ 6252834 h 6858000"/>
              <a:gd name="connsiteX18" fmla="*/ 265992 w 1364418"/>
              <a:gd name="connsiteY18" fmla="*/ 6202459 h 6858000"/>
              <a:gd name="connsiteX19" fmla="*/ 264790 w 1364418"/>
              <a:gd name="connsiteY19" fmla="*/ 6153037 h 6858000"/>
              <a:gd name="connsiteX20" fmla="*/ 280205 w 1364418"/>
              <a:gd name="connsiteY20" fmla="*/ 6078132 h 6858000"/>
              <a:gd name="connsiteX21" fmla="*/ 267592 w 1364418"/>
              <a:gd name="connsiteY21" fmla="*/ 6028119 h 6858000"/>
              <a:gd name="connsiteX22" fmla="*/ 252821 w 1364418"/>
              <a:gd name="connsiteY22" fmla="*/ 5926735 h 6858000"/>
              <a:gd name="connsiteX23" fmla="*/ 302333 w 1364418"/>
              <a:gd name="connsiteY23" fmla="*/ 5712857 h 6858000"/>
              <a:gd name="connsiteX24" fmla="*/ 332131 w 1364418"/>
              <a:gd name="connsiteY24" fmla="*/ 5660491 h 6858000"/>
              <a:gd name="connsiteX25" fmla="*/ 341254 w 1364418"/>
              <a:gd name="connsiteY25" fmla="*/ 5563435 h 6858000"/>
              <a:gd name="connsiteX26" fmla="*/ 368130 w 1364418"/>
              <a:gd name="connsiteY26" fmla="*/ 5437125 h 6858000"/>
              <a:gd name="connsiteX27" fmla="*/ 381698 w 1364418"/>
              <a:gd name="connsiteY27" fmla="*/ 5396260 h 6858000"/>
              <a:gd name="connsiteX28" fmla="*/ 397679 w 1364418"/>
              <a:gd name="connsiteY28" fmla="*/ 5330009 h 6858000"/>
              <a:gd name="connsiteX29" fmla="*/ 431172 w 1364418"/>
              <a:gd name="connsiteY29" fmla="*/ 5273739 h 6858000"/>
              <a:gd name="connsiteX30" fmla="*/ 440771 w 1364418"/>
              <a:gd name="connsiteY30" fmla="*/ 5241779 h 6858000"/>
              <a:gd name="connsiteX31" fmla="*/ 451997 w 1364418"/>
              <a:gd name="connsiteY31" fmla="*/ 5225268 h 6858000"/>
              <a:gd name="connsiteX32" fmla="*/ 453017 w 1364418"/>
              <a:gd name="connsiteY32" fmla="*/ 5217684 h 6858000"/>
              <a:gd name="connsiteX33" fmla="*/ 460358 w 1364418"/>
              <a:gd name="connsiteY33" fmla="*/ 5193377 h 6858000"/>
              <a:gd name="connsiteX34" fmla="*/ 463661 w 1364418"/>
              <a:gd name="connsiteY34" fmla="*/ 5179288 h 6858000"/>
              <a:gd name="connsiteX35" fmla="*/ 464645 w 1364418"/>
              <a:gd name="connsiteY35" fmla="*/ 5173621 h 6858000"/>
              <a:gd name="connsiteX36" fmla="*/ 460279 w 1364418"/>
              <a:gd name="connsiteY36" fmla="*/ 5159961 h 6858000"/>
              <a:gd name="connsiteX37" fmla="*/ 466956 w 1364418"/>
              <a:gd name="connsiteY37" fmla="*/ 5144295 h 6858000"/>
              <a:gd name="connsiteX38" fmla="*/ 463889 w 1364418"/>
              <a:gd name="connsiteY38" fmla="*/ 5125185 h 6858000"/>
              <a:gd name="connsiteX39" fmla="*/ 470719 w 1364418"/>
              <a:gd name="connsiteY39" fmla="*/ 5121884 h 6858000"/>
              <a:gd name="connsiteX40" fmla="*/ 477755 w 1364418"/>
              <a:gd name="connsiteY40" fmla="*/ 5067850 h 6858000"/>
              <a:gd name="connsiteX41" fmla="*/ 480486 w 1364418"/>
              <a:gd name="connsiteY41" fmla="*/ 5060861 h 6858000"/>
              <a:gd name="connsiteX42" fmla="*/ 477190 w 1364418"/>
              <a:gd name="connsiteY42" fmla="*/ 5034192 h 6858000"/>
              <a:gd name="connsiteX43" fmla="*/ 478744 w 1364418"/>
              <a:gd name="connsiteY43" fmla="*/ 4993030 h 6858000"/>
              <a:gd name="connsiteX44" fmla="*/ 485653 w 1364418"/>
              <a:gd name="connsiteY44" fmla="*/ 4946844 h 6858000"/>
              <a:gd name="connsiteX45" fmla="*/ 481509 w 1364418"/>
              <a:gd name="connsiteY45" fmla="*/ 4932692 h 6858000"/>
              <a:gd name="connsiteX46" fmla="*/ 496912 w 1364418"/>
              <a:gd name="connsiteY46" fmla="*/ 4858827 h 6858000"/>
              <a:gd name="connsiteX47" fmla="*/ 502815 w 1364418"/>
              <a:gd name="connsiteY47" fmla="*/ 4821170 h 6858000"/>
              <a:gd name="connsiteX48" fmla="*/ 507548 w 1364418"/>
              <a:gd name="connsiteY48" fmla="*/ 4780965 h 6858000"/>
              <a:gd name="connsiteX49" fmla="*/ 508841 w 1364418"/>
              <a:gd name="connsiteY49" fmla="*/ 4750867 h 6858000"/>
              <a:gd name="connsiteX50" fmla="*/ 506648 w 1364418"/>
              <a:gd name="connsiteY50" fmla="*/ 4690749 h 6858000"/>
              <a:gd name="connsiteX51" fmla="*/ 502128 w 1364418"/>
              <a:gd name="connsiteY51" fmla="*/ 4584173 h 6858000"/>
              <a:gd name="connsiteX52" fmla="*/ 497211 w 1364418"/>
              <a:gd name="connsiteY52" fmla="*/ 4444346 h 6858000"/>
              <a:gd name="connsiteX53" fmla="*/ 493776 w 1364418"/>
              <a:gd name="connsiteY53" fmla="*/ 4375228 h 6858000"/>
              <a:gd name="connsiteX54" fmla="*/ 474429 w 1364418"/>
              <a:gd name="connsiteY54" fmla="*/ 4214165 h 6858000"/>
              <a:gd name="connsiteX55" fmla="*/ 478502 w 1364418"/>
              <a:gd name="connsiteY55" fmla="*/ 4090296 h 6858000"/>
              <a:gd name="connsiteX56" fmla="*/ 463758 w 1364418"/>
              <a:gd name="connsiteY56" fmla="*/ 4033999 h 6858000"/>
              <a:gd name="connsiteX57" fmla="*/ 464907 w 1364418"/>
              <a:gd name="connsiteY57" fmla="*/ 4031933 h 6858000"/>
              <a:gd name="connsiteX58" fmla="*/ 463483 w 1364418"/>
              <a:gd name="connsiteY58" fmla="*/ 4013953 h 6858000"/>
              <a:gd name="connsiteX59" fmla="*/ 449778 w 1364418"/>
              <a:gd name="connsiteY59" fmla="*/ 3974753 h 6858000"/>
              <a:gd name="connsiteX60" fmla="*/ 451376 w 1364418"/>
              <a:gd name="connsiteY60" fmla="*/ 3969950 h 6858000"/>
              <a:gd name="connsiteX61" fmla="*/ 444798 w 1364418"/>
              <a:gd name="connsiteY61" fmla="*/ 3933779 h 6858000"/>
              <a:gd name="connsiteX62" fmla="*/ 446129 w 1364418"/>
              <a:gd name="connsiteY62" fmla="*/ 3933093 h 6858000"/>
              <a:gd name="connsiteX63" fmla="*/ 450483 w 1364418"/>
              <a:gd name="connsiteY63" fmla="*/ 3922082 h 6858000"/>
              <a:gd name="connsiteX64" fmla="*/ 455561 w 1364418"/>
              <a:gd name="connsiteY64" fmla="*/ 3901461 h 6858000"/>
              <a:gd name="connsiteX65" fmla="*/ 478155 w 1364418"/>
              <a:gd name="connsiteY65" fmla="*/ 3813873 h 6858000"/>
              <a:gd name="connsiteX66" fmla="*/ 477580 w 1364418"/>
              <a:gd name="connsiteY66" fmla="*/ 3806161 h 6858000"/>
              <a:gd name="connsiteX67" fmla="*/ 477887 w 1364418"/>
              <a:gd name="connsiteY67" fmla="*/ 3805957 h 6858000"/>
              <a:gd name="connsiteX68" fmla="*/ 477914 w 1364418"/>
              <a:gd name="connsiteY68" fmla="*/ 3797724 h 6858000"/>
              <a:gd name="connsiteX69" fmla="*/ 476529 w 1364418"/>
              <a:gd name="connsiteY69" fmla="*/ 3792098 h 6858000"/>
              <a:gd name="connsiteX70" fmla="*/ 475413 w 1364418"/>
              <a:gd name="connsiteY70" fmla="*/ 3777135 h 6858000"/>
              <a:gd name="connsiteX71" fmla="*/ 477146 w 1364418"/>
              <a:gd name="connsiteY71" fmla="*/ 3771656 h 6858000"/>
              <a:gd name="connsiteX72" fmla="*/ 480889 w 1364418"/>
              <a:gd name="connsiteY72" fmla="*/ 3769007 h 6858000"/>
              <a:gd name="connsiteX73" fmla="*/ 480355 w 1364418"/>
              <a:gd name="connsiteY73" fmla="*/ 3767709 h 6858000"/>
              <a:gd name="connsiteX74" fmla="*/ 489051 w 1364418"/>
              <a:gd name="connsiteY74" fmla="*/ 3738082 h 6858000"/>
              <a:gd name="connsiteX75" fmla="*/ 496397 w 1364418"/>
              <a:gd name="connsiteY75" fmla="*/ 3673397 h 6858000"/>
              <a:gd name="connsiteX76" fmla="*/ 495693 w 1364418"/>
              <a:gd name="connsiteY76" fmla="*/ 3637109 h 6858000"/>
              <a:gd name="connsiteX77" fmla="*/ 499136 w 1364418"/>
              <a:gd name="connsiteY77" fmla="*/ 3536883 h 6858000"/>
              <a:gd name="connsiteX78" fmla="*/ 506674 w 1364418"/>
              <a:gd name="connsiteY78" fmla="*/ 3435652 h 6858000"/>
              <a:gd name="connsiteX79" fmla="*/ 508345 w 1364418"/>
              <a:gd name="connsiteY79" fmla="*/ 3307769 h 6858000"/>
              <a:gd name="connsiteX80" fmla="*/ 525908 w 1364418"/>
              <a:gd name="connsiteY80" fmla="*/ 3250522 h 6858000"/>
              <a:gd name="connsiteX81" fmla="*/ 526333 w 1364418"/>
              <a:gd name="connsiteY81" fmla="*/ 3229163 h 6858000"/>
              <a:gd name="connsiteX82" fmla="*/ 528156 w 1364418"/>
              <a:gd name="connsiteY82" fmla="*/ 3217217 h 6858000"/>
              <a:gd name="connsiteX83" fmla="*/ 514991 w 1364418"/>
              <a:gd name="connsiteY83" fmla="*/ 3183755 h 6858000"/>
              <a:gd name="connsiteX84" fmla="*/ 515492 w 1364418"/>
              <a:gd name="connsiteY84" fmla="*/ 3178642 h 6858000"/>
              <a:gd name="connsiteX85" fmla="*/ 503092 w 1364418"/>
              <a:gd name="connsiteY85" fmla="*/ 3158586 h 6858000"/>
              <a:gd name="connsiteX86" fmla="*/ 488277 w 1364418"/>
              <a:gd name="connsiteY86" fmla="*/ 3129034 h 6858000"/>
              <a:gd name="connsiteX87" fmla="*/ 488942 w 1364418"/>
              <a:gd name="connsiteY87" fmla="*/ 3126682 h 6858000"/>
              <a:gd name="connsiteX88" fmla="*/ 479810 w 1364418"/>
              <a:gd name="connsiteY88" fmla="*/ 3114519 h 6858000"/>
              <a:gd name="connsiteX89" fmla="*/ 466419 w 1364418"/>
              <a:gd name="connsiteY89" fmla="*/ 3106272 h 6858000"/>
              <a:gd name="connsiteX90" fmla="*/ 439149 w 1364418"/>
              <a:gd name="connsiteY90" fmla="*/ 2958185 h 6858000"/>
              <a:gd name="connsiteX91" fmla="*/ 381763 w 1364418"/>
              <a:gd name="connsiteY91" fmla="*/ 2762989 h 6858000"/>
              <a:gd name="connsiteX92" fmla="*/ 330681 w 1364418"/>
              <a:gd name="connsiteY92" fmla="*/ 2554718 h 6858000"/>
              <a:gd name="connsiteX93" fmla="*/ 310775 w 1364418"/>
              <a:gd name="connsiteY93" fmla="*/ 2485734 h 6858000"/>
              <a:gd name="connsiteX94" fmla="*/ 301498 w 1364418"/>
              <a:gd name="connsiteY94" fmla="*/ 2447068 h 6858000"/>
              <a:gd name="connsiteX95" fmla="*/ 288459 w 1364418"/>
              <a:gd name="connsiteY95" fmla="*/ 2425819 h 6858000"/>
              <a:gd name="connsiteX96" fmla="*/ 294458 w 1364418"/>
              <a:gd name="connsiteY96" fmla="*/ 2402874 h 6858000"/>
              <a:gd name="connsiteX97" fmla="*/ 297070 w 1364418"/>
              <a:gd name="connsiteY97" fmla="*/ 2381443 h 6858000"/>
              <a:gd name="connsiteX98" fmla="*/ 273399 w 1364418"/>
              <a:gd name="connsiteY98" fmla="*/ 2261920 h 6858000"/>
              <a:gd name="connsiteX99" fmla="*/ 263286 w 1364418"/>
              <a:gd name="connsiteY99" fmla="*/ 2195378 h 6858000"/>
              <a:gd name="connsiteX100" fmla="*/ 247503 w 1364418"/>
              <a:gd name="connsiteY100" fmla="*/ 2155135 h 6858000"/>
              <a:gd name="connsiteX101" fmla="*/ 244961 w 1364418"/>
              <a:gd name="connsiteY101" fmla="*/ 2118008 h 6858000"/>
              <a:gd name="connsiteX102" fmla="*/ 245954 w 1364418"/>
              <a:gd name="connsiteY102" fmla="*/ 2050531 h 6858000"/>
              <a:gd name="connsiteX103" fmla="*/ 237760 w 1364418"/>
              <a:gd name="connsiteY103" fmla="*/ 1963269 h 6858000"/>
              <a:gd name="connsiteX104" fmla="*/ 218938 w 1364418"/>
              <a:gd name="connsiteY104" fmla="*/ 1906352 h 6858000"/>
              <a:gd name="connsiteX105" fmla="*/ 195495 w 1364418"/>
              <a:gd name="connsiteY105" fmla="*/ 1861531 h 6858000"/>
              <a:gd name="connsiteX106" fmla="*/ 149294 w 1364418"/>
              <a:gd name="connsiteY106" fmla="*/ 1732919 h 6858000"/>
              <a:gd name="connsiteX107" fmla="*/ 121605 w 1364418"/>
              <a:gd name="connsiteY107" fmla="*/ 1663540 h 6858000"/>
              <a:gd name="connsiteX108" fmla="*/ 120731 w 1364418"/>
              <a:gd name="connsiteY108" fmla="*/ 1615777 h 6858000"/>
              <a:gd name="connsiteX109" fmla="*/ 101526 w 1364418"/>
              <a:gd name="connsiteY109" fmla="*/ 1563678 h 6858000"/>
              <a:gd name="connsiteX110" fmla="*/ 114606 w 1364418"/>
              <a:gd name="connsiteY110" fmla="*/ 1519474 h 6858000"/>
              <a:gd name="connsiteX111" fmla="*/ 107348 w 1364418"/>
              <a:gd name="connsiteY111" fmla="*/ 1477995 h 6858000"/>
              <a:gd name="connsiteX112" fmla="*/ 93433 w 1364418"/>
              <a:gd name="connsiteY112" fmla="*/ 1373769 h 6858000"/>
              <a:gd name="connsiteX113" fmla="*/ 101740 w 1364418"/>
              <a:gd name="connsiteY113" fmla="*/ 1307086 h 6858000"/>
              <a:gd name="connsiteX114" fmla="*/ 102928 w 1364418"/>
              <a:gd name="connsiteY114" fmla="*/ 1189033 h 6858000"/>
              <a:gd name="connsiteX115" fmla="*/ 107613 w 1364418"/>
              <a:gd name="connsiteY115" fmla="*/ 1168288 h 6858000"/>
              <a:gd name="connsiteX116" fmla="*/ 99895 w 1364418"/>
              <a:gd name="connsiteY116" fmla="*/ 1142577 h 6858000"/>
              <a:gd name="connsiteX117" fmla="*/ 89201 w 1364418"/>
              <a:gd name="connsiteY117" fmla="*/ 1088484 h 6858000"/>
              <a:gd name="connsiteX118" fmla="*/ 77937 w 1364418"/>
              <a:gd name="connsiteY118" fmla="*/ 1016103 h 6858000"/>
              <a:gd name="connsiteX119" fmla="*/ 79393 w 1364418"/>
              <a:gd name="connsiteY119" fmla="*/ 954054 h 6858000"/>
              <a:gd name="connsiteX120" fmla="*/ 90309 w 1364418"/>
              <a:gd name="connsiteY120" fmla="*/ 921368 h 6858000"/>
              <a:gd name="connsiteX121" fmla="*/ 74258 w 1364418"/>
              <a:gd name="connsiteY121" fmla="*/ 896999 h 6858000"/>
              <a:gd name="connsiteX122" fmla="*/ 43666 w 1364418"/>
              <a:gd name="connsiteY122" fmla="*/ 821517 h 6858000"/>
              <a:gd name="connsiteX123" fmla="*/ 22616 w 1364418"/>
              <a:gd name="connsiteY123" fmla="*/ 751353 h 6858000"/>
              <a:gd name="connsiteX124" fmla="*/ 22174 w 1364418"/>
              <a:gd name="connsiteY124" fmla="*/ 721230 h 6858000"/>
              <a:gd name="connsiteX125" fmla="*/ 7845 w 1364418"/>
              <a:gd name="connsiteY125" fmla="*/ 681659 h 6858000"/>
              <a:gd name="connsiteX126" fmla="*/ 31306 w 1364418"/>
              <a:gd name="connsiteY126" fmla="*/ 619315 h 6858000"/>
              <a:gd name="connsiteX127" fmla="*/ 15184 w 1364418"/>
              <a:gd name="connsiteY127" fmla="*/ 585934 h 6858000"/>
              <a:gd name="connsiteX128" fmla="*/ 22258 w 1364418"/>
              <a:gd name="connsiteY128" fmla="*/ 538948 h 6858000"/>
              <a:gd name="connsiteX129" fmla="*/ 26166 w 1364418"/>
              <a:gd name="connsiteY129" fmla="*/ 525163 h 6858000"/>
              <a:gd name="connsiteX130" fmla="*/ 52290 w 1364418"/>
              <a:gd name="connsiteY130" fmla="*/ 446567 h 6858000"/>
              <a:gd name="connsiteX131" fmla="*/ 51538 w 1364418"/>
              <a:gd name="connsiteY131" fmla="*/ 393828 h 6858000"/>
              <a:gd name="connsiteX132" fmla="*/ 51368 w 1364418"/>
              <a:gd name="connsiteY132" fmla="*/ 353137 h 6858000"/>
              <a:gd name="connsiteX133" fmla="*/ 55970 w 1364418"/>
              <a:gd name="connsiteY133" fmla="*/ 321428 h 6858000"/>
              <a:gd name="connsiteX134" fmla="*/ 57061 w 1364418"/>
              <a:gd name="connsiteY134" fmla="*/ 275771 h 6858000"/>
              <a:gd name="connsiteX135" fmla="*/ 74088 w 1364418"/>
              <a:gd name="connsiteY135" fmla="*/ 212860 h 6858000"/>
              <a:gd name="connsiteX136" fmla="*/ 65798 w 1364418"/>
              <a:gd name="connsiteY136" fmla="*/ 144983 h 6858000"/>
              <a:gd name="connsiteX137" fmla="*/ 78082 w 1364418"/>
              <a:gd name="connsiteY137" fmla="*/ 55288 h 6858000"/>
              <a:gd name="connsiteX138" fmla="*/ 37636 w 1364418"/>
              <a:gd name="connsiteY138"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251033 w 1364418"/>
              <a:gd name="connsiteY9" fmla="*/ 6492130 h 6858000"/>
              <a:gd name="connsiteX10" fmla="*/ 266720 w 1364418"/>
              <a:gd name="connsiteY10" fmla="*/ 6431610 h 6858000"/>
              <a:gd name="connsiteX11" fmla="*/ 310425 w 1364418"/>
              <a:gd name="connsiteY11" fmla="*/ 6379786 h 6858000"/>
              <a:gd name="connsiteX12" fmla="*/ 293648 w 1364418"/>
              <a:gd name="connsiteY12" fmla="*/ 6334727 h 6858000"/>
              <a:gd name="connsiteX13" fmla="*/ 271063 w 1364418"/>
              <a:gd name="connsiteY13" fmla="*/ 6313295 h 6858000"/>
              <a:gd name="connsiteX14" fmla="*/ 278227 w 1364418"/>
              <a:gd name="connsiteY14" fmla="*/ 6280046 h 6858000"/>
              <a:gd name="connsiteX15" fmla="*/ 281226 w 1364418"/>
              <a:gd name="connsiteY15" fmla="*/ 6272987 h 6858000"/>
              <a:gd name="connsiteX16" fmla="*/ 288000 w 1364418"/>
              <a:gd name="connsiteY16" fmla="*/ 6252834 h 6858000"/>
              <a:gd name="connsiteX17" fmla="*/ 265992 w 1364418"/>
              <a:gd name="connsiteY17" fmla="*/ 6202459 h 6858000"/>
              <a:gd name="connsiteX18" fmla="*/ 264790 w 1364418"/>
              <a:gd name="connsiteY18" fmla="*/ 6153037 h 6858000"/>
              <a:gd name="connsiteX19" fmla="*/ 280205 w 1364418"/>
              <a:gd name="connsiteY19" fmla="*/ 6078132 h 6858000"/>
              <a:gd name="connsiteX20" fmla="*/ 267592 w 1364418"/>
              <a:gd name="connsiteY20" fmla="*/ 6028119 h 6858000"/>
              <a:gd name="connsiteX21" fmla="*/ 252821 w 1364418"/>
              <a:gd name="connsiteY21" fmla="*/ 5926735 h 6858000"/>
              <a:gd name="connsiteX22" fmla="*/ 302333 w 1364418"/>
              <a:gd name="connsiteY22" fmla="*/ 5712857 h 6858000"/>
              <a:gd name="connsiteX23" fmla="*/ 332131 w 1364418"/>
              <a:gd name="connsiteY23" fmla="*/ 5660491 h 6858000"/>
              <a:gd name="connsiteX24" fmla="*/ 341254 w 1364418"/>
              <a:gd name="connsiteY24" fmla="*/ 5563435 h 6858000"/>
              <a:gd name="connsiteX25" fmla="*/ 368130 w 1364418"/>
              <a:gd name="connsiteY25" fmla="*/ 5437125 h 6858000"/>
              <a:gd name="connsiteX26" fmla="*/ 381698 w 1364418"/>
              <a:gd name="connsiteY26" fmla="*/ 5396260 h 6858000"/>
              <a:gd name="connsiteX27" fmla="*/ 397679 w 1364418"/>
              <a:gd name="connsiteY27" fmla="*/ 5330009 h 6858000"/>
              <a:gd name="connsiteX28" fmla="*/ 431172 w 1364418"/>
              <a:gd name="connsiteY28" fmla="*/ 5273739 h 6858000"/>
              <a:gd name="connsiteX29" fmla="*/ 440771 w 1364418"/>
              <a:gd name="connsiteY29" fmla="*/ 5241779 h 6858000"/>
              <a:gd name="connsiteX30" fmla="*/ 451997 w 1364418"/>
              <a:gd name="connsiteY30" fmla="*/ 5225268 h 6858000"/>
              <a:gd name="connsiteX31" fmla="*/ 453017 w 1364418"/>
              <a:gd name="connsiteY31" fmla="*/ 5217684 h 6858000"/>
              <a:gd name="connsiteX32" fmla="*/ 460358 w 1364418"/>
              <a:gd name="connsiteY32" fmla="*/ 5193377 h 6858000"/>
              <a:gd name="connsiteX33" fmla="*/ 463661 w 1364418"/>
              <a:gd name="connsiteY33" fmla="*/ 5179288 h 6858000"/>
              <a:gd name="connsiteX34" fmla="*/ 464645 w 1364418"/>
              <a:gd name="connsiteY34" fmla="*/ 5173621 h 6858000"/>
              <a:gd name="connsiteX35" fmla="*/ 460279 w 1364418"/>
              <a:gd name="connsiteY35" fmla="*/ 5159961 h 6858000"/>
              <a:gd name="connsiteX36" fmla="*/ 466956 w 1364418"/>
              <a:gd name="connsiteY36" fmla="*/ 5144295 h 6858000"/>
              <a:gd name="connsiteX37" fmla="*/ 463889 w 1364418"/>
              <a:gd name="connsiteY37" fmla="*/ 5125185 h 6858000"/>
              <a:gd name="connsiteX38" fmla="*/ 470719 w 1364418"/>
              <a:gd name="connsiteY38" fmla="*/ 5121884 h 6858000"/>
              <a:gd name="connsiteX39" fmla="*/ 477755 w 1364418"/>
              <a:gd name="connsiteY39" fmla="*/ 5067850 h 6858000"/>
              <a:gd name="connsiteX40" fmla="*/ 480486 w 1364418"/>
              <a:gd name="connsiteY40" fmla="*/ 5060861 h 6858000"/>
              <a:gd name="connsiteX41" fmla="*/ 477190 w 1364418"/>
              <a:gd name="connsiteY41" fmla="*/ 5034192 h 6858000"/>
              <a:gd name="connsiteX42" fmla="*/ 478744 w 1364418"/>
              <a:gd name="connsiteY42" fmla="*/ 4993030 h 6858000"/>
              <a:gd name="connsiteX43" fmla="*/ 485653 w 1364418"/>
              <a:gd name="connsiteY43" fmla="*/ 4946844 h 6858000"/>
              <a:gd name="connsiteX44" fmla="*/ 481509 w 1364418"/>
              <a:gd name="connsiteY44" fmla="*/ 4932692 h 6858000"/>
              <a:gd name="connsiteX45" fmla="*/ 496912 w 1364418"/>
              <a:gd name="connsiteY45" fmla="*/ 4858827 h 6858000"/>
              <a:gd name="connsiteX46" fmla="*/ 502815 w 1364418"/>
              <a:gd name="connsiteY46" fmla="*/ 4821170 h 6858000"/>
              <a:gd name="connsiteX47" fmla="*/ 507548 w 1364418"/>
              <a:gd name="connsiteY47" fmla="*/ 4780965 h 6858000"/>
              <a:gd name="connsiteX48" fmla="*/ 508841 w 1364418"/>
              <a:gd name="connsiteY48" fmla="*/ 4750867 h 6858000"/>
              <a:gd name="connsiteX49" fmla="*/ 506648 w 1364418"/>
              <a:gd name="connsiteY49" fmla="*/ 4690749 h 6858000"/>
              <a:gd name="connsiteX50" fmla="*/ 502128 w 1364418"/>
              <a:gd name="connsiteY50" fmla="*/ 4584173 h 6858000"/>
              <a:gd name="connsiteX51" fmla="*/ 497211 w 1364418"/>
              <a:gd name="connsiteY51" fmla="*/ 4444346 h 6858000"/>
              <a:gd name="connsiteX52" fmla="*/ 493776 w 1364418"/>
              <a:gd name="connsiteY52" fmla="*/ 4375228 h 6858000"/>
              <a:gd name="connsiteX53" fmla="*/ 474429 w 1364418"/>
              <a:gd name="connsiteY53" fmla="*/ 4214165 h 6858000"/>
              <a:gd name="connsiteX54" fmla="*/ 478502 w 1364418"/>
              <a:gd name="connsiteY54" fmla="*/ 4090296 h 6858000"/>
              <a:gd name="connsiteX55" fmla="*/ 463758 w 1364418"/>
              <a:gd name="connsiteY55" fmla="*/ 4033999 h 6858000"/>
              <a:gd name="connsiteX56" fmla="*/ 464907 w 1364418"/>
              <a:gd name="connsiteY56" fmla="*/ 4031933 h 6858000"/>
              <a:gd name="connsiteX57" fmla="*/ 463483 w 1364418"/>
              <a:gd name="connsiteY57" fmla="*/ 4013953 h 6858000"/>
              <a:gd name="connsiteX58" fmla="*/ 449778 w 1364418"/>
              <a:gd name="connsiteY58" fmla="*/ 3974753 h 6858000"/>
              <a:gd name="connsiteX59" fmla="*/ 451376 w 1364418"/>
              <a:gd name="connsiteY59" fmla="*/ 3969950 h 6858000"/>
              <a:gd name="connsiteX60" fmla="*/ 444798 w 1364418"/>
              <a:gd name="connsiteY60" fmla="*/ 3933779 h 6858000"/>
              <a:gd name="connsiteX61" fmla="*/ 446129 w 1364418"/>
              <a:gd name="connsiteY61" fmla="*/ 3933093 h 6858000"/>
              <a:gd name="connsiteX62" fmla="*/ 450483 w 1364418"/>
              <a:gd name="connsiteY62" fmla="*/ 3922082 h 6858000"/>
              <a:gd name="connsiteX63" fmla="*/ 455561 w 1364418"/>
              <a:gd name="connsiteY63" fmla="*/ 3901461 h 6858000"/>
              <a:gd name="connsiteX64" fmla="*/ 478155 w 1364418"/>
              <a:gd name="connsiteY64" fmla="*/ 3813873 h 6858000"/>
              <a:gd name="connsiteX65" fmla="*/ 477580 w 1364418"/>
              <a:gd name="connsiteY65" fmla="*/ 3806161 h 6858000"/>
              <a:gd name="connsiteX66" fmla="*/ 477887 w 1364418"/>
              <a:gd name="connsiteY66" fmla="*/ 3805957 h 6858000"/>
              <a:gd name="connsiteX67" fmla="*/ 477914 w 1364418"/>
              <a:gd name="connsiteY67" fmla="*/ 3797724 h 6858000"/>
              <a:gd name="connsiteX68" fmla="*/ 476529 w 1364418"/>
              <a:gd name="connsiteY68" fmla="*/ 3792098 h 6858000"/>
              <a:gd name="connsiteX69" fmla="*/ 475413 w 1364418"/>
              <a:gd name="connsiteY69" fmla="*/ 3777135 h 6858000"/>
              <a:gd name="connsiteX70" fmla="*/ 477146 w 1364418"/>
              <a:gd name="connsiteY70" fmla="*/ 3771656 h 6858000"/>
              <a:gd name="connsiteX71" fmla="*/ 480889 w 1364418"/>
              <a:gd name="connsiteY71" fmla="*/ 3769007 h 6858000"/>
              <a:gd name="connsiteX72" fmla="*/ 480355 w 1364418"/>
              <a:gd name="connsiteY72" fmla="*/ 3767709 h 6858000"/>
              <a:gd name="connsiteX73" fmla="*/ 489051 w 1364418"/>
              <a:gd name="connsiteY73" fmla="*/ 3738082 h 6858000"/>
              <a:gd name="connsiteX74" fmla="*/ 496397 w 1364418"/>
              <a:gd name="connsiteY74" fmla="*/ 3673397 h 6858000"/>
              <a:gd name="connsiteX75" fmla="*/ 495693 w 1364418"/>
              <a:gd name="connsiteY75" fmla="*/ 3637109 h 6858000"/>
              <a:gd name="connsiteX76" fmla="*/ 499136 w 1364418"/>
              <a:gd name="connsiteY76" fmla="*/ 3536883 h 6858000"/>
              <a:gd name="connsiteX77" fmla="*/ 506674 w 1364418"/>
              <a:gd name="connsiteY77" fmla="*/ 3435652 h 6858000"/>
              <a:gd name="connsiteX78" fmla="*/ 508345 w 1364418"/>
              <a:gd name="connsiteY78" fmla="*/ 3307769 h 6858000"/>
              <a:gd name="connsiteX79" fmla="*/ 525908 w 1364418"/>
              <a:gd name="connsiteY79" fmla="*/ 3250522 h 6858000"/>
              <a:gd name="connsiteX80" fmla="*/ 526333 w 1364418"/>
              <a:gd name="connsiteY80" fmla="*/ 3229163 h 6858000"/>
              <a:gd name="connsiteX81" fmla="*/ 528156 w 1364418"/>
              <a:gd name="connsiteY81" fmla="*/ 3217217 h 6858000"/>
              <a:gd name="connsiteX82" fmla="*/ 514991 w 1364418"/>
              <a:gd name="connsiteY82" fmla="*/ 3183755 h 6858000"/>
              <a:gd name="connsiteX83" fmla="*/ 515492 w 1364418"/>
              <a:gd name="connsiteY83" fmla="*/ 3178642 h 6858000"/>
              <a:gd name="connsiteX84" fmla="*/ 503092 w 1364418"/>
              <a:gd name="connsiteY84" fmla="*/ 3158586 h 6858000"/>
              <a:gd name="connsiteX85" fmla="*/ 488277 w 1364418"/>
              <a:gd name="connsiteY85" fmla="*/ 3129034 h 6858000"/>
              <a:gd name="connsiteX86" fmla="*/ 488942 w 1364418"/>
              <a:gd name="connsiteY86" fmla="*/ 3126682 h 6858000"/>
              <a:gd name="connsiteX87" fmla="*/ 479810 w 1364418"/>
              <a:gd name="connsiteY87" fmla="*/ 3114519 h 6858000"/>
              <a:gd name="connsiteX88" fmla="*/ 466419 w 1364418"/>
              <a:gd name="connsiteY88" fmla="*/ 3106272 h 6858000"/>
              <a:gd name="connsiteX89" fmla="*/ 439149 w 1364418"/>
              <a:gd name="connsiteY89" fmla="*/ 2958185 h 6858000"/>
              <a:gd name="connsiteX90" fmla="*/ 381763 w 1364418"/>
              <a:gd name="connsiteY90" fmla="*/ 2762989 h 6858000"/>
              <a:gd name="connsiteX91" fmla="*/ 330681 w 1364418"/>
              <a:gd name="connsiteY91" fmla="*/ 2554718 h 6858000"/>
              <a:gd name="connsiteX92" fmla="*/ 310775 w 1364418"/>
              <a:gd name="connsiteY92" fmla="*/ 2485734 h 6858000"/>
              <a:gd name="connsiteX93" fmla="*/ 301498 w 1364418"/>
              <a:gd name="connsiteY93" fmla="*/ 2447068 h 6858000"/>
              <a:gd name="connsiteX94" fmla="*/ 288459 w 1364418"/>
              <a:gd name="connsiteY94" fmla="*/ 2425819 h 6858000"/>
              <a:gd name="connsiteX95" fmla="*/ 294458 w 1364418"/>
              <a:gd name="connsiteY95" fmla="*/ 2402874 h 6858000"/>
              <a:gd name="connsiteX96" fmla="*/ 297070 w 1364418"/>
              <a:gd name="connsiteY96" fmla="*/ 2381443 h 6858000"/>
              <a:gd name="connsiteX97" fmla="*/ 273399 w 1364418"/>
              <a:gd name="connsiteY97" fmla="*/ 2261920 h 6858000"/>
              <a:gd name="connsiteX98" fmla="*/ 263286 w 1364418"/>
              <a:gd name="connsiteY98" fmla="*/ 2195378 h 6858000"/>
              <a:gd name="connsiteX99" fmla="*/ 247503 w 1364418"/>
              <a:gd name="connsiteY99" fmla="*/ 2155135 h 6858000"/>
              <a:gd name="connsiteX100" fmla="*/ 244961 w 1364418"/>
              <a:gd name="connsiteY100" fmla="*/ 2118008 h 6858000"/>
              <a:gd name="connsiteX101" fmla="*/ 245954 w 1364418"/>
              <a:gd name="connsiteY101" fmla="*/ 2050531 h 6858000"/>
              <a:gd name="connsiteX102" fmla="*/ 237760 w 1364418"/>
              <a:gd name="connsiteY102" fmla="*/ 1963269 h 6858000"/>
              <a:gd name="connsiteX103" fmla="*/ 218938 w 1364418"/>
              <a:gd name="connsiteY103" fmla="*/ 1906352 h 6858000"/>
              <a:gd name="connsiteX104" fmla="*/ 195495 w 1364418"/>
              <a:gd name="connsiteY104" fmla="*/ 1861531 h 6858000"/>
              <a:gd name="connsiteX105" fmla="*/ 149294 w 1364418"/>
              <a:gd name="connsiteY105" fmla="*/ 1732919 h 6858000"/>
              <a:gd name="connsiteX106" fmla="*/ 121605 w 1364418"/>
              <a:gd name="connsiteY106" fmla="*/ 1663540 h 6858000"/>
              <a:gd name="connsiteX107" fmla="*/ 120731 w 1364418"/>
              <a:gd name="connsiteY107" fmla="*/ 1615777 h 6858000"/>
              <a:gd name="connsiteX108" fmla="*/ 101526 w 1364418"/>
              <a:gd name="connsiteY108" fmla="*/ 1563678 h 6858000"/>
              <a:gd name="connsiteX109" fmla="*/ 114606 w 1364418"/>
              <a:gd name="connsiteY109" fmla="*/ 1519474 h 6858000"/>
              <a:gd name="connsiteX110" fmla="*/ 107348 w 1364418"/>
              <a:gd name="connsiteY110" fmla="*/ 1477995 h 6858000"/>
              <a:gd name="connsiteX111" fmla="*/ 93433 w 1364418"/>
              <a:gd name="connsiteY111" fmla="*/ 1373769 h 6858000"/>
              <a:gd name="connsiteX112" fmla="*/ 101740 w 1364418"/>
              <a:gd name="connsiteY112" fmla="*/ 1307086 h 6858000"/>
              <a:gd name="connsiteX113" fmla="*/ 102928 w 1364418"/>
              <a:gd name="connsiteY113" fmla="*/ 1189033 h 6858000"/>
              <a:gd name="connsiteX114" fmla="*/ 107613 w 1364418"/>
              <a:gd name="connsiteY114" fmla="*/ 1168288 h 6858000"/>
              <a:gd name="connsiteX115" fmla="*/ 99895 w 1364418"/>
              <a:gd name="connsiteY115" fmla="*/ 1142577 h 6858000"/>
              <a:gd name="connsiteX116" fmla="*/ 89201 w 1364418"/>
              <a:gd name="connsiteY116" fmla="*/ 1088484 h 6858000"/>
              <a:gd name="connsiteX117" fmla="*/ 77937 w 1364418"/>
              <a:gd name="connsiteY117" fmla="*/ 1016103 h 6858000"/>
              <a:gd name="connsiteX118" fmla="*/ 79393 w 1364418"/>
              <a:gd name="connsiteY118" fmla="*/ 954054 h 6858000"/>
              <a:gd name="connsiteX119" fmla="*/ 90309 w 1364418"/>
              <a:gd name="connsiteY119" fmla="*/ 921368 h 6858000"/>
              <a:gd name="connsiteX120" fmla="*/ 74258 w 1364418"/>
              <a:gd name="connsiteY120" fmla="*/ 896999 h 6858000"/>
              <a:gd name="connsiteX121" fmla="*/ 43666 w 1364418"/>
              <a:gd name="connsiteY121" fmla="*/ 821517 h 6858000"/>
              <a:gd name="connsiteX122" fmla="*/ 22616 w 1364418"/>
              <a:gd name="connsiteY122" fmla="*/ 751353 h 6858000"/>
              <a:gd name="connsiteX123" fmla="*/ 22174 w 1364418"/>
              <a:gd name="connsiteY123" fmla="*/ 721230 h 6858000"/>
              <a:gd name="connsiteX124" fmla="*/ 7845 w 1364418"/>
              <a:gd name="connsiteY124" fmla="*/ 681659 h 6858000"/>
              <a:gd name="connsiteX125" fmla="*/ 31306 w 1364418"/>
              <a:gd name="connsiteY125" fmla="*/ 619315 h 6858000"/>
              <a:gd name="connsiteX126" fmla="*/ 15184 w 1364418"/>
              <a:gd name="connsiteY126" fmla="*/ 585934 h 6858000"/>
              <a:gd name="connsiteX127" fmla="*/ 22258 w 1364418"/>
              <a:gd name="connsiteY127" fmla="*/ 538948 h 6858000"/>
              <a:gd name="connsiteX128" fmla="*/ 26166 w 1364418"/>
              <a:gd name="connsiteY128" fmla="*/ 525163 h 6858000"/>
              <a:gd name="connsiteX129" fmla="*/ 52290 w 1364418"/>
              <a:gd name="connsiteY129" fmla="*/ 446567 h 6858000"/>
              <a:gd name="connsiteX130" fmla="*/ 51538 w 1364418"/>
              <a:gd name="connsiteY130" fmla="*/ 393828 h 6858000"/>
              <a:gd name="connsiteX131" fmla="*/ 51368 w 1364418"/>
              <a:gd name="connsiteY131" fmla="*/ 353137 h 6858000"/>
              <a:gd name="connsiteX132" fmla="*/ 55970 w 1364418"/>
              <a:gd name="connsiteY132" fmla="*/ 321428 h 6858000"/>
              <a:gd name="connsiteX133" fmla="*/ 57061 w 1364418"/>
              <a:gd name="connsiteY133" fmla="*/ 275771 h 6858000"/>
              <a:gd name="connsiteX134" fmla="*/ 74088 w 1364418"/>
              <a:gd name="connsiteY134" fmla="*/ 212860 h 6858000"/>
              <a:gd name="connsiteX135" fmla="*/ 65798 w 1364418"/>
              <a:gd name="connsiteY135" fmla="*/ 144983 h 6858000"/>
              <a:gd name="connsiteX136" fmla="*/ 78082 w 1364418"/>
              <a:gd name="connsiteY136" fmla="*/ 55288 h 6858000"/>
              <a:gd name="connsiteX137" fmla="*/ 37636 w 1364418"/>
              <a:gd name="connsiteY137"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251033 w 1364418"/>
              <a:gd name="connsiteY8" fmla="*/ 6492130 h 6858000"/>
              <a:gd name="connsiteX9" fmla="*/ 266720 w 1364418"/>
              <a:gd name="connsiteY9" fmla="*/ 6431610 h 6858000"/>
              <a:gd name="connsiteX10" fmla="*/ 310425 w 1364418"/>
              <a:gd name="connsiteY10" fmla="*/ 6379786 h 6858000"/>
              <a:gd name="connsiteX11" fmla="*/ 293648 w 1364418"/>
              <a:gd name="connsiteY11" fmla="*/ 6334727 h 6858000"/>
              <a:gd name="connsiteX12" fmla="*/ 271063 w 1364418"/>
              <a:gd name="connsiteY12" fmla="*/ 6313295 h 6858000"/>
              <a:gd name="connsiteX13" fmla="*/ 278227 w 1364418"/>
              <a:gd name="connsiteY13" fmla="*/ 6280046 h 6858000"/>
              <a:gd name="connsiteX14" fmla="*/ 281226 w 1364418"/>
              <a:gd name="connsiteY14" fmla="*/ 6272987 h 6858000"/>
              <a:gd name="connsiteX15" fmla="*/ 288000 w 1364418"/>
              <a:gd name="connsiteY15" fmla="*/ 6252834 h 6858000"/>
              <a:gd name="connsiteX16" fmla="*/ 265992 w 1364418"/>
              <a:gd name="connsiteY16" fmla="*/ 6202459 h 6858000"/>
              <a:gd name="connsiteX17" fmla="*/ 264790 w 1364418"/>
              <a:gd name="connsiteY17" fmla="*/ 6153037 h 6858000"/>
              <a:gd name="connsiteX18" fmla="*/ 280205 w 1364418"/>
              <a:gd name="connsiteY18" fmla="*/ 6078132 h 6858000"/>
              <a:gd name="connsiteX19" fmla="*/ 267592 w 1364418"/>
              <a:gd name="connsiteY19" fmla="*/ 6028119 h 6858000"/>
              <a:gd name="connsiteX20" fmla="*/ 252821 w 1364418"/>
              <a:gd name="connsiteY20" fmla="*/ 5926735 h 6858000"/>
              <a:gd name="connsiteX21" fmla="*/ 302333 w 1364418"/>
              <a:gd name="connsiteY21" fmla="*/ 5712857 h 6858000"/>
              <a:gd name="connsiteX22" fmla="*/ 332131 w 1364418"/>
              <a:gd name="connsiteY22" fmla="*/ 5660491 h 6858000"/>
              <a:gd name="connsiteX23" fmla="*/ 341254 w 1364418"/>
              <a:gd name="connsiteY23" fmla="*/ 5563435 h 6858000"/>
              <a:gd name="connsiteX24" fmla="*/ 368130 w 1364418"/>
              <a:gd name="connsiteY24" fmla="*/ 5437125 h 6858000"/>
              <a:gd name="connsiteX25" fmla="*/ 381698 w 1364418"/>
              <a:gd name="connsiteY25" fmla="*/ 5396260 h 6858000"/>
              <a:gd name="connsiteX26" fmla="*/ 397679 w 1364418"/>
              <a:gd name="connsiteY26" fmla="*/ 5330009 h 6858000"/>
              <a:gd name="connsiteX27" fmla="*/ 431172 w 1364418"/>
              <a:gd name="connsiteY27" fmla="*/ 5273739 h 6858000"/>
              <a:gd name="connsiteX28" fmla="*/ 440771 w 1364418"/>
              <a:gd name="connsiteY28" fmla="*/ 5241779 h 6858000"/>
              <a:gd name="connsiteX29" fmla="*/ 451997 w 1364418"/>
              <a:gd name="connsiteY29" fmla="*/ 5225268 h 6858000"/>
              <a:gd name="connsiteX30" fmla="*/ 453017 w 1364418"/>
              <a:gd name="connsiteY30" fmla="*/ 5217684 h 6858000"/>
              <a:gd name="connsiteX31" fmla="*/ 460358 w 1364418"/>
              <a:gd name="connsiteY31" fmla="*/ 5193377 h 6858000"/>
              <a:gd name="connsiteX32" fmla="*/ 463661 w 1364418"/>
              <a:gd name="connsiteY32" fmla="*/ 5179288 h 6858000"/>
              <a:gd name="connsiteX33" fmla="*/ 464645 w 1364418"/>
              <a:gd name="connsiteY33" fmla="*/ 5173621 h 6858000"/>
              <a:gd name="connsiteX34" fmla="*/ 460279 w 1364418"/>
              <a:gd name="connsiteY34" fmla="*/ 5159961 h 6858000"/>
              <a:gd name="connsiteX35" fmla="*/ 466956 w 1364418"/>
              <a:gd name="connsiteY35" fmla="*/ 5144295 h 6858000"/>
              <a:gd name="connsiteX36" fmla="*/ 463889 w 1364418"/>
              <a:gd name="connsiteY36" fmla="*/ 5125185 h 6858000"/>
              <a:gd name="connsiteX37" fmla="*/ 470719 w 1364418"/>
              <a:gd name="connsiteY37" fmla="*/ 5121884 h 6858000"/>
              <a:gd name="connsiteX38" fmla="*/ 477755 w 1364418"/>
              <a:gd name="connsiteY38" fmla="*/ 5067850 h 6858000"/>
              <a:gd name="connsiteX39" fmla="*/ 480486 w 1364418"/>
              <a:gd name="connsiteY39" fmla="*/ 5060861 h 6858000"/>
              <a:gd name="connsiteX40" fmla="*/ 477190 w 1364418"/>
              <a:gd name="connsiteY40" fmla="*/ 5034192 h 6858000"/>
              <a:gd name="connsiteX41" fmla="*/ 478744 w 1364418"/>
              <a:gd name="connsiteY41" fmla="*/ 4993030 h 6858000"/>
              <a:gd name="connsiteX42" fmla="*/ 485653 w 1364418"/>
              <a:gd name="connsiteY42" fmla="*/ 4946844 h 6858000"/>
              <a:gd name="connsiteX43" fmla="*/ 481509 w 1364418"/>
              <a:gd name="connsiteY43" fmla="*/ 4932692 h 6858000"/>
              <a:gd name="connsiteX44" fmla="*/ 496912 w 1364418"/>
              <a:gd name="connsiteY44" fmla="*/ 4858827 h 6858000"/>
              <a:gd name="connsiteX45" fmla="*/ 502815 w 1364418"/>
              <a:gd name="connsiteY45" fmla="*/ 4821170 h 6858000"/>
              <a:gd name="connsiteX46" fmla="*/ 507548 w 1364418"/>
              <a:gd name="connsiteY46" fmla="*/ 4780965 h 6858000"/>
              <a:gd name="connsiteX47" fmla="*/ 508841 w 1364418"/>
              <a:gd name="connsiteY47" fmla="*/ 4750867 h 6858000"/>
              <a:gd name="connsiteX48" fmla="*/ 506648 w 1364418"/>
              <a:gd name="connsiteY48" fmla="*/ 4690749 h 6858000"/>
              <a:gd name="connsiteX49" fmla="*/ 502128 w 1364418"/>
              <a:gd name="connsiteY49" fmla="*/ 4584173 h 6858000"/>
              <a:gd name="connsiteX50" fmla="*/ 497211 w 1364418"/>
              <a:gd name="connsiteY50" fmla="*/ 4444346 h 6858000"/>
              <a:gd name="connsiteX51" fmla="*/ 493776 w 1364418"/>
              <a:gd name="connsiteY51" fmla="*/ 4375228 h 6858000"/>
              <a:gd name="connsiteX52" fmla="*/ 474429 w 1364418"/>
              <a:gd name="connsiteY52" fmla="*/ 4214165 h 6858000"/>
              <a:gd name="connsiteX53" fmla="*/ 478502 w 1364418"/>
              <a:gd name="connsiteY53" fmla="*/ 4090296 h 6858000"/>
              <a:gd name="connsiteX54" fmla="*/ 463758 w 1364418"/>
              <a:gd name="connsiteY54" fmla="*/ 4033999 h 6858000"/>
              <a:gd name="connsiteX55" fmla="*/ 464907 w 1364418"/>
              <a:gd name="connsiteY55" fmla="*/ 4031933 h 6858000"/>
              <a:gd name="connsiteX56" fmla="*/ 463483 w 1364418"/>
              <a:gd name="connsiteY56" fmla="*/ 4013953 h 6858000"/>
              <a:gd name="connsiteX57" fmla="*/ 449778 w 1364418"/>
              <a:gd name="connsiteY57" fmla="*/ 3974753 h 6858000"/>
              <a:gd name="connsiteX58" fmla="*/ 451376 w 1364418"/>
              <a:gd name="connsiteY58" fmla="*/ 3969950 h 6858000"/>
              <a:gd name="connsiteX59" fmla="*/ 444798 w 1364418"/>
              <a:gd name="connsiteY59" fmla="*/ 3933779 h 6858000"/>
              <a:gd name="connsiteX60" fmla="*/ 446129 w 1364418"/>
              <a:gd name="connsiteY60" fmla="*/ 3933093 h 6858000"/>
              <a:gd name="connsiteX61" fmla="*/ 450483 w 1364418"/>
              <a:gd name="connsiteY61" fmla="*/ 3922082 h 6858000"/>
              <a:gd name="connsiteX62" fmla="*/ 455561 w 1364418"/>
              <a:gd name="connsiteY62" fmla="*/ 3901461 h 6858000"/>
              <a:gd name="connsiteX63" fmla="*/ 478155 w 1364418"/>
              <a:gd name="connsiteY63" fmla="*/ 3813873 h 6858000"/>
              <a:gd name="connsiteX64" fmla="*/ 477580 w 1364418"/>
              <a:gd name="connsiteY64" fmla="*/ 3806161 h 6858000"/>
              <a:gd name="connsiteX65" fmla="*/ 477887 w 1364418"/>
              <a:gd name="connsiteY65" fmla="*/ 3805957 h 6858000"/>
              <a:gd name="connsiteX66" fmla="*/ 477914 w 1364418"/>
              <a:gd name="connsiteY66" fmla="*/ 3797724 h 6858000"/>
              <a:gd name="connsiteX67" fmla="*/ 476529 w 1364418"/>
              <a:gd name="connsiteY67" fmla="*/ 3792098 h 6858000"/>
              <a:gd name="connsiteX68" fmla="*/ 475413 w 1364418"/>
              <a:gd name="connsiteY68" fmla="*/ 3777135 h 6858000"/>
              <a:gd name="connsiteX69" fmla="*/ 477146 w 1364418"/>
              <a:gd name="connsiteY69" fmla="*/ 3771656 h 6858000"/>
              <a:gd name="connsiteX70" fmla="*/ 480889 w 1364418"/>
              <a:gd name="connsiteY70" fmla="*/ 3769007 h 6858000"/>
              <a:gd name="connsiteX71" fmla="*/ 480355 w 1364418"/>
              <a:gd name="connsiteY71" fmla="*/ 3767709 h 6858000"/>
              <a:gd name="connsiteX72" fmla="*/ 489051 w 1364418"/>
              <a:gd name="connsiteY72" fmla="*/ 3738082 h 6858000"/>
              <a:gd name="connsiteX73" fmla="*/ 496397 w 1364418"/>
              <a:gd name="connsiteY73" fmla="*/ 3673397 h 6858000"/>
              <a:gd name="connsiteX74" fmla="*/ 495693 w 1364418"/>
              <a:gd name="connsiteY74" fmla="*/ 3637109 h 6858000"/>
              <a:gd name="connsiteX75" fmla="*/ 499136 w 1364418"/>
              <a:gd name="connsiteY75" fmla="*/ 3536883 h 6858000"/>
              <a:gd name="connsiteX76" fmla="*/ 506674 w 1364418"/>
              <a:gd name="connsiteY76" fmla="*/ 3435652 h 6858000"/>
              <a:gd name="connsiteX77" fmla="*/ 508345 w 1364418"/>
              <a:gd name="connsiteY77" fmla="*/ 3307769 h 6858000"/>
              <a:gd name="connsiteX78" fmla="*/ 525908 w 1364418"/>
              <a:gd name="connsiteY78" fmla="*/ 3250522 h 6858000"/>
              <a:gd name="connsiteX79" fmla="*/ 526333 w 1364418"/>
              <a:gd name="connsiteY79" fmla="*/ 3229163 h 6858000"/>
              <a:gd name="connsiteX80" fmla="*/ 528156 w 1364418"/>
              <a:gd name="connsiteY80" fmla="*/ 3217217 h 6858000"/>
              <a:gd name="connsiteX81" fmla="*/ 514991 w 1364418"/>
              <a:gd name="connsiteY81" fmla="*/ 3183755 h 6858000"/>
              <a:gd name="connsiteX82" fmla="*/ 515492 w 1364418"/>
              <a:gd name="connsiteY82" fmla="*/ 3178642 h 6858000"/>
              <a:gd name="connsiteX83" fmla="*/ 503092 w 1364418"/>
              <a:gd name="connsiteY83" fmla="*/ 3158586 h 6858000"/>
              <a:gd name="connsiteX84" fmla="*/ 488277 w 1364418"/>
              <a:gd name="connsiteY84" fmla="*/ 3129034 h 6858000"/>
              <a:gd name="connsiteX85" fmla="*/ 488942 w 1364418"/>
              <a:gd name="connsiteY85" fmla="*/ 3126682 h 6858000"/>
              <a:gd name="connsiteX86" fmla="*/ 479810 w 1364418"/>
              <a:gd name="connsiteY86" fmla="*/ 3114519 h 6858000"/>
              <a:gd name="connsiteX87" fmla="*/ 466419 w 1364418"/>
              <a:gd name="connsiteY87" fmla="*/ 3106272 h 6858000"/>
              <a:gd name="connsiteX88" fmla="*/ 439149 w 1364418"/>
              <a:gd name="connsiteY88" fmla="*/ 2958185 h 6858000"/>
              <a:gd name="connsiteX89" fmla="*/ 381763 w 1364418"/>
              <a:gd name="connsiteY89" fmla="*/ 2762989 h 6858000"/>
              <a:gd name="connsiteX90" fmla="*/ 330681 w 1364418"/>
              <a:gd name="connsiteY90" fmla="*/ 2554718 h 6858000"/>
              <a:gd name="connsiteX91" fmla="*/ 310775 w 1364418"/>
              <a:gd name="connsiteY91" fmla="*/ 2485734 h 6858000"/>
              <a:gd name="connsiteX92" fmla="*/ 301498 w 1364418"/>
              <a:gd name="connsiteY92" fmla="*/ 2447068 h 6858000"/>
              <a:gd name="connsiteX93" fmla="*/ 288459 w 1364418"/>
              <a:gd name="connsiteY93" fmla="*/ 2425819 h 6858000"/>
              <a:gd name="connsiteX94" fmla="*/ 294458 w 1364418"/>
              <a:gd name="connsiteY94" fmla="*/ 2402874 h 6858000"/>
              <a:gd name="connsiteX95" fmla="*/ 297070 w 1364418"/>
              <a:gd name="connsiteY95" fmla="*/ 2381443 h 6858000"/>
              <a:gd name="connsiteX96" fmla="*/ 273399 w 1364418"/>
              <a:gd name="connsiteY96" fmla="*/ 2261920 h 6858000"/>
              <a:gd name="connsiteX97" fmla="*/ 263286 w 1364418"/>
              <a:gd name="connsiteY97" fmla="*/ 2195378 h 6858000"/>
              <a:gd name="connsiteX98" fmla="*/ 247503 w 1364418"/>
              <a:gd name="connsiteY98" fmla="*/ 2155135 h 6858000"/>
              <a:gd name="connsiteX99" fmla="*/ 244961 w 1364418"/>
              <a:gd name="connsiteY99" fmla="*/ 2118008 h 6858000"/>
              <a:gd name="connsiteX100" fmla="*/ 245954 w 1364418"/>
              <a:gd name="connsiteY100" fmla="*/ 2050531 h 6858000"/>
              <a:gd name="connsiteX101" fmla="*/ 237760 w 1364418"/>
              <a:gd name="connsiteY101" fmla="*/ 1963269 h 6858000"/>
              <a:gd name="connsiteX102" fmla="*/ 218938 w 1364418"/>
              <a:gd name="connsiteY102" fmla="*/ 1906352 h 6858000"/>
              <a:gd name="connsiteX103" fmla="*/ 195495 w 1364418"/>
              <a:gd name="connsiteY103" fmla="*/ 1861531 h 6858000"/>
              <a:gd name="connsiteX104" fmla="*/ 149294 w 1364418"/>
              <a:gd name="connsiteY104" fmla="*/ 1732919 h 6858000"/>
              <a:gd name="connsiteX105" fmla="*/ 121605 w 1364418"/>
              <a:gd name="connsiteY105" fmla="*/ 1663540 h 6858000"/>
              <a:gd name="connsiteX106" fmla="*/ 120731 w 1364418"/>
              <a:gd name="connsiteY106" fmla="*/ 1615777 h 6858000"/>
              <a:gd name="connsiteX107" fmla="*/ 101526 w 1364418"/>
              <a:gd name="connsiteY107" fmla="*/ 1563678 h 6858000"/>
              <a:gd name="connsiteX108" fmla="*/ 114606 w 1364418"/>
              <a:gd name="connsiteY108" fmla="*/ 1519474 h 6858000"/>
              <a:gd name="connsiteX109" fmla="*/ 107348 w 1364418"/>
              <a:gd name="connsiteY109" fmla="*/ 1477995 h 6858000"/>
              <a:gd name="connsiteX110" fmla="*/ 93433 w 1364418"/>
              <a:gd name="connsiteY110" fmla="*/ 1373769 h 6858000"/>
              <a:gd name="connsiteX111" fmla="*/ 101740 w 1364418"/>
              <a:gd name="connsiteY111" fmla="*/ 1307086 h 6858000"/>
              <a:gd name="connsiteX112" fmla="*/ 102928 w 1364418"/>
              <a:gd name="connsiteY112" fmla="*/ 1189033 h 6858000"/>
              <a:gd name="connsiteX113" fmla="*/ 107613 w 1364418"/>
              <a:gd name="connsiteY113" fmla="*/ 1168288 h 6858000"/>
              <a:gd name="connsiteX114" fmla="*/ 99895 w 1364418"/>
              <a:gd name="connsiteY114" fmla="*/ 1142577 h 6858000"/>
              <a:gd name="connsiteX115" fmla="*/ 89201 w 1364418"/>
              <a:gd name="connsiteY115" fmla="*/ 1088484 h 6858000"/>
              <a:gd name="connsiteX116" fmla="*/ 77937 w 1364418"/>
              <a:gd name="connsiteY116" fmla="*/ 1016103 h 6858000"/>
              <a:gd name="connsiteX117" fmla="*/ 79393 w 1364418"/>
              <a:gd name="connsiteY117" fmla="*/ 954054 h 6858000"/>
              <a:gd name="connsiteX118" fmla="*/ 90309 w 1364418"/>
              <a:gd name="connsiteY118" fmla="*/ 921368 h 6858000"/>
              <a:gd name="connsiteX119" fmla="*/ 74258 w 1364418"/>
              <a:gd name="connsiteY119" fmla="*/ 896999 h 6858000"/>
              <a:gd name="connsiteX120" fmla="*/ 43666 w 1364418"/>
              <a:gd name="connsiteY120" fmla="*/ 821517 h 6858000"/>
              <a:gd name="connsiteX121" fmla="*/ 22616 w 1364418"/>
              <a:gd name="connsiteY121" fmla="*/ 751353 h 6858000"/>
              <a:gd name="connsiteX122" fmla="*/ 22174 w 1364418"/>
              <a:gd name="connsiteY122" fmla="*/ 721230 h 6858000"/>
              <a:gd name="connsiteX123" fmla="*/ 7845 w 1364418"/>
              <a:gd name="connsiteY123" fmla="*/ 681659 h 6858000"/>
              <a:gd name="connsiteX124" fmla="*/ 31306 w 1364418"/>
              <a:gd name="connsiteY124" fmla="*/ 619315 h 6858000"/>
              <a:gd name="connsiteX125" fmla="*/ 15184 w 1364418"/>
              <a:gd name="connsiteY125" fmla="*/ 585934 h 6858000"/>
              <a:gd name="connsiteX126" fmla="*/ 22258 w 1364418"/>
              <a:gd name="connsiteY126" fmla="*/ 538948 h 6858000"/>
              <a:gd name="connsiteX127" fmla="*/ 26166 w 1364418"/>
              <a:gd name="connsiteY127" fmla="*/ 525163 h 6858000"/>
              <a:gd name="connsiteX128" fmla="*/ 52290 w 1364418"/>
              <a:gd name="connsiteY128" fmla="*/ 446567 h 6858000"/>
              <a:gd name="connsiteX129" fmla="*/ 51538 w 1364418"/>
              <a:gd name="connsiteY129" fmla="*/ 393828 h 6858000"/>
              <a:gd name="connsiteX130" fmla="*/ 51368 w 1364418"/>
              <a:gd name="connsiteY130" fmla="*/ 353137 h 6858000"/>
              <a:gd name="connsiteX131" fmla="*/ 55970 w 1364418"/>
              <a:gd name="connsiteY131" fmla="*/ 321428 h 6858000"/>
              <a:gd name="connsiteX132" fmla="*/ 57061 w 1364418"/>
              <a:gd name="connsiteY132" fmla="*/ 275771 h 6858000"/>
              <a:gd name="connsiteX133" fmla="*/ 74088 w 1364418"/>
              <a:gd name="connsiteY133" fmla="*/ 212860 h 6858000"/>
              <a:gd name="connsiteX134" fmla="*/ 65798 w 1364418"/>
              <a:gd name="connsiteY134" fmla="*/ 144983 h 6858000"/>
              <a:gd name="connsiteX135" fmla="*/ 78082 w 1364418"/>
              <a:gd name="connsiteY135" fmla="*/ 55288 h 6858000"/>
              <a:gd name="connsiteX136" fmla="*/ 37636 w 1364418"/>
              <a:gd name="connsiteY136"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251033 w 1364418"/>
              <a:gd name="connsiteY8" fmla="*/ 6492130 h 6858000"/>
              <a:gd name="connsiteX9" fmla="*/ 266720 w 1364418"/>
              <a:gd name="connsiteY9" fmla="*/ 6431610 h 6858000"/>
              <a:gd name="connsiteX10" fmla="*/ 310425 w 1364418"/>
              <a:gd name="connsiteY10" fmla="*/ 6379786 h 6858000"/>
              <a:gd name="connsiteX11" fmla="*/ 293648 w 1364418"/>
              <a:gd name="connsiteY11" fmla="*/ 6334727 h 6858000"/>
              <a:gd name="connsiteX12" fmla="*/ 271063 w 1364418"/>
              <a:gd name="connsiteY12" fmla="*/ 6313295 h 6858000"/>
              <a:gd name="connsiteX13" fmla="*/ 278227 w 1364418"/>
              <a:gd name="connsiteY13" fmla="*/ 6280046 h 6858000"/>
              <a:gd name="connsiteX14" fmla="*/ 281226 w 1364418"/>
              <a:gd name="connsiteY14" fmla="*/ 6272987 h 6858000"/>
              <a:gd name="connsiteX15" fmla="*/ 288000 w 1364418"/>
              <a:gd name="connsiteY15" fmla="*/ 6252834 h 6858000"/>
              <a:gd name="connsiteX16" fmla="*/ 265992 w 1364418"/>
              <a:gd name="connsiteY16" fmla="*/ 6202459 h 6858000"/>
              <a:gd name="connsiteX17" fmla="*/ 264790 w 1364418"/>
              <a:gd name="connsiteY17" fmla="*/ 6153037 h 6858000"/>
              <a:gd name="connsiteX18" fmla="*/ 280205 w 1364418"/>
              <a:gd name="connsiteY18" fmla="*/ 6078132 h 6858000"/>
              <a:gd name="connsiteX19" fmla="*/ 267592 w 1364418"/>
              <a:gd name="connsiteY19" fmla="*/ 6028119 h 6858000"/>
              <a:gd name="connsiteX20" fmla="*/ 252821 w 1364418"/>
              <a:gd name="connsiteY20" fmla="*/ 5926735 h 6858000"/>
              <a:gd name="connsiteX21" fmla="*/ 302333 w 1364418"/>
              <a:gd name="connsiteY21" fmla="*/ 5712857 h 6858000"/>
              <a:gd name="connsiteX22" fmla="*/ 332131 w 1364418"/>
              <a:gd name="connsiteY22" fmla="*/ 5660491 h 6858000"/>
              <a:gd name="connsiteX23" fmla="*/ 341254 w 1364418"/>
              <a:gd name="connsiteY23" fmla="*/ 5563435 h 6858000"/>
              <a:gd name="connsiteX24" fmla="*/ 368130 w 1364418"/>
              <a:gd name="connsiteY24" fmla="*/ 5437125 h 6858000"/>
              <a:gd name="connsiteX25" fmla="*/ 381698 w 1364418"/>
              <a:gd name="connsiteY25" fmla="*/ 5396260 h 6858000"/>
              <a:gd name="connsiteX26" fmla="*/ 397679 w 1364418"/>
              <a:gd name="connsiteY26" fmla="*/ 5330009 h 6858000"/>
              <a:gd name="connsiteX27" fmla="*/ 431172 w 1364418"/>
              <a:gd name="connsiteY27" fmla="*/ 5273739 h 6858000"/>
              <a:gd name="connsiteX28" fmla="*/ 440771 w 1364418"/>
              <a:gd name="connsiteY28" fmla="*/ 5241779 h 6858000"/>
              <a:gd name="connsiteX29" fmla="*/ 451997 w 1364418"/>
              <a:gd name="connsiteY29" fmla="*/ 5225268 h 6858000"/>
              <a:gd name="connsiteX30" fmla="*/ 453017 w 1364418"/>
              <a:gd name="connsiteY30" fmla="*/ 5217684 h 6858000"/>
              <a:gd name="connsiteX31" fmla="*/ 460358 w 1364418"/>
              <a:gd name="connsiteY31" fmla="*/ 5193377 h 6858000"/>
              <a:gd name="connsiteX32" fmla="*/ 463661 w 1364418"/>
              <a:gd name="connsiteY32" fmla="*/ 5179288 h 6858000"/>
              <a:gd name="connsiteX33" fmla="*/ 464645 w 1364418"/>
              <a:gd name="connsiteY33" fmla="*/ 5173621 h 6858000"/>
              <a:gd name="connsiteX34" fmla="*/ 460279 w 1364418"/>
              <a:gd name="connsiteY34" fmla="*/ 5159961 h 6858000"/>
              <a:gd name="connsiteX35" fmla="*/ 466956 w 1364418"/>
              <a:gd name="connsiteY35" fmla="*/ 5144295 h 6858000"/>
              <a:gd name="connsiteX36" fmla="*/ 463889 w 1364418"/>
              <a:gd name="connsiteY36" fmla="*/ 5125185 h 6858000"/>
              <a:gd name="connsiteX37" fmla="*/ 470719 w 1364418"/>
              <a:gd name="connsiteY37" fmla="*/ 5121884 h 6858000"/>
              <a:gd name="connsiteX38" fmla="*/ 477755 w 1364418"/>
              <a:gd name="connsiteY38" fmla="*/ 5067850 h 6858000"/>
              <a:gd name="connsiteX39" fmla="*/ 480486 w 1364418"/>
              <a:gd name="connsiteY39" fmla="*/ 5060861 h 6858000"/>
              <a:gd name="connsiteX40" fmla="*/ 477190 w 1364418"/>
              <a:gd name="connsiteY40" fmla="*/ 5034192 h 6858000"/>
              <a:gd name="connsiteX41" fmla="*/ 478744 w 1364418"/>
              <a:gd name="connsiteY41" fmla="*/ 4993030 h 6858000"/>
              <a:gd name="connsiteX42" fmla="*/ 485653 w 1364418"/>
              <a:gd name="connsiteY42" fmla="*/ 4946844 h 6858000"/>
              <a:gd name="connsiteX43" fmla="*/ 481509 w 1364418"/>
              <a:gd name="connsiteY43" fmla="*/ 4932692 h 6858000"/>
              <a:gd name="connsiteX44" fmla="*/ 496912 w 1364418"/>
              <a:gd name="connsiteY44" fmla="*/ 4858827 h 6858000"/>
              <a:gd name="connsiteX45" fmla="*/ 502815 w 1364418"/>
              <a:gd name="connsiteY45" fmla="*/ 4821170 h 6858000"/>
              <a:gd name="connsiteX46" fmla="*/ 507548 w 1364418"/>
              <a:gd name="connsiteY46" fmla="*/ 4780965 h 6858000"/>
              <a:gd name="connsiteX47" fmla="*/ 508841 w 1364418"/>
              <a:gd name="connsiteY47" fmla="*/ 4750867 h 6858000"/>
              <a:gd name="connsiteX48" fmla="*/ 506648 w 1364418"/>
              <a:gd name="connsiteY48" fmla="*/ 4690749 h 6858000"/>
              <a:gd name="connsiteX49" fmla="*/ 502128 w 1364418"/>
              <a:gd name="connsiteY49" fmla="*/ 4584173 h 6858000"/>
              <a:gd name="connsiteX50" fmla="*/ 497211 w 1364418"/>
              <a:gd name="connsiteY50" fmla="*/ 4444346 h 6858000"/>
              <a:gd name="connsiteX51" fmla="*/ 493776 w 1364418"/>
              <a:gd name="connsiteY51" fmla="*/ 4375228 h 6858000"/>
              <a:gd name="connsiteX52" fmla="*/ 474429 w 1364418"/>
              <a:gd name="connsiteY52" fmla="*/ 4214165 h 6858000"/>
              <a:gd name="connsiteX53" fmla="*/ 478502 w 1364418"/>
              <a:gd name="connsiteY53" fmla="*/ 4090296 h 6858000"/>
              <a:gd name="connsiteX54" fmla="*/ 463758 w 1364418"/>
              <a:gd name="connsiteY54" fmla="*/ 4033999 h 6858000"/>
              <a:gd name="connsiteX55" fmla="*/ 464907 w 1364418"/>
              <a:gd name="connsiteY55" fmla="*/ 4031933 h 6858000"/>
              <a:gd name="connsiteX56" fmla="*/ 463483 w 1364418"/>
              <a:gd name="connsiteY56" fmla="*/ 4013953 h 6858000"/>
              <a:gd name="connsiteX57" fmla="*/ 449778 w 1364418"/>
              <a:gd name="connsiteY57" fmla="*/ 3974753 h 6858000"/>
              <a:gd name="connsiteX58" fmla="*/ 451376 w 1364418"/>
              <a:gd name="connsiteY58" fmla="*/ 3969950 h 6858000"/>
              <a:gd name="connsiteX59" fmla="*/ 444798 w 1364418"/>
              <a:gd name="connsiteY59" fmla="*/ 3933779 h 6858000"/>
              <a:gd name="connsiteX60" fmla="*/ 446129 w 1364418"/>
              <a:gd name="connsiteY60" fmla="*/ 3933093 h 6858000"/>
              <a:gd name="connsiteX61" fmla="*/ 450483 w 1364418"/>
              <a:gd name="connsiteY61" fmla="*/ 3922082 h 6858000"/>
              <a:gd name="connsiteX62" fmla="*/ 455561 w 1364418"/>
              <a:gd name="connsiteY62" fmla="*/ 3901461 h 6858000"/>
              <a:gd name="connsiteX63" fmla="*/ 478155 w 1364418"/>
              <a:gd name="connsiteY63" fmla="*/ 3813873 h 6858000"/>
              <a:gd name="connsiteX64" fmla="*/ 477580 w 1364418"/>
              <a:gd name="connsiteY64" fmla="*/ 3806161 h 6858000"/>
              <a:gd name="connsiteX65" fmla="*/ 477887 w 1364418"/>
              <a:gd name="connsiteY65" fmla="*/ 3805957 h 6858000"/>
              <a:gd name="connsiteX66" fmla="*/ 477914 w 1364418"/>
              <a:gd name="connsiteY66" fmla="*/ 3797724 h 6858000"/>
              <a:gd name="connsiteX67" fmla="*/ 476529 w 1364418"/>
              <a:gd name="connsiteY67" fmla="*/ 3792098 h 6858000"/>
              <a:gd name="connsiteX68" fmla="*/ 475413 w 1364418"/>
              <a:gd name="connsiteY68" fmla="*/ 3777135 h 6858000"/>
              <a:gd name="connsiteX69" fmla="*/ 477146 w 1364418"/>
              <a:gd name="connsiteY69" fmla="*/ 3771656 h 6858000"/>
              <a:gd name="connsiteX70" fmla="*/ 480889 w 1364418"/>
              <a:gd name="connsiteY70" fmla="*/ 3769007 h 6858000"/>
              <a:gd name="connsiteX71" fmla="*/ 480355 w 1364418"/>
              <a:gd name="connsiteY71" fmla="*/ 3767709 h 6858000"/>
              <a:gd name="connsiteX72" fmla="*/ 489051 w 1364418"/>
              <a:gd name="connsiteY72" fmla="*/ 3738082 h 6858000"/>
              <a:gd name="connsiteX73" fmla="*/ 496397 w 1364418"/>
              <a:gd name="connsiteY73" fmla="*/ 3673397 h 6858000"/>
              <a:gd name="connsiteX74" fmla="*/ 495693 w 1364418"/>
              <a:gd name="connsiteY74" fmla="*/ 3637109 h 6858000"/>
              <a:gd name="connsiteX75" fmla="*/ 499136 w 1364418"/>
              <a:gd name="connsiteY75" fmla="*/ 3536883 h 6858000"/>
              <a:gd name="connsiteX76" fmla="*/ 506674 w 1364418"/>
              <a:gd name="connsiteY76" fmla="*/ 3435652 h 6858000"/>
              <a:gd name="connsiteX77" fmla="*/ 508345 w 1364418"/>
              <a:gd name="connsiteY77" fmla="*/ 3307769 h 6858000"/>
              <a:gd name="connsiteX78" fmla="*/ 525908 w 1364418"/>
              <a:gd name="connsiteY78" fmla="*/ 3250522 h 6858000"/>
              <a:gd name="connsiteX79" fmla="*/ 526333 w 1364418"/>
              <a:gd name="connsiteY79" fmla="*/ 3229163 h 6858000"/>
              <a:gd name="connsiteX80" fmla="*/ 528156 w 1364418"/>
              <a:gd name="connsiteY80" fmla="*/ 3217217 h 6858000"/>
              <a:gd name="connsiteX81" fmla="*/ 514991 w 1364418"/>
              <a:gd name="connsiteY81" fmla="*/ 3183755 h 6858000"/>
              <a:gd name="connsiteX82" fmla="*/ 515492 w 1364418"/>
              <a:gd name="connsiteY82" fmla="*/ 3178642 h 6858000"/>
              <a:gd name="connsiteX83" fmla="*/ 503092 w 1364418"/>
              <a:gd name="connsiteY83" fmla="*/ 3158586 h 6858000"/>
              <a:gd name="connsiteX84" fmla="*/ 488277 w 1364418"/>
              <a:gd name="connsiteY84" fmla="*/ 3129034 h 6858000"/>
              <a:gd name="connsiteX85" fmla="*/ 488942 w 1364418"/>
              <a:gd name="connsiteY85" fmla="*/ 3126682 h 6858000"/>
              <a:gd name="connsiteX86" fmla="*/ 479810 w 1364418"/>
              <a:gd name="connsiteY86" fmla="*/ 3114519 h 6858000"/>
              <a:gd name="connsiteX87" fmla="*/ 466419 w 1364418"/>
              <a:gd name="connsiteY87" fmla="*/ 3106272 h 6858000"/>
              <a:gd name="connsiteX88" fmla="*/ 439149 w 1364418"/>
              <a:gd name="connsiteY88" fmla="*/ 2958185 h 6858000"/>
              <a:gd name="connsiteX89" fmla="*/ 381763 w 1364418"/>
              <a:gd name="connsiteY89" fmla="*/ 2762989 h 6858000"/>
              <a:gd name="connsiteX90" fmla="*/ 330681 w 1364418"/>
              <a:gd name="connsiteY90" fmla="*/ 2554718 h 6858000"/>
              <a:gd name="connsiteX91" fmla="*/ 310775 w 1364418"/>
              <a:gd name="connsiteY91" fmla="*/ 2485734 h 6858000"/>
              <a:gd name="connsiteX92" fmla="*/ 301498 w 1364418"/>
              <a:gd name="connsiteY92" fmla="*/ 2447068 h 6858000"/>
              <a:gd name="connsiteX93" fmla="*/ 288459 w 1364418"/>
              <a:gd name="connsiteY93" fmla="*/ 2425819 h 6858000"/>
              <a:gd name="connsiteX94" fmla="*/ 294458 w 1364418"/>
              <a:gd name="connsiteY94" fmla="*/ 2402874 h 6858000"/>
              <a:gd name="connsiteX95" fmla="*/ 297070 w 1364418"/>
              <a:gd name="connsiteY95" fmla="*/ 2381443 h 6858000"/>
              <a:gd name="connsiteX96" fmla="*/ 273399 w 1364418"/>
              <a:gd name="connsiteY96" fmla="*/ 2261920 h 6858000"/>
              <a:gd name="connsiteX97" fmla="*/ 263286 w 1364418"/>
              <a:gd name="connsiteY97" fmla="*/ 2195378 h 6858000"/>
              <a:gd name="connsiteX98" fmla="*/ 247503 w 1364418"/>
              <a:gd name="connsiteY98" fmla="*/ 2155135 h 6858000"/>
              <a:gd name="connsiteX99" fmla="*/ 244961 w 1364418"/>
              <a:gd name="connsiteY99" fmla="*/ 2118008 h 6858000"/>
              <a:gd name="connsiteX100" fmla="*/ 245954 w 1364418"/>
              <a:gd name="connsiteY100" fmla="*/ 2050531 h 6858000"/>
              <a:gd name="connsiteX101" fmla="*/ 237760 w 1364418"/>
              <a:gd name="connsiteY101" fmla="*/ 1963269 h 6858000"/>
              <a:gd name="connsiteX102" fmla="*/ 218938 w 1364418"/>
              <a:gd name="connsiteY102" fmla="*/ 1906352 h 6858000"/>
              <a:gd name="connsiteX103" fmla="*/ 195495 w 1364418"/>
              <a:gd name="connsiteY103" fmla="*/ 1861531 h 6858000"/>
              <a:gd name="connsiteX104" fmla="*/ 149294 w 1364418"/>
              <a:gd name="connsiteY104" fmla="*/ 1732919 h 6858000"/>
              <a:gd name="connsiteX105" fmla="*/ 121605 w 1364418"/>
              <a:gd name="connsiteY105" fmla="*/ 1663540 h 6858000"/>
              <a:gd name="connsiteX106" fmla="*/ 120731 w 1364418"/>
              <a:gd name="connsiteY106" fmla="*/ 1615777 h 6858000"/>
              <a:gd name="connsiteX107" fmla="*/ 101526 w 1364418"/>
              <a:gd name="connsiteY107" fmla="*/ 1563678 h 6858000"/>
              <a:gd name="connsiteX108" fmla="*/ 114606 w 1364418"/>
              <a:gd name="connsiteY108" fmla="*/ 1519474 h 6858000"/>
              <a:gd name="connsiteX109" fmla="*/ 107348 w 1364418"/>
              <a:gd name="connsiteY109" fmla="*/ 1477995 h 6858000"/>
              <a:gd name="connsiteX110" fmla="*/ 93433 w 1364418"/>
              <a:gd name="connsiteY110" fmla="*/ 1373769 h 6858000"/>
              <a:gd name="connsiteX111" fmla="*/ 101740 w 1364418"/>
              <a:gd name="connsiteY111" fmla="*/ 1307086 h 6858000"/>
              <a:gd name="connsiteX112" fmla="*/ 102928 w 1364418"/>
              <a:gd name="connsiteY112" fmla="*/ 1189033 h 6858000"/>
              <a:gd name="connsiteX113" fmla="*/ 107613 w 1364418"/>
              <a:gd name="connsiteY113" fmla="*/ 1168288 h 6858000"/>
              <a:gd name="connsiteX114" fmla="*/ 99895 w 1364418"/>
              <a:gd name="connsiteY114" fmla="*/ 1142577 h 6858000"/>
              <a:gd name="connsiteX115" fmla="*/ 89201 w 1364418"/>
              <a:gd name="connsiteY115" fmla="*/ 1088484 h 6858000"/>
              <a:gd name="connsiteX116" fmla="*/ 77937 w 1364418"/>
              <a:gd name="connsiteY116" fmla="*/ 1016103 h 6858000"/>
              <a:gd name="connsiteX117" fmla="*/ 79393 w 1364418"/>
              <a:gd name="connsiteY117" fmla="*/ 954054 h 6858000"/>
              <a:gd name="connsiteX118" fmla="*/ 90309 w 1364418"/>
              <a:gd name="connsiteY118" fmla="*/ 921368 h 6858000"/>
              <a:gd name="connsiteX119" fmla="*/ 74258 w 1364418"/>
              <a:gd name="connsiteY119" fmla="*/ 896999 h 6858000"/>
              <a:gd name="connsiteX120" fmla="*/ 43666 w 1364418"/>
              <a:gd name="connsiteY120" fmla="*/ 821517 h 6858000"/>
              <a:gd name="connsiteX121" fmla="*/ 22616 w 1364418"/>
              <a:gd name="connsiteY121" fmla="*/ 751353 h 6858000"/>
              <a:gd name="connsiteX122" fmla="*/ 22174 w 1364418"/>
              <a:gd name="connsiteY122" fmla="*/ 721230 h 6858000"/>
              <a:gd name="connsiteX123" fmla="*/ 7845 w 1364418"/>
              <a:gd name="connsiteY123" fmla="*/ 681659 h 6858000"/>
              <a:gd name="connsiteX124" fmla="*/ 31306 w 1364418"/>
              <a:gd name="connsiteY124" fmla="*/ 619315 h 6858000"/>
              <a:gd name="connsiteX125" fmla="*/ 15184 w 1364418"/>
              <a:gd name="connsiteY125" fmla="*/ 585934 h 6858000"/>
              <a:gd name="connsiteX126" fmla="*/ 22258 w 1364418"/>
              <a:gd name="connsiteY126" fmla="*/ 538948 h 6858000"/>
              <a:gd name="connsiteX127" fmla="*/ 26166 w 1364418"/>
              <a:gd name="connsiteY127" fmla="*/ 525163 h 6858000"/>
              <a:gd name="connsiteX128" fmla="*/ 52290 w 1364418"/>
              <a:gd name="connsiteY128" fmla="*/ 446567 h 6858000"/>
              <a:gd name="connsiteX129" fmla="*/ 51538 w 1364418"/>
              <a:gd name="connsiteY129" fmla="*/ 393828 h 6858000"/>
              <a:gd name="connsiteX130" fmla="*/ 51368 w 1364418"/>
              <a:gd name="connsiteY130" fmla="*/ 353137 h 6858000"/>
              <a:gd name="connsiteX131" fmla="*/ 55970 w 1364418"/>
              <a:gd name="connsiteY131" fmla="*/ 321428 h 6858000"/>
              <a:gd name="connsiteX132" fmla="*/ 57061 w 1364418"/>
              <a:gd name="connsiteY132" fmla="*/ 275771 h 6858000"/>
              <a:gd name="connsiteX133" fmla="*/ 74088 w 1364418"/>
              <a:gd name="connsiteY133" fmla="*/ 212860 h 6858000"/>
              <a:gd name="connsiteX134" fmla="*/ 65798 w 1364418"/>
              <a:gd name="connsiteY134" fmla="*/ 144983 h 6858000"/>
              <a:gd name="connsiteX135" fmla="*/ 78082 w 1364418"/>
              <a:gd name="connsiteY135" fmla="*/ 55288 h 6858000"/>
              <a:gd name="connsiteX136" fmla="*/ 37636 w 1364418"/>
              <a:gd name="connsiteY136"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266720 w 1364418"/>
              <a:gd name="connsiteY8" fmla="*/ 6431610 h 6858000"/>
              <a:gd name="connsiteX9" fmla="*/ 310425 w 1364418"/>
              <a:gd name="connsiteY9" fmla="*/ 6379786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339152 w 1364418"/>
              <a:gd name="connsiteY8" fmla="*/ 6471804 h 6858000"/>
              <a:gd name="connsiteX9" fmla="*/ 310425 w 1364418"/>
              <a:gd name="connsiteY9" fmla="*/ 6379786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149205 w 1364418"/>
              <a:gd name="connsiteY5" fmla="*/ 6737706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8000 w 1364418"/>
              <a:gd name="connsiteY13" fmla="*/ 6252834 h 6858000"/>
              <a:gd name="connsiteX14" fmla="*/ 265992 w 1364418"/>
              <a:gd name="connsiteY14" fmla="*/ 6202459 h 6858000"/>
              <a:gd name="connsiteX15" fmla="*/ 264790 w 1364418"/>
              <a:gd name="connsiteY15" fmla="*/ 6153037 h 6858000"/>
              <a:gd name="connsiteX16" fmla="*/ 280205 w 1364418"/>
              <a:gd name="connsiteY16" fmla="*/ 6078132 h 6858000"/>
              <a:gd name="connsiteX17" fmla="*/ 267592 w 1364418"/>
              <a:gd name="connsiteY17" fmla="*/ 6028119 h 6858000"/>
              <a:gd name="connsiteX18" fmla="*/ 252821 w 1364418"/>
              <a:gd name="connsiteY18" fmla="*/ 5926735 h 6858000"/>
              <a:gd name="connsiteX19" fmla="*/ 302333 w 1364418"/>
              <a:gd name="connsiteY19" fmla="*/ 5712857 h 6858000"/>
              <a:gd name="connsiteX20" fmla="*/ 332131 w 1364418"/>
              <a:gd name="connsiteY20" fmla="*/ 5660491 h 6858000"/>
              <a:gd name="connsiteX21" fmla="*/ 341254 w 1364418"/>
              <a:gd name="connsiteY21" fmla="*/ 5563435 h 6858000"/>
              <a:gd name="connsiteX22" fmla="*/ 368130 w 1364418"/>
              <a:gd name="connsiteY22" fmla="*/ 5437125 h 6858000"/>
              <a:gd name="connsiteX23" fmla="*/ 381698 w 1364418"/>
              <a:gd name="connsiteY23" fmla="*/ 5396260 h 6858000"/>
              <a:gd name="connsiteX24" fmla="*/ 397679 w 1364418"/>
              <a:gd name="connsiteY24" fmla="*/ 5330009 h 6858000"/>
              <a:gd name="connsiteX25" fmla="*/ 431172 w 1364418"/>
              <a:gd name="connsiteY25" fmla="*/ 5273739 h 6858000"/>
              <a:gd name="connsiteX26" fmla="*/ 440771 w 1364418"/>
              <a:gd name="connsiteY26" fmla="*/ 5241779 h 6858000"/>
              <a:gd name="connsiteX27" fmla="*/ 451997 w 1364418"/>
              <a:gd name="connsiteY27" fmla="*/ 5225268 h 6858000"/>
              <a:gd name="connsiteX28" fmla="*/ 453017 w 1364418"/>
              <a:gd name="connsiteY28" fmla="*/ 5217684 h 6858000"/>
              <a:gd name="connsiteX29" fmla="*/ 460358 w 1364418"/>
              <a:gd name="connsiteY29" fmla="*/ 5193377 h 6858000"/>
              <a:gd name="connsiteX30" fmla="*/ 463661 w 1364418"/>
              <a:gd name="connsiteY30" fmla="*/ 5179288 h 6858000"/>
              <a:gd name="connsiteX31" fmla="*/ 464645 w 1364418"/>
              <a:gd name="connsiteY31" fmla="*/ 5173621 h 6858000"/>
              <a:gd name="connsiteX32" fmla="*/ 460279 w 1364418"/>
              <a:gd name="connsiteY32" fmla="*/ 5159961 h 6858000"/>
              <a:gd name="connsiteX33" fmla="*/ 466956 w 1364418"/>
              <a:gd name="connsiteY33" fmla="*/ 5144295 h 6858000"/>
              <a:gd name="connsiteX34" fmla="*/ 463889 w 1364418"/>
              <a:gd name="connsiteY34" fmla="*/ 5125185 h 6858000"/>
              <a:gd name="connsiteX35" fmla="*/ 470719 w 1364418"/>
              <a:gd name="connsiteY35" fmla="*/ 5121884 h 6858000"/>
              <a:gd name="connsiteX36" fmla="*/ 477755 w 1364418"/>
              <a:gd name="connsiteY36" fmla="*/ 5067850 h 6858000"/>
              <a:gd name="connsiteX37" fmla="*/ 480486 w 1364418"/>
              <a:gd name="connsiteY37" fmla="*/ 5060861 h 6858000"/>
              <a:gd name="connsiteX38" fmla="*/ 477190 w 1364418"/>
              <a:gd name="connsiteY38" fmla="*/ 5034192 h 6858000"/>
              <a:gd name="connsiteX39" fmla="*/ 478744 w 1364418"/>
              <a:gd name="connsiteY39" fmla="*/ 4993030 h 6858000"/>
              <a:gd name="connsiteX40" fmla="*/ 485653 w 1364418"/>
              <a:gd name="connsiteY40" fmla="*/ 4946844 h 6858000"/>
              <a:gd name="connsiteX41" fmla="*/ 481509 w 1364418"/>
              <a:gd name="connsiteY41" fmla="*/ 4932692 h 6858000"/>
              <a:gd name="connsiteX42" fmla="*/ 496912 w 1364418"/>
              <a:gd name="connsiteY42" fmla="*/ 4858827 h 6858000"/>
              <a:gd name="connsiteX43" fmla="*/ 502815 w 1364418"/>
              <a:gd name="connsiteY43" fmla="*/ 4821170 h 6858000"/>
              <a:gd name="connsiteX44" fmla="*/ 507548 w 1364418"/>
              <a:gd name="connsiteY44" fmla="*/ 4780965 h 6858000"/>
              <a:gd name="connsiteX45" fmla="*/ 508841 w 1364418"/>
              <a:gd name="connsiteY45" fmla="*/ 4750867 h 6858000"/>
              <a:gd name="connsiteX46" fmla="*/ 506648 w 1364418"/>
              <a:gd name="connsiteY46" fmla="*/ 4690749 h 6858000"/>
              <a:gd name="connsiteX47" fmla="*/ 502128 w 1364418"/>
              <a:gd name="connsiteY47" fmla="*/ 4584173 h 6858000"/>
              <a:gd name="connsiteX48" fmla="*/ 497211 w 1364418"/>
              <a:gd name="connsiteY48" fmla="*/ 4444346 h 6858000"/>
              <a:gd name="connsiteX49" fmla="*/ 493776 w 1364418"/>
              <a:gd name="connsiteY49" fmla="*/ 4375228 h 6858000"/>
              <a:gd name="connsiteX50" fmla="*/ 474429 w 1364418"/>
              <a:gd name="connsiteY50" fmla="*/ 4214165 h 6858000"/>
              <a:gd name="connsiteX51" fmla="*/ 478502 w 1364418"/>
              <a:gd name="connsiteY51" fmla="*/ 4090296 h 6858000"/>
              <a:gd name="connsiteX52" fmla="*/ 463758 w 1364418"/>
              <a:gd name="connsiteY52" fmla="*/ 4033999 h 6858000"/>
              <a:gd name="connsiteX53" fmla="*/ 464907 w 1364418"/>
              <a:gd name="connsiteY53" fmla="*/ 4031933 h 6858000"/>
              <a:gd name="connsiteX54" fmla="*/ 463483 w 1364418"/>
              <a:gd name="connsiteY54" fmla="*/ 4013953 h 6858000"/>
              <a:gd name="connsiteX55" fmla="*/ 449778 w 1364418"/>
              <a:gd name="connsiteY55" fmla="*/ 3974753 h 6858000"/>
              <a:gd name="connsiteX56" fmla="*/ 451376 w 1364418"/>
              <a:gd name="connsiteY56" fmla="*/ 3969950 h 6858000"/>
              <a:gd name="connsiteX57" fmla="*/ 444798 w 1364418"/>
              <a:gd name="connsiteY57" fmla="*/ 3933779 h 6858000"/>
              <a:gd name="connsiteX58" fmla="*/ 446129 w 1364418"/>
              <a:gd name="connsiteY58" fmla="*/ 3933093 h 6858000"/>
              <a:gd name="connsiteX59" fmla="*/ 450483 w 1364418"/>
              <a:gd name="connsiteY59" fmla="*/ 3922082 h 6858000"/>
              <a:gd name="connsiteX60" fmla="*/ 455561 w 1364418"/>
              <a:gd name="connsiteY60" fmla="*/ 3901461 h 6858000"/>
              <a:gd name="connsiteX61" fmla="*/ 478155 w 1364418"/>
              <a:gd name="connsiteY61" fmla="*/ 3813873 h 6858000"/>
              <a:gd name="connsiteX62" fmla="*/ 477580 w 1364418"/>
              <a:gd name="connsiteY62" fmla="*/ 3806161 h 6858000"/>
              <a:gd name="connsiteX63" fmla="*/ 477887 w 1364418"/>
              <a:gd name="connsiteY63" fmla="*/ 3805957 h 6858000"/>
              <a:gd name="connsiteX64" fmla="*/ 477914 w 1364418"/>
              <a:gd name="connsiteY64" fmla="*/ 3797724 h 6858000"/>
              <a:gd name="connsiteX65" fmla="*/ 476529 w 1364418"/>
              <a:gd name="connsiteY65" fmla="*/ 3792098 h 6858000"/>
              <a:gd name="connsiteX66" fmla="*/ 475413 w 1364418"/>
              <a:gd name="connsiteY66" fmla="*/ 3777135 h 6858000"/>
              <a:gd name="connsiteX67" fmla="*/ 477146 w 1364418"/>
              <a:gd name="connsiteY67" fmla="*/ 3771656 h 6858000"/>
              <a:gd name="connsiteX68" fmla="*/ 480889 w 1364418"/>
              <a:gd name="connsiteY68" fmla="*/ 3769007 h 6858000"/>
              <a:gd name="connsiteX69" fmla="*/ 480355 w 1364418"/>
              <a:gd name="connsiteY69" fmla="*/ 3767709 h 6858000"/>
              <a:gd name="connsiteX70" fmla="*/ 489051 w 1364418"/>
              <a:gd name="connsiteY70" fmla="*/ 3738082 h 6858000"/>
              <a:gd name="connsiteX71" fmla="*/ 496397 w 1364418"/>
              <a:gd name="connsiteY71" fmla="*/ 3673397 h 6858000"/>
              <a:gd name="connsiteX72" fmla="*/ 495693 w 1364418"/>
              <a:gd name="connsiteY72" fmla="*/ 3637109 h 6858000"/>
              <a:gd name="connsiteX73" fmla="*/ 499136 w 1364418"/>
              <a:gd name="connsiteY73" fmla="*/ 3536883 h 6858000"/>
              <a:gd name="connsiteX74" fmla="*/ 506674 w 1364418"/>
              <a:gd name="connsiteY74" fmla="*/ 3435652 h 6858000"/>
              <a:gd name="connsiteX75" fmla="*/ 508345 w 1364418"/>
              <a:gd name="connsiteY75" fmla="*/ 3307769 h 6858000"/>
              <a:gd name="connsiteX76" fmla="*/ 525908 w 1364418"/>
              <a:gd name="connsiteY76" fmla="*/ 3250522 h 6858000"/>
              <a:gd name="connsiteX77" fmla="*/ 526333 w 1364418"/>
              <a:gd name="connsiteY77" fmla="*/ 3229163 h 6858000"/>
              <a:gd name="connsiteX78" fmla="*/ 528156 w 1364418"/>
              <a:gd name="connsiteY78" fmla="*/ 3217217 h 6858000"/>
              <a:gd name="connsiteX79" fmla="*/ 514991 w 1364418"/>
              <a:gd name="connsiteY79" fmla="*/ 3183755 h 6858000"/>
              <a:gd name="connsiteX80" fmla="*/ 515492 w 1364418"/>
              <a:gd name="connsiteY80" fmla="*/ 3178642 h 6858000"/>
              <a:gd name="connsiteX81" fmla="*/ 503092 w 1364418"/>
              <a:gd name="connsiteY81" fmla="*/ 3158586 h 6858000"/>
              <a:gd name="connsiteX82" fmla="*/ 488277 w 1364418"/>
              <a:gd name="connsiteY82" fmla="*/ 3129034 h 6858000"/>
              <a:gd name="connsiteX83" fmla="*/ 488942 w 1364418"/>
              <a:gd name="connsiteY83" fmla="*/ 3126682 h 6858000"/>
              <a:gd name="connsiteX84" fmla="*/ 479810 w 1364418"/>
              <a:gd name="connsiteY84" fmla="*/ 3114519 h 6858000"/>
              <a:gd name="connsiteX85" fmla="*/ 466419 w 1364418"/>
              <a:gd name="connsiteY85" fmla="*/ 3106272 h 6858000"/>
              <a:gd name="connsiteX86" fmla="*/ 439149 w 1364418"/>
              <a:gd name="connsiteY86" fmla="*/ 2958185 h 6858000"/>
              <a:gd name="connsiteX87" fmla="*/ 381763 w 1364418"/>
              <a:gd name="connsiteY87" fmla="*/ 2762989 h 6858000"/>
              <a:gd name="connsiteX88" fmla="*/ 330681 w 1364418"/>
              <a:gd name="connsiteY88" fmla="*/ 2554718 h 6858000"/>
              <a:gd name="connsiteX89" fmla="*/ 310775 w 1364418"/>
              <a:gd name="connsiteY89" fmla="*/ 2485734 h 6858000"/>
              <a:gd name="connsiteX90" fmla="*/ 301498 w 1364418"/>
              <a:gd name="connsiteY90" fmla="*/ 2447068 h 6858000"/>
              <a:gd name="connsiteX91" fmla="*/ 288459 w 1364418"/>
              <a:gd name="connsiteY91" fmla="*/ 2425819 h 6858000"/>
              <a:gd name="connsiteX92" fmla="*/ 294458 w 1364418"/>
              <a:gd name="connsiteY92" fmla="*/ 2402874 h 6858000"/>
              <a:gd name="connsiteX93" fmla="*/ 297070 w 1364418"/>
              <a:gd name="connsiteY93" fmla="*/ 2381443 h 6858000"/>
              <a:gd name="connsiteX94" fmla="*/ 273399 w 1364418"/>
              <a:gd name="connsiteY94" fmla="*/ 2261920 h 6858000"/>
              <a:gd name="connsiteX95" fmla="*/ 263286 w 1364418"/>
              <a:gd name="connsiteY95" fmla="*/ 2195378 h 6858000"/>
              <a:gd name="connsiteX96" fmla="*/ 247503 w 1364418"/>
              <a:gd name="connsiteY96" fmla="*/ 2155135 h 6858000"/>
              <a:gd name="connsiteX97" fmla="*/ 244961 w 1364418"/>
              <a:gd name="connsiteY97" fmla="*/ 2118008 h 6858000"/>
              <a:gd name="connsiteX98" fmla="*/ 245954 w 1364418"/>
              <a:gd name="connsiteY98" fmla="*/ 2050531 h 6858000"/>
              <a:gd name="connsiteX99" fmla="*/ 237760 w 1364418"/>
              <a:gd name="connsiteY99" fmla="*/ 1963269 h 6858000"/>
              <a:gd name="connsiteX100" fmla="*/ 218938 w 1364418"/>
              <a:gd name="connsiteY100" fmla="*/ 1906352 h 6858000"/>
              <a:gd name="connsiteX101" fmla="*/ 195495 w 1364418"/>
              <a:gd name="connsiteY101" fmla="*/ 1861531 h 6858000"/>
              <a:gd name="connsiteX102" fmla="*/ 149294 w 1364418"/>
              <a:gd name="connsiteY102" fmla="*/ 1732919 h 6858000"/>
              <a:gd name="connsiteX103" fmla="*/ 121605 w 1364418"/>
              <a:gd name="connsiteY103" fmla="*/ 1663540 h 6858000"/>
              <a:gd name="connsiteX104" fmla="*/ 120731 w 1364418"/>
              <a:gd name="connsiteY104" fmla="*/ 1615777 h 6858000"/>
              <a:gd name="connsiteX105" fmla="*/ 101526 w 1364418"/>
              <a:gd name="connsiteY105" fmla="*/ 1563678 h 6858000"/>
              <a:gd name="connsiteX106" fmla="*/ 114606 w 1364418"/>
              <a:gd name="connsiteY106" fmla="*/ 1519474 h 6858000"/>
              <a:gd name="connsiteX107" fmla="*/ 107348 w 1364418"/>
              <a:gd name="connsiteY107" fmla="*/ 1477995 h 6858000"/>
              <a:gd name="connsiteX108" fmla="*/ 93433 w 1364418"/>
              <a:gd name="connsiteY108" fmla="*/ 1373769 h 6858000"/>
              <a:gd name="connsiteX109" fmla="*/ 101740 w 1364418"/>
              <a:gd name="connsiteY109" fmla="*/ 1307086 h 6858000"/>
              <a:gd name="connsiteX110" fmla="*/ 102928 w 1364418"/>
              <a:gd name="connsiteY110" fmla="*/ 1189033 h 6858000"/>
              <a:gd name="connsiteX111" fmla="*/ 107613 w 1364418"/>
              <a:gd name="connsiteY111" fmla="*/ 1168288 h 6858000"/>
              <a:gd name="connsiteX112" fmla="*/ 99895 w 1364418"/>
              <a:gd name="connsiteY112" fmla="*/ 1142577 h 6858000"/>
              <a:gd name="connsiteX113" fmla="*/ 89201 w 1364418"/>
              <a:gd name="connsiteY113" fmla="*/ 1088484 h 6858000"/>
              <a:gd name="connsiteX114" fmla="*/ 77937 w 1364418"/>
              <a:gd name="connsiteY114" fmla="*/ 1016103 h 6858000"/>
              <a:gd name="connsiteX115" fmla="*/ 79393 w 1364418"/>
              <a:gd name="connsiteY115" fmla="*/ 954054 h 6858000"/>
              <a:gd name="connsiteX116" fmla="*/ 90309 w 1364418"/>
              <a:gd name="connsiteY116" fmla="*/ 921368 h 6858000"/>
              <a:gd name="connsiteX117" fmla="*/ 74258 w 1364418"/>
              <a:gd name="connsiteY117" fmla="*/ 896999 h 6858000"/>
              <a:gd name="connsiteX118" fmla="*/ 43666 w 1364418"/>
              <a:gd name="connsiteY118" fmla="*/ 821517 h 6858000"/>
              <a:gd name="connsiteX119" fmla="*/ 22616 w 1364418"/>
              <a:gd name="connsiteY119" fmla="*/ 751353 h 6858000"/>
              <a:gd name="connsiteX120" fmla="*/ 22174 w 1364418"/>
              <a:gd name="connsiteY120" fmla="*/ 721230 h 6858000"/>
              <a:gd name="connsiteX121" fmla="*/ 7845 w 1364418"/>
              <a:gd name="connsiteY121" fmla="*/ 681659 h 6858000"/>
              <a:gd name="connsiteX122" fmla="*/ 31306 w 1364418"/>
              <a:gd name="connsiteY122" fmla="*/ 619315 h 6858000"/>
              <a:gd name="connsiteX123" fmla="*/ 15184 w 1364418"/>
              <a:gd name="connsiteY123" fmla="*/ 585934 h 6858000"/>
              <a:gd name="connsiteX124" fmla="*/ 22258 w 1364418"/>
              <a:gd name="connsiteY124" fmla="*/ 538948 h 6858000"/>
              <a:gd name="connsiteX125" fmla="*/ 26166 w 1364418"/>
              <a:gd name="connsiteY125" fmla="*/ 525163 h 6858000"/>
              <a:gd name="connsiteX126" fmla="*/ 52290 w 1364418"/>
              <a:gd name="connsiteY126" fmla="*/ 446567 h 6858000"/>
              <a:gd name="connsiteX127" fmla="*/ 51538 w 1364418"/>
              <a:gd name="connsiteY127" fmla="*/ 393828 h 6858000"/>
              <a:gd name="connsiteX128" fmla="*/ 51368 w 1364418"/>
              <a:gd name="connsiteY128" fmla="*/ 353137 h 6858000"/>
              <a:gd name="connsiteX129" fmla="*/ 55970 w 1364418"/>
              <a:gd name="connsiteY129" fmla="*/ 321428 h 6858000"/>
              <a:gd name="connsiteX130" fmla="*/ 57061 w 1364418"/>
              <a:gd name="connsiteY130" fmla="*/ 275771 h 6858000"/>
              <a:gd name="connsiteX131" fmla="*/ 74088 w 1364418"/>
              <a:gd name="connsiteY131" fmla="*/ 212860 h 6858000"/>
              <a:gd name="connsiteX132" fmla="*/ 65798 w 1364418"/>
              <a:gd name="connsiteY132" fmla="*/ 144983 h 6858000"/>
              <a:gd name="connsiteX133" fmla="*/ 78082 w 1364418"/>
              <a:gd name="connsiteY133" fmla="*/ 55288 h 6858000"/>
              <a:gd name="connsiteX134" fmla="*/ 37636 w 1364418"/>
              <a:gd name="connsiteY134"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8227 w 1364418"/>
              <a:gd name="connsiteY11" fmla="*/ 6280046 h 6858000"/>
              <a:gd name="connsiteX12" fmla="*/ 288000 w 1364418"/>
              <a:gd name="connsiteY12" fmla="*/ 6252834 h 6858000"/>
              <a:gd name="connsiteX13" fmla="*/ 265992 w 1364418"/>
              <a:gd name="connsiteY13" fmla="*/ 6202459 h 6858000"/>
              <a:gd name="connsiteX14" fmla="*/ 264790 w 1364418"/>
              <a:gd name="connsiteY14" fmla="*/ 6153037 h 6858000"/>
              <a:gd name="connsiteX15" fmla="*/ 280205 w 1364418"/>
              <a:gd name="connsiteY15" fmla="*/ 6078132 h 6858000"/>
              <a:gd name="connsiteX16" fmla="*/ 267592 w 1364418"/>
              <a:gd name="connsiteY16" fmla="*/ 6028119 h 6858000"/>
              <a:gd name="connsiteX17" fmla="*/ 252821 w 1364418"/>
              <a:gd name="connsiteY17" fmla="*/ 5926735 h 6858000"/>
              <a:gd name="connsiteX18" fmla="*/ 302333 w 1364418"/>
              <a:gd name="connsiteY18" fmla="*/ 5712857 h 6858000"/>
              <a:gd name="connsiteX19" fmla="*/ 332131 w 1364418"/>
              <a:gd name="connsiteY19" fmla="*/ 5660491 h 6858000"/>
              <a:gd name="connsiteX20" fmla="*/ 341254 w 1364418"/>
              <a:gd name="connsiteY20" fmla="*/ 5563435 h 6858000"/>
              <a:gd name="connsiteX21" fmla="*/ 368130 w 1364418"/>
              <a:gd name="connsiteY21" fmla="*/ 5437125 h 6858000"/>
              <a:gd name="connsiteX22" fmla="*/ 381698 w 1364418"/>
              <a:gd name="connsiteY22" fmla="*/ 5396260 h 6858000"/>
              <a:gd name="connsiteX23" fmla="*/ 397679 w 1364418"/>
              <a:gd name="connsiteY23" fmla="*/ 5330009 h 6858000"/>
              <a:gd name="connsiteX24" fmla="*/ 431172 w 1364418"/>
              <a:gd name="connsiteY24" fmla="*/ 5273739 h 6858000"/>
              <a:gd name="connsiteX25" fmla="*/ 440771 w 1364418"/>
              <a:gd name="connsiteY25" fmla="*/ 5241779 h 6858000"/>
              <a:gd name="connsiteX26" fmla="*/ 451997 w 1364418"/>
              <a:gd name="connsiteY26" fmla="*/ 5225268 h 6858000"/>
              <a:gd name="connsiteX27" fmla="*/ 453017 w 1364418"/>
              <a:gd name="connsiteY27" fmla="*/ 5217684 h 6858000"/>
              <a:gd name="connsiteX28" fmla="*/ 460358 w 1364418"/>
              <a:gd name="connsiteY28" fmla="*/ 5193377 h 6858000"/>
              <a:gd name="connsiteX29" fmla="*/ 463661 w 1364418"/>
              <a:gd name="connsiteY29" fmla="*/ 5179288 h 6858000"/>
              <a:gd name="connsiteX30" fmla="*/ 464645 w 1364418"/>
              <a:gd name="connsiteY30" fmla="*/ 5173621 h 6858000"/>
              <a:gd name="connsiteX31" fmla="*/ 460279 w 1364418"/>
              <a:gd name="connsiteY31" fmla="*/ 5159961 h 6858000"/>
              <a:gd name="connsiteX32" fmla="*/ 466956 w 1364418"/>
              <a:gd name="connsiteY32" fmla="*/ 5144295 h 6858000"/>
              <a:gd name="connsiteX33" fmla="*/ 463889 w 1364418"/>
              <a:gd name="connsiteY33" fmla="*/ 5125185 h 6858000"/>
              <a:gd name="connsiteX34" fmla="*/ 470719 w 1364418"/>
              <a:gd name="connsiteY34" fmla="*/ 5121884 h 6858000"/>
              <a:gd name="connsiteX35" fmla="*/ 477755 w 1364418"/>
              <a:gd name="connsiteY35" fmla="*/ 5067850 h 6858000"/>
              <a:gd name="connsiteX36" fmla="*/ 480486 w 1364418"/>
              <a:gd name="connsiteY36" fmla="*/ 5060861 h 6858000"/>
              <a:gd name="connsiteX37" fmla="*/ 477190 w 1364418"/>
              <a:gd name="connsiteY37" fmla="*/ 5034192 h 6858000"/>
              <a:gd name="connsiteX38" fmla="*/ 478744 w 1364418"/>
              <a:gd name="connsiteY38" fmla="*/ 4993030 h 6858000"/>
              <a:gd name="connsiteX39" fmla="*/ 485653 w 1364418"/>
              <a:gd name="connsiteY39" fmla="*/ 4946844 h 6858000"/>
              <a:gd name="connsiteX40" fmla="*/ 481509 w 1364418"/>
              <a:gd name="connsiteY40" fmla="*/ 4932692 h 6858000"/>
              <a:gd name="connsiteX41" fmla="*/ 496912 w 1364418"/>
              <a:gd name="connsiteY41" fmla="*/ 4858827 h 6858000"/>
              <a:gd name="connsiteX42" fmla="*/ 502815 w 1364418"/>
              <a:gd name="connsiteY42" fmla="*/ 4821170 h 6858000"/>
              <a:gd name="connsiteX43" fmla="*/ 507548 w 1364418"/>
              <a:gd name="connsiteY43" fmla="*/ 4780965 h 6858000"/>
              <a:gd name="connsiteX44" fmla="*/ 508841 w 1364418"/>
              <a:gd name="connsiteY44" fmla="*/ 4750867 h 6858000"/>
              <a:gd name="connsiteX45" fmla="*/ 506648 w 1364418"/>
              <a:gd name="connsiteY45" fmla="*/ 4690749 h 6858000"/>
              <a:gd name="connsiteX46" fmla="*/ 502128 w 1364418"/>
              <a:gd name="connsiteY46" fmla="*/ 4584173 h 6858000"/>
              <a:gd name="connsiteX47" fmla="*/ 497211 w 1364418"/>
              <a:gd name="connsiteY47" fmla="*/ 4444346 h 6858000"/>
              <a:gd name="connsiteX48" fmla="*/ 493776 w 1364418"/>
              <a:gd name="connsiteY48" fmla="*/ 4375228 h 6858000"/>
              <a:gd name="connsiteX49" fmla="*/ 474429 w 1364418"/>
              <a:gd name="connsiteY49" fmla="*/ 4214165 h 6858000"/>
              <a:gd name="connsiteX50" fmla="*/ 478502 w 1364418"/>
              <a:gd name="connsiteY50" fmla="*/ 4090296 h 6858000"/>
              <a:gd name="connsiteX51" fmla="*/ 463758 w 1364418"/>
              <a:gd name="connsiteY51" fmla="*/ 4033999 h 6858000"/>
              <a:gd name="connsiteX52" fmla="*/ 464907 w 1364418"/>
              <a:gd name="connsiteY52" fmla="*/ 4031933 h 6858000"/>
              <a:gd name="connsiteX53" fmla="*/ 463483 w 1364418"/>
              <a:gd name="connsiteY53" fmla="*/ 4013953 h 6858000"/>
              <a:gd name="connsiteX54" fmla="*/ 449778 w 1364418"/>
              <a:gd name="connsiteY54" fmla="*/ 3974753 h 6858000"/>
              <a:gd name="connsiteX55" fmla="*/ 451376 w 1364418"/>
              <a:gd name="connsiteY55" fmla="*/ 3969950 h 6858000"/>
              <a:gd name="connsiteX56" fmla="*/ 444798 w 1364418"/>
              <a:gd name="connsiteY56" fmla="*/ 3933779 h 6858000"/>
              <a:gd name="connsiteX57" fmla="*/ 446129 w 1364418"/>
              <a:gd name="connsiteY57" fmla="*/ 3933093 h 6858000"/>
              <a:gd name="connsiteX58" fmla="*/ 450483 w 1364418"/>
              <a:gd name="connsiteY58" fmla="*/ 3922082 h 6858000"/>
              <a:gd name="connsiteX59" fmla="*/ 455561 w 1364418"/>
              <a:gd name="connsiteY59" fmla="*/ 3901461 h 6858000"/>
              <a:gd name="connsiteX60" fmla="*/ 478155 w 1364418"/>
              <a:gd name="connsiteY60" fmla="*/ 3813873 h 6858000"/>
              <a:gd name="connsiteX61" fmla="*/ 477580 w 1364418"/>
              <a:gd name="connsiteY61" fmla="*/ 3806161 h 6858000"/>
              <a:gd name="connsiteX62" fmla="*/ 477887 w 1364418"/>
              <a:gd name="connsiteY62" fmla="*/ 3805957 h 6858000"/>
              <a:gd name="connsiteX63" fmla="*/ 477914 w 1364418"/>
              <a:gd name="connsiteY63" fmla="*/ 3797724 h 6858000"/>
              <a:gd name="connsiteX64" fmla="*/ 476529 w 1364418"/>
              <a:gd name="connsiteY64" fmla="*/ 3792098 h 6858000"/>
              <a:gd name="connsiteX65" fmla="*/ 475413 w 1364418"/>
              <a:gd name="connsiteY65" fmla="*/ 3777135 h 6858000"/>
              <a:gd name="connsiteX66" fmla="*/ 477146 w 1364418"/>
              <a:gd name="connsiteY66" fmla="*/ 3771656 h 6858000"/>
              <a:gd name="connsiteX67" fmla="*/ 480889 w 1364418"/>
              <a:gd name="connsiteY67" fmla="*/ 3769007 h 6858000"/>
              <a:gd name="connsiteX68" fmla="*/ 480355 w 1364418"/>
              <a:gd name="connsiteY68" fmla="*/ 3767709 h 6858000"/>
              <a:gd name="connsiteX69" fmla="*/ 489051 w 1364418"/>
              <a:gd name="connsiteY69" fmla="*/ 3738082 h 6858000"/>
              <a:gd name="connsiteX70" fmla="*/ 496397 w 1364418"/>
              <a:gd name="connsiteY70" fmla="*/ 3673397 h 6858000"/>
              <a:gd name="connsiteX71" fmla="*/ 495693 w 1364418"/>
              <a:gd name="connsiteY71" fmla="*/ 3637109 h 6858000"/>
              <a:gd name="connsiteX72" fmla="*/ 499136 w 1364418"/>
              <a:gd name="connsiteY72" fmla="*/ 3536883 h 6858000"/>
              <a:gd name="connsiteX73" fmla="*/ 506674 w 1364418"/>
              <a:gd name="connsiteY73" fmla="*/ 3435652 h 6858000"/>
              <a:gd name="connsiteX74" fmla="*/ 508345 w 1364418"/>
              <a:gd name="connsiteY74" fmla="*/ 3307769 h 6858000"/>
              <a:gd name="connsiteX75" fmla="*/ 525908 w 1364418"/>
              <a:gd name="connsiteY75" fmla="*/ 3250522 h 6858000"/>
              <a:gd name="connsiteX76" fmla="*/ 526333 w 1364418"/>
              <a:gd name="connsiteY76" fmla="*/ 3229163 h 6858000"/>
              <a:gd name="connsiteX77" fmla="*/ 528156 w 1364418"/>
              <a:gd name="connsiteY77" fmla="*/ 3217217 h 6858000"/>
              <a:gd name="connsiteX78" fmla="*/ 514991 w 1364418"/>
              <a:gd name="connsiteY78" fmla="*/ 3183755 h 6858000"/>
              <a:gd name="connsiteX79" fmla="*/ 515492 w 1364418"/>
              <a:gd name="connsiteY79" fmla="*/ 3178642 h 6858000"/>
              <a:gd name="connsiteX80" fmla="*/ 503092 w 1364418"/>
              <a:gd name="connsiteY80" fmla="*/ 3158586 h 6858000"/>
              <a:gd name="connsiteX81" fmla="*/ 488277 w 1364418"/>
              <a:gd name="connsiteY81" fmla="*/ 3129034 h 6858000"/>
              <a:gd name="connsiteX82" fmla="*/ 488942 w 1364418"/>
              <a:gd name="connsiteY82" fmla="*/ 3126682 h 6858000"/>
              <a:gd name="connsiteX83" fmla="*/ 479810 w 1364418"/>
              <a:gd name="connsiteY83" fmla="*/ 3114519 h 6858000"/>
              <a:gd name="connsiteX84" fmla="*/ 466419 w 1364418"/>
              <a:gd name="connsiteY84" fmla="*/ 3106272 h 6858000"/>
              <a:gd name="connsiteX85" fmla="*/ 439149 w 1364418"/>
              <a:gd name="connsiteY85" fmla="*/ 2958185 h 6858000"/>
              <a:gd name="connsiteX86" fmla="*/ 381763 w 1364418"/>
              <a:gd name="connsiteY86" fmla="*/ 2762989 h 6858000"/>
              <a:gd name="connsiteX87" fmla="*/ 330681 w 1364418"/>
              <a:gd name="connsiteY87" fmla="*/ 2554718 h 6858000"/>
              <a:gd name="connsiteX88" fmla="*/ 310775 w 1364418"/>
              <a:gd name="connsiteY88" fmla="*/ 2485734 h 6858000"/>
              <a:gd name="connsiteX89" fmla="*/ 301498 w 1364418"/>
              <a:gd name="connsiteY89" fmla="*/ 2447068 h 6858000"/>
              <a:gd name="connsiteX90" fmla="*/ 288459 w 1364418"/>
              <a:gd name="connsiteY90" fmla="*/ 2425819 h 6858000"/>
              <a:gd name="connsiteX91" fmla="*/ 294458 w 1364418"/>
              <a:gd name="connsiteY91" fmla="*/ 2402874 h 6858000"/>
              <a:gd name="connsiteX92" fmla="*/ 297070 w 1364418"/>
              <a:gd name="connsiteY92" fmla="*/ 2381443 h 6858000"/>
              <a:gd name="connsiteX93" fmla="*/ 273399 w 1364418"/>
              <a:gd name="connsiteY93" fmla="*/ 2261920 h 6858000"/>
              <a:gd name="connsiteX94" fmla="*/ 263286 w 1364418"/>
              <a:gd name="connsiteY94" fmla="*/ 2195378 h 6858000"/>
              <a:gd name="connsiteX95" fmla="*/ 247503 w 1364418"/>
              <a:gd name="connsiteY95" fmla="*/ 2155135 h 6858000"/>
              <a:gd name="connsiteX96" fmla="*/ 244961 w 1364418"/>
              <a:gd name="connsiteY96" fmla="*/ 2118008 h 6858000"/>
              <a:gd name="connsiteX97" fmla="*/ 245954 w 1364418"/>
              <a:gd name="connsiteY97" fmla="*/ 2050531 h 6858000"/>
              <a:gd name="connsiteX98" fmla="*/ 237760 w 1364418"/>
              <a:gd name="connsiteY98" fmla="*/ 1963269 h 6858000"/>
              <a:gd name="connsiteX99" fmla="*/ 218938 w 1364418"/>
              <a:gd name="connsiteY99" fmla="*/ 1906352 h 6858000"/>
              <a:gd name="connsiteX100" fmla="*/ 195495 w 1364418"/>
              <a:gd name="connsiteY100" fmla="*/ 1861531 h 6858000"/>
              <a:gd name="connsiteX101" fmla="*/ 149294 w 1364418"/>
              <a:gd name="connsiteY101" fmla="*/ 1732919 h 6858000"/>
              <a:gd name="connsiteX102" fmla="*/ 121605 w 1364418"/>
              <a:gd name="connsiteY102" fmla="*/ 1663540 h 6858000"/>
              <a:gd name="connsiteX103" fmla="*/ 120731 w 1364418"/>
              <a:gd name="connsiteY103" fmla="*/ 1615777 h 6858000"/>
              <a:gd name="connsiteX104" fmla="*/ 101526 w 1364418"/>
              <a:gd name="connsiteY104" fmla="*/ 1563678 h 6858000"/>
              <a:gd name="connsiteX105" fmla="*/ 114606 w 1364418"/>
              <a:gd name="connsiteY105" fmla="*/ 1519474 h 6858000"/>
              <a:gd name="connsiteX106" fmla="*/ 107348 w 1364418"/>
              <a:gd name="connsiteY106" fmla="*/ 1477995 h 6858000"/>
              <a:gd name="connsiteX107" fmla="*/ 93433 w 1364418"/>
              <a:gd name="connsiteY107" fmla="*/ 1373769 h 6858000"/>
              <a:gd name="connsiteX108" fmla="*/ 101740 w 1364418"/>
              <a:gd name="connsiteY108" fmla="*/ 1307086 h 6858000"/>
              <a:gd name="connsiteX109" fmla="*/ 102928 w 1364418"/>
              <a:gd name="connsiteY109" fmla="*/ 1189033 h 6858000"/>
              <a:gd name="connsiteX110" fmla="*/ 107613 w 1364418"/>
              <a:gd name="connsiteY110" fmla="*/ 1168288 h 6858000"/>
              <a:gd name="connsiteX111" fmla="*/ 99895 w 1364418"/>
              <a:gd name="connsiteY111" fmla="*/ 1142577 h 6858000"/>
              <a:gd name="connsiteX112" fmla="*/ 89201 w 1364418"/>
              <a:gd name="connsiteY112" fmla="*/ 1088484 h 6858000"/>
              <a:gd name="connsiteX113" fmla="*/ 77937 w 1364418"/>
              <a:gd name="connsiteY113" fmla="*/ 1016103 h 6858000"/>
              <a:gd name="connsiteX114" fmla="*/ 79393 w 1364418"/>
              <a:gd name="connsiteY114" fmla="*/ 954054 h 6858000"/>
              <a:gd name="connsiteX115" fmla="*/ 90309 w 1364418"/>
              <a:gd name="connsiteY115" fmla="*/ 921368 h 6858000"/>
              <a:gd name="connsiteX116" fmla="*/ 74258 w 1364418"/>
              <a:gd name="connsiteY116" fmla="*/ 896999 h 6858000"/>
              <a:gd name="connsiteX117" fmla="*/ 43666 w 1364418"/>
              <a:gd name="connsiteY117" fmla="*/ 821517 h 6858000"/>
              <a:gd name="connsiteX118" fmla="*/ 22616 w 1364418"/>
              <a:gd name="connsiteY118" fmla="*/ 751353 h 6858000"/>
              <a:gd name="connsiteX119" fmla="*/ 22174 w 1364418"/>
              <a:gd name="connsiteY119" fmla="*/ 721230 h 6858000"/>
              <a:gd name="connsiteX120" fmla="*/ 7845 w 1364418"/>
              <a:gd name="connsiteY120" fmla="*/ 681659 h 6858000"/>
              <a:gd name="connsiteX121" fmla="*/ 31306 w 1364418"/>
              <a:gd name="connsiteY121" fmla="*/ 619315 h 6858000"/>
              <a:gd name="connsiteX122" fmla="*/ 15184 w 1364418"/>
              <a:gd name="connsiteY122" fmla="*/ 585934 h 6858000"/>
              <a:gd name="connsiteX123" fmla="*/ 22258 w 1364418"/>
              <a:gd name="connsiteY123" fmla="*/ 538948 h 6858000"/>
              <a:gd name="connsiteX124" fmla="*/ 26166 w 1364418"/>
              <a:gd name="connsiteY124" fmla="*/ 525163 h 6858000"/>
              <a:gd name="connsiteX125" fmla="*/ 52290 w 1364418"/>
              <a:gd name="connsiteY125" fmla="*/ 446567 h 6858000"/>
              <a:gd name="connsiteX126" fmla="*/ 51538 w 1364418"/>
              <a:gd name="connsiteY126" fmla="*/ 393828 h 6858000"/>
              <a:gd name="connsiteX127" fmla="*/ 51368 w 1364418"/>
              <a:gd name="connsiteY127" fmla="*/ 353137 h 6858000"/>
              <a:gd name="connsiteX128" fmla="*/ 55970 w 1364418"/>
              <a:gd name="connsiteY128" fmla="*/ 321428 h 6858000"/>
              <a:gd name="connsiteX129" fmla="*/ 57061 w 1364418"/>
              <a:gd name="connsiteY129" fmla="*/ 275771 h 6858000"/>
              <a:gd name="connsiteX130" fmla="*/ 74088 w 1364418"/>
              <a:gd name="connsiteY130" fmla="*/ 212860 h 6858000"/>
              <a:gd name="connsiteX131" fmla="*/ 65798 w 1364418"/>
              <a:gd name="connsiteY131" fmla="*/ 144983 h 6858000"/>
              <a:gd name="connsiteX132" fmla="*/ 78082 w 1364418"/>
              <a:gd name="connsiteY132" fmla="*/ 55288 h 6858000"/>
              <a:gd name="connsiteX133" fmla="*/ 37636 w 1364418"/>
              <a:gd name="connsiteY133"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317792 w 1364418"/>
              <a:gd name="connsiteY10" fmla="*/ 6324679 h 6858000"/>
              <a:gd name="connsiteX11" fmla="*/ 278227 w 1364418"/>
              <a:gd name="connsiteY11" fmla="*/ 6280046 h 6858000"/>
              <a:gd name="connsiteX12" fmla="*/ 288000 w 1364418"/>
              <a:gd name="connsiteY12" fmla="*/ 6252834 h 6858000"/>
              <a:gd name="connsiteX13" fmla="*/ 265992 w 1364418"/>
              <a:gd name="connsiteY13" fmla="*/ 6202459 h 6858000"/>
              <a:gd name="connsiteX14" fmla="*/ 264790 w 1364418"/>
              <a:gd name="connsiteY14" fmla="*/ 6153037 h 6858000"/>
              <a:gd name="connsiteX15" fmla="*/ 280205 w 1364418"/>
              <a:gd name="connsiteY15" fmla="*/ 6078132 h 6858000"/>
              <a:gd name="connsiteX16" fmla="*/ 267592 w 1364418"/>
              <a:gd name="connsiteY16" fmla="*/ 6028119 h 6858000"/>
              <a:gd name="connsiteX17" fmla="*/ 252821 w 1364418"/>
              <a:gd name="connsiteY17" fmla="*/ 5926735 h 6858000"/>
              <a:gd name="connsiteX18" fmla="*/ 302333 w 1364418"/>
              <a:gd name="connsiteY18" fmla="*/ 5712857 h 6858000"/>
              <a:gd name="connsiteX19" fmla="*/ 332131 w 1364418"/>
              <a:gd name="connsiteY19" fmla="*/ 5660491 h 6858000"/>
              <a:gd name="connsiteX20" fmla="*/ 341254 w 1364418"/>
              <a:gd name="connsiteY20" fmla="*/ 5563435 h 6858000"/>
              <a:gd name="connsiteX21" fmla="*/ 368130 w 1364418"/>
              <a:gd name="connsiteY21" fmla="*/ 5437125 h 6858000"/>
              <a:gd name="connsiteX22" fmla="*/ 381698 w 1364418"/>
              <a:gd name="connsiteY22" fmla="*/ 5396260 h 6858000"/>
              <a:gd name="connsiteX23" fmla="*/ 397679 w 1364418"/>
              <a:gd name="connsiteY23" fmla="*/ 5330009 h 6858000"/>
              <a:gd name="connsiteX24" fmla="*/ 431172 w 1364418"/>
              <a:gd name="connsiteY24" fmla="*/ 5273739 h 6858000"/>
              <a:gd name="connsiteX25" fmla="*/ 440771 w 1364418"/>
              <a:gd name="connsiteY25" fmla="*/ 5241779 h 6858000"/>
              <a:gd name="connsiteX26" fmla="*/ 451997 w 1364418"/>
              <a:gd name="connsiteY26" fmla="*/ 5225268 h 6858000"/>
              <a:gd name="connsiteX27" fmla="*/ 453017 w 1364418"/>
              <a:gd name="connsiteY27" fmla="*/ 5217684 h 6858000"/>
              <a:gd name="connsiteX28" fmla="*/ 460358 w 1364418"/>
              <a:gd name="connsiteY28" fmla="*/ 5193377 h 6858000"/>
              <a:gd name="connsiteX29" fmla="*/ 463661 w 1364418"/>
              <a:gd name="connsiteY29" fmla="*/ 5179288 h 6858000"/>
              <a:gd name="connsiteX30" fmla="*/ 464645 w 1364418"/>
              <a:gd name="connsiteY30" fmla="*/ 5173621 h 6858000"/>
              <a:gd name="connsiteX31" fmla="*/ 460279 w 1364418"/>
              <a:gd name="connsiteY31" fmla="*/ 5159961 h 6858000"/>
              <a:gd name="connsiteX32" fmla="*/ 466956 w 1364418"/>
              <a:gd name="connsiteY32" fmla="*/ 5144295 h 6858000"/>
              <a:gd name="connsiteX33" fmla="*/ 463889 w 1364418"/>
              <a:gd name="connsiteY33" fmla="*/ 5125185 h 6858000"/>
              <a:gd name="connsiteX34" fmla="*/ 470719 w 1364418"/>
              <a:gd name="connsiteY34" fmla="*/ 5121884 h 6858000"/>
              <a:gd name="connsiteX35" fmla="*/ 477755 w 1364418"/>
              <a:gd name="connsiteY35" fmla="*/ 5067850 h 6858000"/>
              <a:gd name="connsiteX36" fmla="*/ 480486 w 1364418"/>
              <a:gd name="connsiteY36" fmla="*/ 5060861 h 6858000"/>
              <a:gd name="connsiteX37" fmla="*/ 477190 w 1364418"/>
              <a:gd name="connsiteY37" fmla="*/ 5034192 h 6858000"/>
              <a:gd name="connsiteX38" fmla="*/ 478744 w 1364418"/>
              <a:gd name="connsiteY38" fmla="*/ 4993030 h 6858000"/>
              <a:gd name="connsiteX39" fmla="*/ 485653 w 1364418"/>
              <a:gd name="connsiteY39" fmla="*/ 4946844 h 6858000"/>
              <a:gd name="connsiteX40" fmla="*/ 481509 w 1364418"/>
              <a:gd name="connsiteY40" fmla="*/ 4932692 h 6858000"/>
              <a:gd name="connsiteX41" fmla="*/ 496912 w 1364418"/>
              <a:gd name="connsiteY41" fmla="*/ 4858827 h 6858000"/>
              <a:gd name="connsiteX42" fmla="*/ 502815 w 1364418"/>
              <a:gd name="connsiteY42" fmla="*/ 4821170 h 6858000"/>
              <a:gd name="connsiteX43" fmla="*/ 507548 w 1364418"/>
              <a:gd name="connsiteY43" fmla="*/ 4780965 h 6858000"/>
              <a:gd name="connsiteX44" fmla="*/ 508841 w 1364418"/>
              <a:gd name="connsiteY44" fmla="*/ 4750867 h 6858000"/>
              <a:gd name="connsiteX45" fmla="*/ 506648 w 1364418"/>
              <a:gd name="connsiteY45" fmla="*/ 4690749 h 6858000"/>
              <a:gd name="connsiteX46" fmla="*/ 502128 w 1364418"/>
              <a:gd name="connsiteY46" fmla="*/ 4584173 h 6858000"/>
              <a:gd name="connsiteX47" fmla="*/ 497211 w 1364418"/>
              <a:gd name="connsiteY47" fmla="*/ 4444346 h 6858000"/>
              <a:gd name="connsiteX48" fmla="*/ 493776 w 1364418"/>
              <a:gd name="connsiteY48" fmla="*/ 4375228 h 6858000"/>
              <a:gd name="connsiteX49" fmla="*/ 474429 w 1364418"/>
              <a:gd name="connsiteY49" fmla="*/ 4214165 h 6858000"/>
              <a:gd name="connsiteX50" fmla="*/ 478502 w 1364418"/>
              <a:gd name="connsiteY50" fmla="*/ 4090296 h 6858000"/>
              <a:gd name="connsiteX51" fmla="*/ 463758 w 1364418"/>
              <a:gd name="connsiteY51" fmla="*/ 4033999 h 6858000"/>
              <a:gd name="connsiteX52" fmla="*/ 464907 w 1364418"/>
              <a:gd name="connsiteY52" fmla="*/ 4031933 h 6858000"/>
              <a:gd name="connsiteX53" fmla="*/ 463483 w 1364418"/>
              <a:gd name="connsiteY53" fmla="*/ 4013953 h 6858000"/>
              <a:gd name="connsiteX54" fmla="*/ 449778 w 1364418"/>
              <a:gd name="connsiteY54" fmla="*/ 3974753 h 6858000"/>
              <a:gd name="connsiteX55" fmla="*/ 451376 w 1364418"/>
              <a:gd name="connsiteY55" fmla="*/ 3969950 h 6858000"/>
              <a:gd name="connsiteX56" fmla="*/ 444798 w 1364418"/>
              <a:gd name="connsiteY56" fmla="*/ 3933779 h 6858000"/>
              <a:gd name="connsiteX57" fmla="*/ 446129 w 1364418"/>
              <a:gd name="connsiteY57" fmla="*/ 3933093 h 6858000"/>
              <a:gd name="connsiteX58" fmla="*/ 450483 w 1364418"/>
              <a:gd name="connsiteY58" fmla="*/ 3922082 h 6858000"/>
              <a:gd name="connsiteX59" fmla="*/ 455561 w 1364418"/>
              <a:gd name="connsiteY59" fmla="*/ 3901461 h 6858000"/>
              <a:gd name="connsiteX60" fmla="*/ 478155 w 1364418"/>
              <a:gd name="connsiteY60" fmla="*/ 3813873 h 6858000"/>
              <a:gd name="connsiteX61" fmla="*/ 477580 w 1364418"/>
              <a:gd name="connsiteY61" fmla="*/ 3806161 h 6858000"/>
              <a:gd name="connsiteX62" fmla="*/ 477887 w 1364418"/>
              <a:gd name="connsiteY62" fmla="*/ 3805957 h 6858000"/>
              <a:gd name="connsiteX63" fmla="*/ 477914 w 1364418"/>
              <a:gd name="connsiteY63" fmla="*/ 3797724 h 6858000"/>
              <a:gd name="connsiteX64" fmla="*/ 476529 w 1364418"/>
              <a:gd name="connsiteY64" fmla="*/ 3792098 h 6858000"/>
              <a:gd name="connsiteX65" fmla="*/ 475413 w 1364418"/>
              <a:gd name="connsiteY65" fmla="*/ 3777135 h 6858000"/>
              <a:gd name="connsiteX66" fmla="*/ 477146 w 1364418"/>
              <a:gd name="connsiteY66" fmla="*/ 3771656 h 6858000"/>
              <a:gd name="connsiteX67" fmla="*/ 480889 w 1364418"/>
              <a:gd name="connsiteY67" fmla="*/ 3769007 h 6858000"/>
              <a:gd name="connsiteX68" fmla="*/ 480355 w 1364418"/>
              <a:gd name="connsiteY68" fmla="*/ 3767709 h 6858000"/>
              <a:gd name="connsiteX69" fmla="*/ 489051 w 1364418"/>
              <a:gd name="connsiteY69" fmla="*/ 3738082 h 6858000"/>
              <a:gd name="connsiteX70" fmla="*/ 496397 w 1364418"/>
              <a:gd name="connsiteY70" fmla="*/ 3673397 h 6858000"/>
              <a:gd name="connsiteX71" fmla="*/ 495693 w 1364418"/>
              <a:gd name="connsiteY71" fmla="*/ 3637109 h 6858000"/>
              <a:gd name="connsiteX72" fmla="*/ 499136 w 1364418"/>
              <a:gd name="connsiteY72" fmla="*/ 3536883 h 6858000"/>
              <a:gd name="connsiteX73" fmla="*/ 506674 w 1364418"/>
              <a:gd name="connsiteY73" fmla="*/ 3435652 h 6858000"/>
              <a:gd name="connsiteX74" fmla="*/ 508345 w 1364418"/>
              <a:gd name="connsiteY74" fmla="*/ 3307769 h 6858000"/>
              <a:gd name="connsiteX75" fmla="*/ 525908 w 1364418"/>
              <a:gd name="connsiteY75" fmla="*/ 3250522 h 6858000"/>
              <a:gd name="connsiteX76" fmla="*/ 526333 w 1364418"/>
              <a:gd name="connsiteY76" fmla="*/ 3229163 h 6858000"/>
              <a:gd name="connsiteX77" fmla="*/ 528156 w 1364418"/>
              <a:gd name="connsiteY77" fmla="*/ 3217217 h 6858000"/>
              <a:gd name="connsiteX78" fmla="*/ 514991 w 1364418"/>
              <a:gd name="connsiteY78" fmla="*/ 3183755 h 6858000"/>
              <a:gd name="connsiteX79" fmla="*/ 515492 w 1364418"/>
              <a:gd name="connsiteY79" fmla="*/ 3178642 h 6858000"/>
              <a:gd name="connsiteX80" fmla="*/ 503092 w 1364418"/>
              <a:gd name="connsiteY80" fmla="*/ 3158586 h 6858000"/>
              <a:gd name="connsiteX81" fmla="*/ 488277 w 1364418"/>
              <a:gd name="connsiteY81" fmla="*/ 3129034 h 6858000"/>
              <a:gd name="connsiteX82" fmla="*/ 488942 w 1364418"/>
              <a:gd name="connsiteY82" fmla="*/ 3126682 h 6858000"/>
              <a:gd name="connsiteX83" fmla="*/ 479810 w 1364418"/>
              <a:gd name="connsiteY83" fmla="*/ 3114519 h 6858000"/>
              <a:gd name="connsiteX84" fmla="*/ 466419 w 1364418"/>
              <a:gd name="connsiteY84" fmla="*/ 3106272 h 6858000"/>
              <a:gd name="connsiteX85" fmla="*/ 439149 w 1364418"/>
              <a:gd name="connsiteY85" fmla="*/ 2958185 h 6858000"/>
              <a:gd name="connsiteX86" fmla="*/ 381763 w 1364418"/>
              <a:gd name="connsiteY86" fmla="*/ 2762989 h 6858000"/>
              <a:gd name="connsiteX87" fmla="*/ 330681 w 1364418"/>
              <a:gd name="connsiteY87" fmla="*/ 2554718 h 6858000"/>
              <a:gd name="connsiteX88" fmla="*/ 310775 w 1364418"/>
              <a:gd name="connsiteY88" fmla="*/ 2485734 h 6858000"/>
              <a:gd name="connsiteX89" fmla="*/ 301498 w 1364418"/>
              <a:gd name="connsiteY89" fmla="*/ 2447068 h 6858000"/>
              <a:gd name="connsiteX90" fmla="*/ 288459 w 1364418"/>
              <a:gd name="connsiteY90" fmla="*/ 2425819 h 6858000"/>
              <a:gd name="connsiteX91" fmla="*/ 294458 w 1364418"/>
              <a:gd name="connsiteY91" fmla="*/ 2402874 h 6858000"/>
              <a:gd name="connsiteX92" fmla="*/ 297070 w 1364418"/>
              <a:gd name="connsiteY92" fmla="*/ 2381443 h 6858000"/>
              <a:gd name="connsiteX93" fmla="*/ 273399 w 1364418"/>
              <a:gd name="connsiteY93" fmla="*/ 2261920 h 6858000"/>
              <a:gd name="connsiteX94" fmla="*/ 263286 w 1364418"/>
              <a:gd name="connsiteY94" fmla="*/ 2195378 h 6858000"/>
              <a:gd name="connsiteX95" fmla="*/ 247503 w 1364418"/>
              <a:gd name="connsiteY95" fmla="*/ 2155135 h 6858000"/>
              <a:gd name="connsiteX96" fmla="*/ 244961 w 1364418"/>
              <a:gd name="connsiteY96" fmla="*/ 2118008 h 6858000"/>
              <a:gd name="connsiteX97" fmla="*/ 245954 w 1364418"/>
              <a:gd name="connsiteY97" fmla="*/ 2050531 h 6858000"/>
              <a:gd name="connsiteX98" fmla="*/ 237760 w 1364418"/>
              <a:gd name="connsiteY98" fmla="*/ 1963269 h 6858000"/>
              <a:gd name="connsiteX99" fmla="*/ 218938 w 1364418"/>
              <a:gd name="connsiteY99" fmla="*/ 1906352 h 6858000"/>
              <a:gd name="connsiteX100" fmla="*/ 195495 w 1364418"/>
              <a:gd name="connsiteY100" fmla="*/ 1861531 h 6858000"/>
              <a:gd name="connsiteX101" fmla="*/ 149294 w 1364418"/>
              <a:gd name="connsiteY101" fmla="*/ 1732919 h 6858000"/>
              <a:gd name="connsiteX102" fmla="*/ 121605 w 1364418"/>
              <a:gd name="connsiteY102" fmla="*/ 1663540 h 6858000"/>
              <a:gd name="connsiteX103" fmla="*/ 120731 w 1364418"/>
              <a:gd name="connsiteY103" fmla="*/ 1615777 h 6858000"/>
              <a:gd name="connsiteX104" fmla="*/ 101526 w 1364418"/>
              <a:gd name="connsiteY104" fmla="*/ 1563678 h 6858000"/>
              <a:gd name="connsiteX105" fmla="*/ 114606 w 1364418"/>
              <a:gd name="connsiteY105" fmla="*/ 1519474 h 6858000"/>
              <a:gd name="connsiteX106" fmla="*/ 107348 w 1364418"/>
              <a:gd name="connsiteY106" fmla="*/ 1477995 h 6858000"/>
              <a:gd name="connsiteX107" fmla="*/ 93433 w 1364418"/>
              <a:gd name="connsiteY107" fmla="*/ 1373769 h 6858000"/>
              <a:gd name="connsiteX108" fmla="*/ 101740 w 1364418"/>
              <a:gd name="connsiteY108" fmla="*/ 1307086 h 6858000"/>
              <a:gd name="connsiteX109" fmla="*/ 102928 w 1364418"/>
              <a:gd name="connsiteY109" fmla="*/ 1189033 h 6858000"/>
              <a:gd name="connsiteX110" fmla="*/ 107613 w 1364418"/>
              <a:gd name="connsiteY110" fmla="*/ 1168288 h 6858000"/>
              <a:gd name="connsiteX111" fmla="*/ 99895 w 1364418"/>
              <a:gd name="connsiteY111" fmla="*/ 1142577 h 6858000"/>
              <a:gd name="connsiteX112" fmla="*/ 89201 w 1364418"/>
              <a:gd name="connsiteY112" fmla="*/ 1088484 h 6858000"/>
              <a:gd name="connsiteX113" fmla="*/ 77937 w 1364418"/>
              <a:gd name="connsiteY113" fmla="*/ 1016103 h 6858000"/>
              <a:gd name="connsiteX114" fmla="*/ 79393 w 1364418"/>
              <a:gd name="connsiteY114" fmla="*/ 954054 h 6858000"/>
              <a:gd name="connsiteX115" fmla="*/ 90309 w 1364418"/>
              <a:gd name="connsiteY115" fmla="*/ 921368 h 6858000"/>
              <a:gd name="connsiteX116" fmla="*/ 74258 w 1364418"/>
              <a:gd name="connsiteY116" fmla="*/ 896999 h 6858000"/>
              <a:gd name="connsiteX117" fmla="*/ 43666 w 1364418"/>
              <a:gd name="connsiteY117" fmla="*/ 821517 h 6858000"/>
              <a:gd name="connsiteX118" fmla="*/ 22616 w 1364418"/>
              <a:gd name="connsiteY118" fmla="*/ 751353 h 6858000"/>
              <a:gd name="connsiteX119" fmla="*/ 22174 w 1364418"/>
              <a:gd name="connsiteY119" fmla="*/ 721230 h 6858000"/>
              <a:gd name="connsiteX120" fmla="*/ 7845 w 1364418"/>
              <a:gd name="connsiteY120" fmla="*/ 681659 h 6858000"/>
              <a:gd name="connsiteX121" fmla="*/ 31306 w 1364418"/>
              <a:gd name="connsiteY121" fmla="*/ 619315 h 6858000"/>
              <a:gd name="connsiteX122" fmla="*/ 15184 w 1364418"/>
              <a:gd name="connsiteY122" fmla="*/ 585934 h 6858000"/>
              <a:gd name="connsiteX123" fmla="*/ 22258 w 1364418"/>
              <a:gd name="connsiteY123" fmla="*/ 538948 h 6858000"/>
              <a:gd name="connsiteX124" fmla="*/ 26166 w 1364418"/>
              <a:gd name="connsiteY124" fmla="*/ 525163 h 6858000"/>
              <a:gd name="connsiteX125" fmla="*/ 52290 w 1364418"/>
              <a:gd name="connsiteY125" fmla="*/ 446567 h 6858000"/>
              <a:gd name="connsiteX126" fmla="*/ 51538 w 1364418"/>
              <a:gd name="connsiteY126" fmla="*/ 393828 h 6858000"/>
              <a:gd name="connsiteX127" fmla="*/ 51368 w 1364418"/>
              <a:gd name="connsiteY127" fmla="*/ 353137 h 6858000"/>
              <a:gd name="connsiteX128" fmla="*/ 55970 w 1364418"/>
              <a:gd name="connsiteY128" fmla="*/ 321428 h 6858000"/>
              <a:gd name="connsiteX129" fmla="*/ 57061 w 1364418"/>
              <a:gd name="connsiteY129" fmla="*/ 275771 h 6858000"/>
              <a:gd name="connsiteX130" fmla="*/ 74088 w 1364418"/>
              <a:gd name="connsiteY130" fmla="*/ 212860 h 6858000"/>
              <a:gd name="connsiteX131" fmla="*/ 65798 w 1364418"/>
              <a:gd name="connsiteY131" fmla="*/ 144983 h 6858000"/>
              <a:gd name="connsiteX132" fmla="*/ 78082 w 1364418"/>
              <a:gd name="connsiteY132" fmla="*/ 55288 h 6858000"/>
              <a:gd name="connsiteX133" fmla="*/ 37636 w 1364418"/>
              <a:gd name="connsiteY133" fmla="*/ 0 h 6858000"/>
              <a:gd name="connsiteX0" fmla="*/ 37636 w 1364418"/>
              <a:gd name="connsiteY0" fmla="*/ 0 h 6889521"/>
              <a:gd name="connsiteX1" fmla="*/ 1364418 w 1364418"/>
              <a:gd name="connsiteY1" fmla="*/ 0 h 6889521"/>
              <a:gd name="connsiteX2" fmla="*/ 1364418 w 1364418"/>
              <a:gd name="connsiteY2" fmla="*/ 6858000 h 6889521"/>
              <a:gd name="connsiteX3" fmla="*/ 101112 w 1364418"/>
              <a:gd name="connsiteY3" fmla="*/ 6857735 h 6889521"/>
              <a:gd name="connsiteX4" fmla="*/ 222208 w 1364418"/>
              <a:gd name="connsiteY4" fmla="*/ 6882355 h 6889521"/>
              <a:gd name="connsiteX5" fmla="*/ 209564 w 1364418"/>
              <a:gd name="connsiteY5" fmla="*/ 6777899 h 6889521"/>
              <a:gd name="connsiteX6" fmla="*/ 240339 w 1364418"/>
              <a:gd name="connsiteY6" fmla="*/ 6711686 h 6889521"/>
              <a:gd name="connsiteX7" fmla="*/ 286686 w 1364418"/>
              <a:gd name="connsiteY7" fmla="*/ 6664994 h 6889521"/>
              <a:gd name="connsiteX8" fmla="*/ 339152 w 1364418"/>
              <a:gd name="connsiteY8" fmla="*/ 6471804 h 6889521"/>
              <a:gd name="connsiteX9" fmla="*/ 334570 w 1364418"/>
              <a:gd name="connsiteY9" fmla="*/ 6389835 h 6889521"/>
              <a:gd name="connsiteX10" fmla="*/ 317792 w 1364418"/>
              <a:gd name="connsiteY10" fmla="*/ 6324679 h 6889521"/>
              <a:gd name="connsiteX11" fmla="*/ 278227 w 1364418"/>
              <a:gd name="connsiteY11" fmla="*/ 6280046 h 6889521"/>
              <a:gd name="connsiteX12" fmla="*/ 288000 w 1364418"/>
              <a:gd name="connsiteY12" fmla="*/ 6252834 h 6889521"/>
              <a:gd name="connsiteX13" fmla="*/ 265992 w 1364418"/>
              <a:gd name="connsiteY13" fmla="*/ 6202459 h 6889521"/>
              <a:gd name="connsiteX14" fmla="*/ 264790 w 1364418"/>
              <a:gd name="connsiteY14" fmla="*/ 6153037 h 6889521"/>
              <a:gd name="connsiteX15" fmla="*/ 280205 w 1364418"/>
              <a:gd name="connsiteY15" fmla="*/ 6078132 h 6889521"/>
              <a:gd name="connsiteX16" fmla="*/ 267592 w 1364418"/>
              <a:gd name="connsiteY16" fmla="*/ 6028119 h 6889521"/>
              <a:gd name="connsiteX17" fmla="*/ 252821 w 1364418"/>
              <a:gd name="connsiteY17" fmla="*/ 5926735 h 6889521"/>
              <a:gd name="connsiteX18" fmla="*/ 302333 w 1364418"/>
              <a:gd name="connsiteY18" fmla="*/ 5712857 h 6889521"/>
              <a:gd name="connsiteX19" fmla="*/ 332131 w 1364418"/>
              <a:gd name="connsiteY19" fmla="*/ 5660491 h 6889521"/>
              <a:gd name="connsiteX20" fmla="*/ 341254 w 1364418"/>
              <a:gd name="connsiteY20" fmla="*/ 5563435 h 6889521"/>
              <a:gd name="connsiteX21" fmla="*/ 368130 w 1364418"/>
              <a:gd name="connsiteY21" fmla="*/ 5437125 h 6889521"/>
              <a:gd name="connsiteX22" fmla="*/ 381698 w 1364418"/>
              <a:gd name="connsiteY22" fmla="*/ 5396260 h 6889521"/>
              <a:gd name="connsiteX23" fmla="*/ 397679 w 1364418"/>
              <a:gd name="connsiteY23" fmla="*/ 5330009 h 6889521"/>
              <a:gd name="connsiteX24" fmla="*/ 431172 w 1364418"/>
              <a:gd name="connsiteY24" fmla="*/ 5273739 h 6889521"/>
              <a:gd name="connsiteX25" fmla="*/ 440771 w 1364418"/>
              <a:gd name="connsiteY25" fmla="*/ 5241779 h 6889521"/>
              <a:gd name="connsiteX26" fmla="*/ 451997 w 1364418"/>
              <a:gd name="connsiteY26" fmla="*/ 5225268 h 6889521"/>
              <a:gd name="connsiteX27" fmla="*/ 453017 w 1364418"/>
              <a:gd name="connsiteY27" fmla="*/ 5217684 h 6889521"/>
              <a:gd name="connsiteX28" fmla="*/ 460358 w 1364418"/>
              <a:gd name="connsiteY28" fmla="*/ 5193377 h 6889521"/>
              <a:gd name="connsiteX29" fmla="*/ 463661 w 1364418"/>
              <a:gd name="connsiteY29" fmla="*/ 5179288 h 6889521"/>
              <a:gd name="connsiteX30" fmla="*/ 464645 w 1364418"/>
              <a:gd name="connsiteY30" fmla="*/ 5173621 h 6889521"/>
              <a:gd name="connsiteX31" fmla="*/ 460279 w 1364418"/>
              <a:gd name="connsiteY31" fmla="*/ 5159961 h 6889521"/>
              <a:gd name="connsiteX32" fmla="*/ 466956 w 1364418"/>
              <a:gd name="connsiteY32" fmla="*/ 5144295 h 6889521"/>
              <a:gd name="connsiteX33" fmla="*/ 463889 w 1364418"/>
              <a:gd name="connsiteY33" fmla="*/ 5125185 h 6889521"/>
              <a:gd name="connsiteX34" fmla="*/ 470719 w 1364418"/>
              <a:gd name="connsiteY34" fmla="*/ 5121884 h 6889521"/>
              <a:gd name="connsiteX35" fmla="*/ 477755 w 1364418"/>
              <a:gd name="connsiteY35" fmla="*/ 5067850 h 6889521"/>
              <a:gd name="connsiteX36" fmla="*/ 480486 w 1364418"/>
              <a:gd name="connsiteY36" fmla="*/ 5060861 h 6889521"/>
              <a:gd name="connsiteX37" fmla="*/ 477190 w 1364418"/>
              <a:gd name="connsiteY37" fmla="*/ 5034192 h 6889521"/>
              <a:gd name="connsiteX38" fmla="*/ 478744 w 1364418"/>
              <a:gd name="connsiteY38" fmla="*/ 4993030 h 6889521"/>
              <a:gd name="connsiteX39" fmla="*/ 485653 w 1364418"/>
              <a:gd name="connsiteY39" fmla="*/ 4946844 h 6889521"/>
              <a:gd name="connsiteX40" fmla="*/ 481509 w 1364418"/>
              <a:gd name="connsiteY40" fmla="*/ 4932692 h 6889521"/>
              <a:gd name="connsiteX41" fmla="*/ 496912 w 1364418"/>
              <a:gd name="connsiteY41" fmla="*/ 4858827 h 6889521"/>
              <a:gd name="connsiteX42" fmla="*/ 502815 w 1364418"/>
              <a:gd name="connsiteY42" fmla="*/ 4821170 h 6889521"/>
              <a:gd name="connsiteX43" fmla="*/ 507548 w 1364418"/>
              <a:gd name="connsiteY43" fmla="*/ 4780965 h 6889521"/>
              <a:gd name="connsiteX44" fmla="*/ 508841 w 1364418"/>
              <a:gd name="connsiteY44" fmla="*/ 4750867 h 6889521"/>
              <a:gd name="connsiteX45" fmla="*/ 506648 w 1364418"/>
              <a:gd name="connsiteY45" fmla="*/ 4690749 h 6889521"/>
              <a:gd name="connsiteX46" fmla="*/ 502128 w 1364418"/>
              <a:gd name="connsiteY46" fmla="*/ 4584173 h 6889521"/>
              <a:gd name="connsiteX47" fmla="*/ 497211 w 1364418"/>
              <a:gd name="connsiteY47" fmla="*/ 4444346 h 6889521"/>
              <a:gd name="connsiteX48" fmla="*/ 493776 w 1364418"/>
              <a:gd name="connsiteY48" fmla="*/ 4375228 h 6889521"/>
              <a:gd name="connsiteX49" fmla="*/ 474429 w 1364418"/>
              <a:gd name="connsiteY49" fmla="*/ 4214165 h 6889521"/>
              <a:gd name="connsiteX50" fmla="*/ 478502 w 1364418"/>
              <a:gd name="connsiteY50" fmla="*/ 4090296 h 6889521"/>
              <a:gd name="connsiteX51" fmla="*/ 463758 w 1364418"/>
              <a:gd name="connsiteY51" fmla="*/ 4033999 h 6889521"/>
              <a:gd name="connsiteX52" fmla="*/ 464907 w 1364418"/>
              <a:gd name="connsiteY52" fmla="*/ 4031933 h 6889521"/>
              <a:gd name="connsiteX53" fmla="*/ 463483 w 1364418"/>
              <a:gd name="connsiteY53" fmla="*/ 4013953 h 6889521"/>
              <a:gd name="connsiteX54" fmla="*/ 449778 w 1364418"/>
              <a:gd name="connsiteY54" fmla="*/ 3974753 h 6889521"/>
              <a:gd name="connsiteX55" fmla="*/ 451376 w 1364418"/>
              <a:gd name="connsiteY55" fmla="*/ 3969950 h 6889521"/>
              <a:gd name="connsiteX56" fmla="*/ 444798 w 1364418"/>
              <a:gd name="connsiteY56" fmla="*/ 3933779 h 6889521"/>
              <a:gd name="connsiteX57" fmla="*/ 446129 w 1364418"/>
              <a:gd name="connsiteY57" fmla="*/ 3933093 h 6889521"/>
              <a:gd name="connsiteX58" fmla="*/ 450483 w 1364418"/>
              <a:gd name="connsiteY58" fmla="*/ 3922082 h 6889521"/>
              <a:gd name="connsiteX59" fmla="*/ 455561 w 1364418"/>
              <a:gd name="connsiteY59" fmla="*/ 3901461 h 6889521"/>
              <a:gd name="connsiteX60" fmla="*/ 478155 w 1364418"/>
              <a:gd name="connsiteY60" fmla="*/ 3813873 h 6889521"/>
              <a:gd name="connsiteX61" fmla="*/ 477580 w 1364418"/>
              <a:gd name="connsiteY61" fmla="*/ 3806161 h 6889521"/>
              <a:gd name="connsiteX62" fmla="*/ 477887 w 1364418"/>
              <a:gd name="connsiteY62" fmla="*/ 3805957 h 6889521"/>
              <a:gd name="connsiteX63" fmla="*/ 477914 w 1364418"/>
              <a:gd name="connsiteY63" fmla="*/ 3797724 h 6889521"/>
              <a:gd name="connsiteX64" fmla="*/ 476529 w 1364418"/>
              <a:gd name="connsiteY64" fmla="*/ 3792098 h 6889521"/>
              <a:gd name="connsiteX65" fmla="*/ 475413 w 1364418"/>
              <a:gd name="connsiteY65" fmla="*/ 3777135 h 6889521"/>
              <a:gd name="connsiteX66" fmla="*/ 477146 w 1364418"/>
              <a:gd name="connsiteY66" fmla="*/ 3771656 h 6889521"/>
              <a:gd name="connsiteX67" fmla="*/ 480889 w 1364418"/>
              <a:gd name="connsiteY67" fmla="*/ 3769007 h 6889521"/>
              <a:gd name="connsiteX68" fmla="*/ 480355 w 1364418"/>
              <a:gd name="connsiteY68" fmla="*/ 3767709 h 6889521"/>
              <a:gd name="connsiteX69" fmla="*/ 489051 w 1364418"/>
              <a:gd name="connsiteY69" fmla="*/ 3738082 h 6889521"/>
              <a:gd name="connsiteX70" fmla="*/ 496397 w 1364418"/>
              <a:gd name="connsiteY70" fmla="*/ 3673397 h 6889521"/>
              <a:gd name="connsiteX71" fmla="*/ 495693 w 1364418"/>
              <a:gd name="connsiteY71" fmla="*/ 3637109 h 6889521"/>
              <a:gd name="connsiteX72" fmla="*/ 499136 w 1364418"/>
              <a:gd name="connsiteY72" fmla="*/ 3536883 h 6889521"/>
              <a:gd name="connsiteX73" fmla="*/ 506674 w 1364418"/>
              <a:gd name="connsiteY73" fmla="*/ 3435652 h 6889521"/>
              <a:gd name="connsiteX74" fmla="*/ 508345 w 1364418"/>
              <a:gd name="connsiteY74" fmla="*/ 3307769 h 6889521"/>
              <a:gd name="connsiteX75" fmla="*/ 525908 w 1364418"/>
              <a:gd name="connsiteY75" fmla="*/ 3250522 h 6889521"/>
              <a:gd name="connsiteX76" fmla="*/ 526333 w 1364418"/>
              <a:gd name="connsiteY76" fmla="*/ 3229163 h 6889521"/>
              <a:gd name="connsiteX77" fmla="*/ 528156 w 1364418"/>
              <a:gd name="connsiteY77" fmla="*/ 3217217 h 6889521"/>
              <a:gd name="connsiteX78" fmla="*/ 514991 w 1364418"/>
              <a:gd name="connsiteY78" fmla="*/ 3183755 h 6889521"/>
              <a:gd name="connsiteX79" fmla="*/ 515492 w 1364418"/>
              <a:gd name="connsiteY79" fmla="*/ 3178642 h 6889521"/>
              <a:gd name="connsiteX80" fmla="*/ 503092 w 1364418"/>
              <a:gd name="connsiteY80" fmla="*/ 3158586 h 6889521"/>
              <a:gd name="connsiteX81" fmla="*/ 488277 w 1364418"/>
              <a:gd name="connsiteY81" fmla="*/ 3129034 h 6889521"/>
              <a:gd name="connsiteX82" fmla="*/ 488942 w 1364418"/>
              <a:gd name="connsiteY82" fmla="*/ 3126682 h 6889521"/>
              <a:gd name="connsiteX83" fmla="*/ 479810 w 1364418"/>
              <a:gd name="connsiteY83" fmla="*/ 3114519 h 6889521"/>
              <a:gd name="connsiteX84" fmla="*/ 466419 w 1364418"/>
              <a:gd name="connsiteY84" fmla="*/ 3106272 h 6889521"/>
              <a:gd name="connsiteX85" fmla="*/ 439149 w 1364418"/>
              <a:gd name="connsiteY85" fmla="*/ 2958185 h 6889521"/>
              <a:gd name="connsiteX86" fmla="*/ 381763 w 1364418"/>
              <a:gd name="connsiteY86" fmla="*/ 2762989 h 6889521"/>
              <a:gd name="connsiteX87" fmla="*/ 330681 w 1364418"/>
              <a:gd name="connsiteY87" fmla="*/ 2554718 h 6889521"/>
              <a:gd name="connsiteX88" fmla="*/ 310775 w 1364418"/>
              <a:gd name="connsiteY88" fmla="*/ 2485734 h 6889521"/>
              <a:gd name="connsiteX89" fmla="*/ 301498 w 1364418"/>
              <a:gd name="connsiteY89" fmla="*/ 2447068 h 6889521"/>
              <a:gd name="connsiteX90" fmla="*/ 288459 w 1364418"/>
              <a:gd name="connsiteY90" fmla="*/ 2425819 h 6889521"/>
              <a:gd name="connsiteX91" fmla="*/ 294458 w 1364418"/>
              <a:gd name="connsiteY91" fmla="*/ 2402874 h 6889521"/>
              <a:gd name="connsiteX92" fmla="*/ 297070 w 1364418"/>
              <a:gd name="connsiteY92" fmla="*/ 2381443 h 6889521"/>
              <a:gd name="connsiteX93" fmla="*/ 273399 w 1364418"/>
              <a:gd name="connsiteY93" fmla="*/ 2261920 h 6889521"/>
              <a:gd name="connsiteX94" fmla="*/ 263286 w 1364418"/>
              <a:gd name="connsiteY94" fmla="*/ 2195378 h 6889521"/>
              <a:gd name="connsiteX95" fmla="*/ 247503 w 1364418"/>
              <a:gd name="connsiteY95" fmla="*/ 2155135 h 6889521"/>
              <a:gd name="connsiteX96" fmla="*/ 244961 w 1364418"/>
              <a:gd name="connsiteY96" fmla="*/ 2118008 h 6889521"/>
              <a:gd name="connsiteX97" fmla="*/ 245954 w 1364418"/>
              <a:gd name="connsiteY97" fmla="*/ 2050531 h 6889521"/>
              <a:gd name="connsiteX98" fmla="*/ 237760 w 1364418"/>
              <a:gd name="connsiteY98" fmla="*/ 1963269 h 6889521"/>
              <a:gd name="connsiteX99" fmla="*/ 218938 w 1364418"/>
              <a:gd name="connsiteY99" fmla="*/ 1906352 h 6889521"/>
              <a:gd name="connsiteX100" fmla="*/ 195495 w 1364418"/>
              <a:gd name="connsiteY100" fmla="*/ 1861531 h 6889521"/>
              <a:gd name="connsiteX101" fmla="*/ 149294 w 1364418"/>
              <a:gd name="connsiteY101" fmla="*/ 1732919 h 6889521"/>
              <a:gd name="connsiteX102" fmla="*/ 121605 w 1364418"/>
              <a:gd name="connsiteY102" fmla="*/ 1663540 h 6889521"/>
              <a:gd name="connsiteX103" fmla="*/ 120731 w 1364418"/>
              <a:gd name="connsiteY103" fmla="*/ 1615777 h 6889521"/>
              <a:gd name="connsiteX104" fmla="*/ 101526 w 1364418"/>
              <a:gd name="connsiteY104" fmla="*/ 1563678 h 6889521"/>
              <a:gd name="connsiteX105" fmla="*/ 114606 w 1364418"/>
              <a:gd name="connsiteY105" fmla="*/ 1519474 h 6889521"/>
              <a:gd name="connsiteX106" fmla="*/ 107348 w 1364418"/>
              <a:gd name="connsiteY106" fmla="*/ 1477995 h 6889521"/>
              <a:gd name="connsiteX107" fmla="*/ 93433 w 1364418"/>
              <a:gd name="connsiteY107" fmla="*/ 1373769 h 6889521"/>
              <a:gd name="connsiteX108" fmla="*/ 101740 w 1364418"/>
              <a:gd name="connsiteY108" fmla="*/ 1307086 h 6889521"/>
              <a:gd name="connsiteX109" fmla="*/ 102928 w 1364418"/>
              <a:gd name="connsiteY109" fmla="*/ 1189033 h 6889521"/>
              <a:gd name="connsiteX110" fmla="*/ 107613 w 1364418"/>
              <a:gd name="connsiteY110" fmla="*/ 1168288 h 6889521"/>
              <a:gd name="connsiteX111" fmla="*/ 99895 w 1364418"/>
              <a:gd name="connsiteY111" fmla="*/ 1142577 h 6889521"/>
              <a:gd name="connsiteX112" fmla="*/ 89201 w 1364418"/>
              <a:gd name="connsiteY112" fmla="*/ 1088484 h 6889521"/>
              <a:gd name="connsiteX113" fmla="*/ 77937 w 1364418"/>
              <a:gd name="connsiteY113" fmla="*/ 1016103 h 6889521"/>
              <a:gd name="connsiteX114" fmla="*/ 79393 w 1364418"/>
              <a:gd name="connsiteY114" fmla="*/ 954054 h 6889521"/>
              <a:gd name="connsiteX115" fmla="*/ 90309 w 1364418"/>
              <a:gd name="connsiteY115" fmla="*/ 921368 h 6889521"/>
              <a:gd name="connsiteX116" fmla="*/ 74258 w 1364418"/>
              <a:gd name="connsiteY116" fmla="*/ 896999 h 6889521"/>
              <a:gd name="connsiteX117" fmla="*/ 43666 w 1364418"/>
              <a:gd name="connsiteY117" fmla="*/ 821517 h 6889521"/>
              <a:gd name="connsiteX118" fmla="*/ 22616 w 1364418"/>
              <a:gd name="connsiteY118" fmla="*/ 751353 h 6889521"/>
              <a:gd name="connsiteX119" fmla="*/ 22174 w 1364418"/>
              <a:gd name="connsiteY119" fmla="*/ 721230 h 6889521"/>
              <a:gd name="connsiteX120" fmla="*/ 7845 w 1364418"/>
              <a:gd name="connsiteY120" fmla="*/ 681659 h 6889521"/>
              <a:gd name="connsiteX121" fmla="*/ 31306 w 1364418"/>
              <a:gd name="connsiteY121" fmla="*/ 619315 h 6889521"/>
              <a:gd name="connsiteX122" fmla="*/ 15184 w 1364418"/>
              <a:gd name="connsiteY122" fmla="*/ 585934 h 6889521"/>
              <a:gd name="connsiteX123" fmla="*/ 22258 w 1364418"/>
              <a:gd name="connsiteY123" fmla="*/ 538948 h 6889521"/>
              <a:gd name="connsiteX124" fmla="*/ 26166 w 1364418"/>
              <a:gd name="connsiteY124" fmla="*/ 525163 h 6889521"/>
              <a:gd name="connsiteX125" fmla="*/ 52290 w 1364418"/>
              <a:gd name="connsiteY125" fmla="*/ 446567 h 6889521"/>
              <a:gd name="connsiteX126" fmla="*/ 51538 w 1364418"/>
              <a:gd name="connsiteY126" fmla="*/ 393828 h 6889521"/>
              <a:gd name="connsiteX127" fmla="*/ 51368 w 1364418"/>
              <a:gd name="connsiteY127" fmla="*/ 353137 h 6889521"/>
              <a:gd name="connsiteX128" fmla="*/ 55970 w 1364418"/>
              <a:gd name="connsiteY128" fmla="*/ 321428 h 6889521"/>
              <a:gd name="connsiteX129" fmla="*/ 57061 w 1364418"/>
              <a:gd name="connsiteY129" fmla="*/ 275771 h 6889521"/>
              <a:gd name="connsiteX130" fmla="*/ 74088 w 1364418"/>
              <a:gd name="connsiteY130" fmla="*/ 212860 h 6889521"/>
              <a:gd name="connsiteX131" fmla="*/ 65798 w 1364418"/>
              <a:gd name="connsiteY131" fmla="*/ 144983 h 6889521"/>
              <a:gd name="connsiteX132" fmla="*/ 78082 w 1364418"/>
              <a:gd name="connsiteY132" fmla="*/ 55288 h 6889521"/>
              <a:gd name="connsiteX133" fmla="*/ 37636 w 1364418"/>
              <a:gd name="connsiteY133" fmla="*/ 0 h 6889521"/>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64484 w 1364418"/>
              <a:gd name="connsiteY5" fmla="*/ 6716710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64484 w 1364418"/>
              <a:gd name="connsiteY5" fmla="*/ 6716710 h 6858000"/>
              <a:gd name="connsiteX6" fmla="*/ 280651 w 1364418"/>
              <a:gd name="connsiteY6" fmla="*/ 6639873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81996 w 1364418"/>
              <a:gd name="connsiteY4" fmla="*/ 6792972 h 6858000"/>
              <a:gd name="connsiteX5" fmla="*/ 264484 w 1364418"/>
              <a:gd name="connsiteY5" fmla="*/ 6716710 h 6858000"/>
              <a:gd name="connsiteX6" fmla="*/ 280651 w 1364418"/>
              <a:gd name="connsiteY6" fmla="*/ 6639873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364418" h="6858000">
                <a:moveTo>
                  <a:pt x="37636" y="0"/>
                </a:moveTo>
                <a:lnTo>
                  <a:pt x="1364418" y="0"/>
                </a:lnTo>
                <a:lnTo>
                  <a:pt x="1364418" y="6858000"/>
                </a:lnTo>
                <a:lnTo>
                  <a:pt x="245974" y="6857735"/>
                </a:lnTo>
                <a:cubicBezTo>
                  <a:pt x="246649" y="6829312"/>
                  <a:pt x="258792" y="6817314"/>
                  <a:pt x="281996" y="6792972"/>
                </a:cubicBezTo>
                <a:cubicBezTo>
                  <a:pt x="288036" y="6763449"/>
                  <a:pt x="261498" y="6738121"/>
                  <a:pt x="264484" y="6716710"/>
                </a:cubicBezTo>
                <a:cubicBezTo>
                  <a:pt x="264597" y="6714739"/>
                  <a:pt x="280538" y="6641844"/>
                  <a:pt x="280651" y="6639873"/>
                </a:cubicBezTo>
                <a:cubicBezTo>
                  <a:pt x="296114" y="6596543"/>
                  <a:pt x="335196" y="6519339"/>
                  <a:pt x="339152" y="6471804"/>
                </a:cubicBezTo>
                <a:lnTo>
                  <a:pt x="334570" y="6389835"/>
                </a:lnTo>
                <a:cubicBezTo>
                  <a:pt x="334613" y="6357588"/>
                  <a:pt x="338883" y="6333072"/>
                  <a:pt x="317792" y="6324679"/>
                </a:cubicBezTo>
                <a:cubicBezTo>
                  <a:pt x="308402" y="6306381"/>
                  <a:pt x="279168" y="6293695"/>
                  <a:pt x="278227" y="6280046"/>
                </a:cubicBezTo>
                <a:cubicBezTo>
                  <a:pt x="281050" y="6269969"/>
                  <a:pt x="290039" y="6265765"/>
                  <a:pt x="288000" y="6252834"/>
                </a:cubicBezTo>
                <a:lnTo>
                  <a:pt x="265992" y="6202459"/>
                </a:lnTo>
                <a:cubicBezTo>
                  <a:pt x="264772" y="6196814"/>
                  <a:pt x="268092" y="6158095"/>
                  <a:pt x="264790" y="6153037"/>
                </a:cubicBezTo>
                <a:cubicBezTo>
                  <a:pt x="302335" y="6114354"/>
                  <a:pt x="260378" y="6128837"/>
                  <a:pt x="280205" y="6078132"/>
                </a:cubicBezTo>
                <a:cubicBezTo>
                  <a:pt x="283657" y="6049622"/>
                  <a:pt x="275724" y="6059673"/>
                  <a:pt x="267592" y="6028119"/>
                </a:cubicBezTo>
                <a:cubicBezTo>
                  <a:pt x="277113" y="5988572"/>
                  <a:pt x="234727" y="5976018"/>
                  <a:pt x="252821" y="5926735"/>
                </a:cubicBezTo>
                <a:cubicBezTo>
                  <a:pt x="290324" y="5823532"/>
                  <a:pt x="288016" y="5757776"/>
                  <a:pt x="302333" y="5712857"/>
                </a:cubicBezTo>
                <a:cubicBezTo>
                  <a:pt x="310258" y="5688518"/>
                  <a:pt x="328236" y="5675288"/>
                  <a:pt x="332131" y="5660491"/>
                </a:cubicBezTo>
                <a:cubicBezTo>
                  <a:pt x="345782" y="5622696"/>
                  <a:pt x="344964" y="5595787"/>
                  <a:pt x="341254" y="5563435"/>
                </a:cubicBezTo>
                <a:cubicBezTo>
                  <a:pt x="335745" y="5537661"/>
                  <a:pt x="359171" y="5479228"/>
                  <a:pt x="368130" y="5437125"/>
                </a:cubicBezTo>
                <a:cubicBezTo>
                  <a:pt x="379868" y="5399640"/>
                  <a:pt x="373836" y="5420657"/>
                  <a:pt x="381698" y="5396260"/>
                </a:cubicBezTo>
                <a:cubicBezTo>
                  <a:pt x="395995" y="5391935"/>
                  <a:pt x="389433" y="5350429"/>
                  <a:pt x="397679" y="5330009"/>
                </a:cubicBezTo>
                <a:cubicBezTo>
                  <a:pt x="405925" y="5309589"/>
                  <a:pt x="420210" y="5291626"/>
                  <a:pt x="431172" y="5273739"/>
                </a:cubicBezTo>
                <a:cubicBezTo>
                  <a:pt x="426568" y="5263245"/>
                  <a:pt x="432286" y="5253790"/>
                  <a:pt x="440771" y="5241779"/>
                </a:cubicBezTo>
                <a:lnTo>
                  <a:pt x="451997" y="5225268"/>
                </a:lnTo>
                <a:lnTo>
                  <a:pt x="453017" y="5217684"/>
                </a:lnTo>
                <a:cubicBezTo>
                  <a:pt x="455252" y="5208685"/>
                  <a:pt x="458044" y="5200600"/>
                  <a:pt x="460358" y="5193377"/>
                </a:cubicBezTo>
                <a:lnTo>
                  <a:pt x="463661" y="5179288"/>
                </a:lnTo>
                <a:lnTo>
                  <a:pt x="464645" y="5173621"/>
                </a:lnTo>
                <a:lnTo>
                  <a:pt x="460279" y="5159961"/>
                </a:lnTo>
                <a:lnTo>
                  <a:pt x="466956" y="5144295"/>
                </a:lnTo>
                <a:lnTo>
                  <a:pt x="463889" y="5125185"/>
                </a:lnTo>
                <a:cubicBezTo>
                  <a:pt x="466252" y="5124475"/>
                  <a:pt x="468554" y="5123363"/>
                  <a:pt x="470719" y="5121884"/>
                </a:cubicBezTo>
                <a:lnTo>
                  <a:pt x="477755" y="5067850"/>
                </a:lnTo>
                <a:lnTo>
                  <a:pt x="480486" y="5060861"/>
                </a:lnTo>
                <a:lnTo>
                  <a:pt x="477190" y="5034192"/>
                </a:lnTo>
                <a:cubicBezTo>
                  <a:pt x="476699" y="5019824"/>
                  <a:pt x="477403" y="5006180"/>
                  <a:pt x="478744" y="4993030"/>
                </a:cubicBezTo>
                <a:lnTo>
                  <a:pt x="485653" y="4946844"/>
                </a:lnTo>
                <a:lnTo>
                  <a:pt x="481509" y="4932692"/>
                </a:lnTo>
                <a:cubicBezTo>
                  <a:pt x="481214" y="4911802"/>
                  <a:pt x="495319" y="4880686"/>
                  <a:pt x="496912" y="4858827"/>
                </a:cubicBezTo>
                <a:lnTo>
                  <a:pt x="502815" y="4821170"/>
                </a:lnTo>
                <a:lnTo>
                  <a:pt x="507548" y="4780965"/>
                </a:lnTo>
                <a:lnTo>
                  <a:pt x="508841" y="4750867"/>
                </a:lnTo>
                <a:lnTo>
                  <a:pt x="506648" y="4690749"/>
                </a:lnTo>
                <a:cubicBezTo>
                  <a:pt x="512729" y="4654213"/>
                  <a:pt x="491337" y="4623546"/>
                  <a:pt x="502128" y="4584173"/>
                </a:cubicBezTo>
                <a:cubicBezTo>
                  <a:pt x="488693" y="4519562"/>
                  <a:pt x="492047" y="4501522"/>
                  <a:pt x="497211" y="4444346"/>
                </a:cubicBezTo>
                <a:cubicBezTo>
                  <a:pt x="511033" y="4454946"/>
                  <a:pt x="497584" y="4394050"/>
                  <a:pt x="493776" y="4375228"/>
                </a:cubicBezTo>
                <a:cubicBezTo>
                  <a:pt x="491426" y="4334791"/>
                  <a:pt x="480594" y="4270639"/>
                  <a:pt x="474429" y="4214165"/>
                </a:cubicBezTo>
                <a:cubicBezTo>
                  <a:pt x="465297" y="4170832"/>
                  <a:pt x="480280" y="4120324"/>
                  <a:pt x="478502" y="4090296"/>
                </a:cubicBezTo>
                <a:lnTo>
                  <a:pt x="463758" y="4033999"/>
                </a:lnTo>
                <a:lnTo>
                  <a:pt x="464907" y="4031933"/>
                </a:lnTo>
                <a:cubicBezTo>
                  <a:pt x="467040" y="4022997"/>
                  <a:pt x="465967" y="4017669"/>
                  <a:pt x="463483" y="4013953"/>
                </a:cubicBezTo>
                <a:lnTo>
                  <a:pt x="449778" y="3974753"/>
                </a:lnTo>
                <a:lnTo>
                  <a:pt x="451376" y="3969950"/>
                </a:lnTo>
                <a:lnTo>
                  <a:pt x="444798" y="3933779"/>
                </a:lnTo>
                <a:lnTo>
                  <a:pt x="446129" y="3933093"/>
                </a:lnTo>
                <a:cubicBezTo>
                  <a:pt x="448961" y="3930731"/>
                  <a:pt x="450769" y="3927433"/>
                  <a:pt x="450483" y="3922082"/>
                </a:cubicBezTo>
                <a:cubicBezTo>
                  <a:pt x="471740" y="3927556"/>
                  <a:pt x="458283" y="3917724"/>
                  <a:pt x="455561" y="3901461"/>
                </a:cubicBezTo>
                <a:cubicBezTo>
                  <a:pt x="460173" y="3883426"/>
                  <a:pt x="474485" y="3829756"/>
                  <a:pt x="478155" y="3813873"/>
                </a:cubicBezTo>
                <a:cubicBezTo>
                  <a:pt x="477963" y="3811302"/>
                  <a:pt x="477772" y="3808732"/>
                  <a:pt x="477580" y="3806161"/>
                </a:cubicBezTo>
                <a:lnTo>
                  <a:pt x="477887" y="3805957"/>
                </a:lnTo>
                <a:cubicBezTo>
                  <a:pt x="478443" y="3804175"/>
                  <a:pt x="478509" y="3801600"/>
                  <a:pt x="477914" y="3797724"/>
                </a:cubicBezTo>
                <a:lnTo>
                  <a:pt x="476529" y="3792098"/>
                </a:lnTo>
                <a:lnTo>
                  <a:pt x="475413" y="3777135"/>
                </a:lnTo>
                <a:lnTo>
                  <a:pt x="477146" y="3771656"/>
                </a:lnTo>
                <a:lnTo>
                  <a:pt x="480889" y="3769007"/>
                </a:lnTo>
                <a:lnTo>
                  <a:pt x="480355" y="3767709"/>
                </a:lnTo>
                <a:cubicBezTo>
                  <a:pt x="472854" y="3758603"/>
                  <a:pt x="462858" y="3757457"/>
                  <a:pt x="489051" y="3738082"/>
                </a:cubicBezTo>
                <a:cubicBezTo>
                  <a:pt x="476420" y="3716230"/>
                  <a:pt x="492614" y="3707883"/>
                  <a:pt x="496397" y="3673397"/>
                </a:cubicBezTo>
                <a:cubicBezTo>
                  <a:pt x="485059" y="3661788"/>
                  <a:pt x="488117" y="3649813"/>
                  <a:pt x="495693" y="3637109"/>
                </a:cubicBezTo>
                <a:cubicBezTo>
                  <a:pt x="488827" y="3605834"/>
                  <a:pt x="498565" y="3573837"/>
                  <a:pt x="499136" y="3536883"/>
                </a:cubicBezTo>
                <a:cubicBezTo>
                  <a:pt x="483096" y="3500539"/>
                  <a:pt x="506170" y="3475121"/>
                  <a:pt x="506674" y="3435652"/>
                </a:cubicBezTo>
                <a:cubicBezTo>
                  <a:pt x="508209" y="3397466"/>
                  <a:pt x="505139" y="3338624"/>
                  <a:pt x="508345" y="3307769"/>
                </a:cubicBezTo>
                <a:cubicBezTo>
                  <a:pt x="522826" y="3292381"/>
                  <a:pt x="493343" y="3256540"/>
                  <a:pt x="525908" y="3250522"/>
                </a:cubicBezTo>
                <a:cubicBezTo>
                  <a:pt x="519705" y="3235893"/>
                  <a:pt x="504475" y="3230937"/>
                  <a:pt x="526333" y="3229163"/>
                </a:cubicBezTo>
                <a:cubicBezTo>
                  <a:pt x="524884" y="3224149"/>
                  <a:pt x="525919" y="3220404"/>
                  <a:pt x="528156" y="3217217"/>
                </a:cubicBezTo>
                <a:lnTo>
                  <a:pt x="514991" y="3183755"/>
                </a:lnTo>
                <a:lnTo>
                  <a:pt x="515492" y="3178642"/>
                </a:lnTo>
                <a:lnTo>
                  <a:pt x="503092" y="3158586"/>
                </a:lnTo>
                <a:lnTo>
                  <a:pt x="488277" y="3129034"/>
                </a:lnTo>
                <a:lnTo>
                  <a:pt x="488942" y="3126682"/>
                </a:lnTo>
                <a:lnTo>
                  <a:pt x="479810" y="3114519"/>
                </a:lnTo>
                <a:cubicBezTo>
                  <a:pt x="476044" y="3110886"/>
                  <a:pt x="471657" y="3108020"/>
                  <a:pt x="466419" y="3106272"/>
                </a:cubicBezTo>
                <a:cubicBezTo>
                  <a:pt x="479357" y="3049949"/>
                  <a:pt x="446991" y="3011906"/>
                  <a:pt x="439149" y="2958185"/>
                </a:cubicBezTo>
                <a:cubicBezTo>
                  <a:pt x="423473" y="2895670"/>
                  <a:pt x="402616" y="2832884"/>
                  <a:pt x="381763" y="2762989"/>
                </a:cubicBezTo>
                <a:cubicBezTo>
                  <a:pt x="340504" y="2718141"/>
                  <a:pt x="357875" y="2611979"/>
                  <a:pt x="330681" y="2554718"/>
                </a:cubicBezTo>
                <a:cubicBezTo>
                  <a:pt x="354561" y="2510384"/>
                  <a:pt x="312857" y="2522616"/>
                  <a:pt x="310775" y="2485734"/>
                </a:cubicBezTo>
                <a:cubicBezTo>
                  <a:pt x="283880" y="2505125"/>
                  <a:pt x="334754" y="2437857"/>
                  <a:pt x="301498" y="2447068"/>
                </a:cubicBezTo>
                <a:cubicBezTo>
                  <a:pt x="302171" y="2440064"/>
                  <a:pt x="286502" y="2432988"/>
                  <a:pt x="288459" y="2425819"/>
                </a:cubicBezTo>
                <a:lnTo>
                  <a:pt x="294458" y="2402874"/>
                </a:lnTo>
                <a:lnTo>
                  <a:pt x="297070" y="2381443"/>
                </a:lnTo>
                <a:cubicBezTo>
                  <a:pt x="291389" y="2355877"/>
                  <a:pt x="281925" y="2295004"/>
                  <a:pt x="273399" y="2261920"/>
                </a:cubicBezTo>
                <a:cubicBezTo>
                  <a:pt x="264489" y="2250852"/>
                  <a:pt x="256407" y="2208397"/>
                  <a:pt x="263286" y="2195378"/>
                </a:cubicBezTo>
                <a:cubicBezTo>
                  <a:pt x="262597" y="2185499"/>
                  <a:pt x="238753" y="2164596"/>
                  <a:pt x="247503" y="2155135"/>
                </a:cubicBezTo>
                <a:cubicBezTo>
                  <a:pt x="257474" y="2141929"/>
                  <a:pt x="229406" y="2121310"/>
                  <a:pt x="244961" y="2118008"/>
                </a:cubicBezTo>
                <a:cubicBezTo>
                  <a:pt x="225493" y="2103116"/>
                  <a:pt x="245373" y="2072196"/>
                  <a:pt x="245954" y="2050531"/>
                </a:cubicBezTo>
                <a:cubicBezTo>
                  <a:pt x="228015" y="2040209"/>
                  <a:pt x="246924" y="2004931"/>
                  <a:pt x="237760" y="1963269"/>
                </a:cubicBezTo>
                <a:cubicBezTo>
                  <a:pt x="217314" y="1952304"/>
                  <a:pt x="249162" y="1930958"/>
                  <a:pt x="218938" y="1906352"/>
                </a:cubicBezTo>
                <a:cubicBezTo>
                  <a:pt x="211894" y="1889396"/>
                  <a:pt x="204207" y="1891128"/>
                  <a:pt x="195495" y="1861531"/>
                </a:cubicBezTo>
                <a:cubicBezTo>
                  <a:pt x="152756" y="1820122"/>
                  <a:pt x="167197" y="1775736"/>
                  <a:pt x="149294" y="1732919"/>
                </a:cubicBezTo>
                <a:cubicBezTo>
                  <a:pt x="132272" y="1683226"/>
                  <a:pt x="131129" y="1708347"/>
                  <a:pt x="121605" y="1663540"/>
                </a:cubicBezTo>
                <a:cubicBezTo>
                  <a:pt x="131383" y="1652207"/>
                  <a:pt x="129824" y="1627305"/>
                  <a:pt x="120731" y="1615777"/>
                </a:cubicBezTo>
                <a:cubicBezTo>
                  <a:pt x="113324" y="1591298"/>
                  <a:pt x="125561" y="1582061"/>
                  <a:pt x="101526" y="1563678"/>
                </a:cubicBezTo>
                <a:cubicBezTo>
                  <a:pt x="118336" y="1562186"/>
                  <a:pt x="95368" y="1514217"/>
                  <a:pt x="114606" y="1519474"/>
                </a:cubicBezTo>
                <a:cubicBezTo>
                  <a:pt x="124662" y="1497831"/>
                  <a:pt x="99126" y="1498809"/>
                  <a:pt x="107348" y="1477995"/>
                </a:cubicBezTo>
                <a:cubicBezTo>
                  <a:pt x="102372" y="1450946"/>
                  <a:pt x="98082" y="1395585"/>
                  <a:pt x="93433" y="1373769"/>
                </a:cubicBezTo>
                <a:lnTo>
                  <a:pt x="101740" y="1307086"/>
                </a:lnTo>
                <a:cubicBezTo>
                  <a:pt x="61518" y="1238798"/>
                  <a:pt x="128597" y="1302829"/>
                  <a:pt x="102928" y="1189033"/>
                </a:cubicBezTo>
                <a:cubicBezTo>
                  <a:pt x="96991" y="1183619"/>
                  <a:pt x="100433" y="1168361"/>
                  <a:pt x="107613" y="1168288"/>
                </a:cubicBezTo>
                <a:cubicBezTo>
                  <a:pt x="104521" y="1161401"/>
                  <a:pt x="88898" y="1146763"/>
                  <a:pt x="99895" y="1142577"/>
                </a:cubicBezTo>
                <a:cubicBezTo>
                  <a:pt x="98248" y="1123927"/>
                  <a:pt x="94639" y="1105753"/>
                  <a:pt x="89201" y="1088484"/>
                </a:cubicBezTo>
                <a:lnTo>
                  <a:pt x="77937" y="1016103"/>
                </a:lnTo>
                <a:cubicBezTo>
                  <a:pt x="78422" y="988163"/>
                  <a:pt x="78908" y="981994"/>
                  <a:pt x="79393" y="954054"/>
                </a:cubicBezTo>
                <a:cubicBezTo>
                  <a:pt x="74607" y="950500"/>
                  <a:pt x="84928" y="922140"/>
                  <a:pt x="90309" y="921368"/>
                </a:cubicBezTo>
                <a:cubicBezTo>
                  <a:pt x="87566" y="916400"/>
                  <a:pt x="66268" y="901306"/>
                  <a:pt x="74258" y="896999"/>
                </a:cubicBezTo>
                <a:cubicBezTo>
                  <a:pt x="69492" y="868759"/>
                  <a:pt x="58957" y="842759"/>
                  <a:pt x="43666" y="821517"/>
                </a:cubicBezTo>
                <a:cubicBezTo>
                  <a:pt x="35059" y="797243"/>
                  <a:pt x="27646" y="764612"/>
                  <a:pt x="22616" y="751353"/>
                </a:cubicBezTo>
                <a:cubicBezTo>
                  <a:pt x="22469" y="741312"/>
                  <a:pt x="22321" y="731271"/>
                  <a:pt x="22174" y="721230"/>
                </a:cubicBezTo>
                <a:lnTo>
                  <a:pt x="7845" y="681659"/>
                </a:lnTo>
                <a:cubicBezTo>
                  <a:pt x="-21513" y="678654"/>
                  <a:pt x="41748" y="630810"/>
                  <a:pt x="31306" y="619315"/>
                </a:cubicBezTo>
                <a:cubicBezTo>
                  <a:pt x="37997" y="611016"/>
                  <a:pt x="17724" y="592108"/>
                  <a:pt x="15184" y="585934"/>
                </a:cubicBezTo>
                <a:cubicBezTo>
                  <a:pt x="14724" y="571597"/>
                  <a:pt x="22718" y="553285"/>
                  <a:pt x="22258" y="538948"/>
                </a:cubicBezTo>
                <a:cubicBezTo>
                  <a:pt x="22152" y="531703"/>
                  <a:pt x="26272" y="532408"/>
                  <a:pt x="26166" y="525163"/>
                </a:cubicBezTo>
                <a:cubicBezTo>
                  <a:pt x="28507" y="511668"/>
                  <a:pt x="56166" y="464433"/>
                  <a:pt x="52290" y="446567"/>
                </a:cubicBezTo>
                <a:cubicBezTo>
                  <a:pt x="47300" y="425186"/>
                  <a:pt x="52062" y="408582"/>
                  <a:pt x="51538" y="393828"/>
                </a:cubicBezTo>
                <a:cubicBezTo>
                  <a:pt x="51481" y="380264"/>
                  <a:pt x="51425" y="366701"/>
                  <a:pt x="51368" y="353137"/>
                </a:cubicBezTo>
                <a:cubicBezTo>
                  <a:pt x="50053" y="345863"/>
                  <a:pt x="61696" y="333814"/>
                  <a:pt x="55970" y="321428"/>
                </a:cubicBezTo>
                <a:cubicBezTo>
                  <a:pt x="56334" y="306209"/>
                  <a:pt x="56697" y="290990"/>
                  <a:pt x="57061" y="275771"/>
                </a:cubicBezTo>
                <a:cubicBezTo>
                  <a:pt x="46146" y="254441"/>
                  <a:pt x="87623" y="243671"/>
                  <a:pt x="74088" y="212860"/>
                </a:cubicBezTo>
                <a:cubicBezTo>
                  <a:pt x="92367" y="188146"/>
                  <a:pt x="68261" y="179672"/>
                  <a:pt x="65798" y="144983"/>
                </a:cubicBezTo>
                <a:cubicBezTo>
                  <a:pt x="52661" y="119338"/>
                  <a:pt x="79134" y="90517"/>
                  <a:pt x="78082" y="55288"/>
                </a:cubicBezTo>
                <a:lnTo>
                  <a:pt x="37636"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383507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128F3BD-7564-4310-B528-888E64F875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D29D847-8276-EAF1-7DCC-FB8B4144D331}"/>
              </a:ext>
            </a:extLst>
          </p:cNvPr>
          <p:cNvSpPr txBox="1"/>
          <p:nvPr/>
        </p:nvSpPr>
        <p:spPr>
          <a:xfrm>
            <a:off x="1137035" y="461433"/>
            <a:ext cx="8548386" cy="4076394"/>
          </a:xfrm>
          <a:prstGeom prst="rect">
            <a:avLst/>
          </a:prstGeom>
        </p:spPr>
        <p:txBody>
          <a:bodyPr vert="horz" lIns="91440" tIns="45720" rIns="91440" bIns="45720" rtlCol="0">
            <a:noAutofit/>
          </a:bodyPr>
          <a:lstStyle/>
          <a:p>
            <a:pPr marL="114300" marR="0" lvl="0">
              <a:lnSpc>
                <a:spcPct val="90000"/>
              </a:lnSpc>
              <a:spcAft>
                <a:spcPts val="600"/>
              </a:spcAft>
            </a:pPr>
            <a:r>
              <a:rPr lang="en-US" sz="1500" dirty="0">
                <a:effectLst/>
              </a:rPr>
              <a:t>Note after you check in with GME and arrange for your parking, you may join (</a:t>
            </a:r>
            <a:r>
              <a:rPr lang="en-US" sz="1500" dirty="0">
                <a:effectLst/>
                <a:highlight>
                  <a:srgbClr val="FFFF00"/>
                </a:highlight>
              </a:rPr>
              <a:t>insert name of person meeting the visiting resident at this point.)</a:t>
            </a:r>
            <a:r>
              <a:rPr lang="en-US" sz="1500" dirty="0">
                <a:effectLst/>
              </a:rPr>
              <a:t>  To connect, please call </a:t>
            </a:r>
            <a:r>
              <a:rPr lang="en-US" sz="1500" dirty="0">
                <a:effectLst/>
                <a:highlight>
                  <a:srgbClr val="FFFF00"/>
                </a:highlight>
              </a:rPr>
              <a:t>(insert cell phone #)</a:t>
            </a:r>
            <a:endParaRPr lang="en-US" sz="1500" dirty="0">
              <a:effectLst/>
            </a:endParaRPr>
          </a:p>
          <a:p>
            <a:pPr marL="114300" marR="0" lvl="0">
              <a:lnSpc>
                <a:spcPct val="90000"/>
              </a:lnSpc>
              <a:spcAft>
                <a:spcPts val="600"/>
              </a:spcAft>
            </a:pPr>
            <a:endParaRPr lang="en-US" sz="1500" dirty="0">
              <a:effectLst/>
            </a:endParaRPr>
          </a:p>
          <a:p>
            <a:pPr marL="114300" marR="0" lvl="0">
              <a:lnSpc>
                <a:spcPct val="90000"/>
              </a:lnSpc>
              <a:spcAft>
                <a:spcPts val="600"/>
              </a:spcAft>
            </a:pPr>
            <a:r>
              <a:rPr lang="en-US" sz="1500" dirty="0">
                <a:effectLst/>
              </a:rPr>
              <a:t>While you are on Vanderbilt University Medical Center Campus:</a:t>
            </a:r>
          </a:p>
          <a:p>
            <a:pPr marL="228600" marR="0">
              <a:lnSpc>
                <a:spcPct val="90000"/>
              </a:lnSpc>
              <a:spcAft>
                <a:spcPts val="600"/>
              </a:spcAft>
            </a:pPr>
            <a:r>
              <a:rPr lang="en-US" sz="1500" dirty="0">
                <a:effectLst/>
              </a:rPr>
              <a:t>Map @ </a:t>
            </a:r>
            <a:r>
              <a:rPr lang="en-US" sz="1500" u="sng" dirty="0">
                <a:effectLst/>
                <a:hlinkClick r:id="rId2"/>
              </a:rPr>
              <a:t>http://www.vanderbilt.edu/map</a:t>
            </a:r>
            <a:endParaRPr lang="en-US" sz="1500" dirty="0">
              <a:effectLst/>
            </a:endParaRPr>
          </a:p>
          <a:p>
            <a:pPr marL="228600" marR="0">
              <a:lnSpc>
                <a:spcPct val="90000"/>
              </a:lnSpc>
              <a:spcAft>
                <a:spcPts val="600"/>
              </a:spcAft>
            </a:pPr>
            <a:r>
              <a:rPr lang="en-US" sz="1500" dirty="0">
                <a:effectLst/>
              </a:rPr>
              <a:t>Use pull-down menu in SELECT A LINK box to view maps such as the VANDERBILT COLOR CAMPUS MAP and the CAMPUS VISITOR PARKING MAP.</a:t>
            </a:r>
          </a:p>
          <a:p>
            <a:pPr marL="228600" marR="0">
              <a:lnSpc>
                <a:spcPct val="90000"/>
              </a:lnSpc>
              <a:spcAft>
                <a:spcPts val="600"/>
              </a:spcAft>
            </a:pPr>
            <a:endParaRPr lang="en-US" sz="1500" dirty="0">
              <a:effectLst/>
            </a:endParaRPr>
          </a:p>
          <a:p>
            <a:pPr marL="228600" marR="0">
              <a:lnSpc>
                <a:spcPct val="90000"/>
              </a:lnSpc>
              <a:spcAft>
                <a:spcPts val="600"/>
              </a:spcAft>
            </a:pPr>
            <a:r>
              <a:rPr lang="en-US" sz="1500" dirty="0"/>
              <a:t>G</a:t>
            </a:r>
            <a:r>
              <a:rPr lang="en-US" sz="1500" dirty="0">
                <a:effectLst/>
              </a:rPr>
              <a:t>uest Wireless Internet in two easy steps:</a:t>
            </a:r>
          </a:p>
          <a:p>
            <a:pPr marL="228600" marR="0">
              <a:lnSpc>
                <a:spcPct val="90000"/>
              </a:lnSpc>
              <a:spcAft>
                <a:spcPts val="600"/>
              </a:spcAft>
            </a:pPr>
            <a:r>
              <a:rPr lang="en-US" sz="1500" dirty="0">
                <a:effectLst/>
              </a:rPr>
              <a:t>Select:  VUMC Guest network</a:t>
            </a:r>
          </a:p>
          <a:p>
            <a:pPr marL="228600" marR="0">
              <a:lnSpc>
                <a:spcPct val="90000"/>
              </a:lnSpc>
              <a:spcAft>
                <a:spcPts val="600"/>
              </a:spcAft>
            </a:pPr>
            <a:r>
              <a:rPr lang="en-US" sz="1500" dirty="0">
                <a:effectLst/>
              </a:rPr>
              <a:t>      Input Password:  </a:t>
            </a:r>
            <a:r>
              <a:rPr lang="en-US" sz="1500" dirty="0" err="1">
                <a:effectLst/>
              </a:rPr>
              <a:t>vumcguest</a:t>
            </a:r>
            <a:endParaRPr lang="en-US" sz="1500" dirty="0">
              <a:effectLst/>
            </a:endParaRPr>
          </a:p>
          <a:p>
            <a:pPr marL="228600" marR="0">
              <a:lnSpc>
                <a:spcPct val="90000"/>
              </a:lnSpc>
              <a:spcAft>
                <a:spcPts val="600"/>
              </a:spcAft>
            </a:pPr>
            <a:r>
              <a:rPr lang="en-US" sz="1500" dirty="0">
                <a:effectLst/>
              </a:rPr>
              <a:t> </a:t>
            </a:r>
          </a:p>
          <a:p>
            <a:pPr marL="114300" marR="0" lvl="0">
              <a:lnSpc>
                <a:spcPct val="90000"/>
              </a:lnSpc>
              <a:spcAft>
                <a:spcPts val="600"/>
              </a:spcAft>
            </a:pPr>
            <a:r>
              <a:rPr lang="en-US" sz="1500" b="1" dirty="0">
                <a:effectLst/>
              </a:rPr>
              <a:t>eStar Training</a:t>
            </a:r>
            <a:r>
              <a:rPr lang="en-US" sz="1500" dirty="0">
                <a:effectLst/>
              </a:rPr>
              <a:t> - The GME Office should have contacted you regarding your eStar training.  This is a (</a:t>
            </a:r>
            <a:r>
              <a:rPr lang="en-US" sz="1500" dirty="0">
                <a:effectLst/>
                <a:highlight>
                  <a:srgbClr val="FFFF00"/>
                </a:highlight>
              </a:rPr>
              <a:t>insert either self paced or class)</a:t>
            </a:r>
            <a:r>
              <a:rPr lang="en-US" sz="1500" dirty="0">
                <a:effectLst/>
              </a:rPr>
              <a:t> training and offered through the Vanderbilt Learning Exchange.  If you have not already completed, please do so as soon as possible, as you won’t be able to have access to patient data until it is completed.  Plan to complete at least 24-hr ahead of your shift.  If you have not received, please let me know.</a:t>
            </a:r>
          </a:p>
          <a:p>
            <a:pPr marR="0">
              <a:lnSpc>
                <a:spcPct val="90000"/>
              </a:lnSpc>
              <a:spcAft>
                <a:spcPts val="600"/>
              </a:spcAft>
            </a:pPr>
            <a:endParaRPr lang="en-US" sz="1500" dirty="0">
              <a:effectLst/>
            </a:endParaRPr>
          </a:p>
          <a:p>
            <a:pPr marR="0">
              <a:lnSpc>
                <a:spcPct val="90000"/>
              </a:lnSpc>
              <a:spcAft>
                <a:spcPts val="600"/>
              </a:spcAft>
            </a:pPr>
            <a:r>
              <a:rPr lang="en-US" sz="1500" dirty="0">
                <a:effectLst/>
              </a:rPr>
              <a:t>Please call me if you have any questions, as I know this is a lot of information.  You may call me at (</a:t>
            </a:r>
            <a:r>
              <a:rPr lang="en-US" sz="1500" dirty="0">
                <a:effectLst/>
                <a:highlight>
                  <a:srgbClr val="FFFF00"/>
                </a:highlight>
              </a:rPr>
              <a:t>insert your phone # and/or email address</a:t>
            </a:r>
            <a:r>
              <a:rPr lang="en-US" sz="1500" dirty="0">
                <a:effectLst/>
              </a:rPr>
              <a:t> </a:t>
            </a:r>
          </a:p>
          <a:p>
            <a:pPr marR="0">
              <a:lnSpc>
                <a:spcPct val="90000"/>
              </a:lnSpc>
              <a:spcAft>
                <a:spcPts val="600"/>
              </a:spcAft>
            </a:pPr>
            <a:r>
              <a:rPr lang="en-US" sz="1500" dirty="0">
                <a:effectLst/>
              </a:rPr>
              <a:t> </a:t>
            </a:r>
          </a:p>
          <a:p>
            <a:pPr marR="0">
              <a:lnSpc>
                <a:spcPct val="90000"/>
              </a:lnSpc>
              <a:spcAft>
                <a:spcPts val="600"/>
              </a:spcAft>
            </a:pPr>
            <a:r>
              <a:rPr lang="en-US" sz="1500" dirty="0">
                <a:effectLst/>
              </a:rPr>
              <a:t>Again, we look forward to having you with us!</a:t>
            </a:r>
          </a:p>
          <a:p>
            <a:pPr marR="0">
              <a:lnSpc>
                <a:spcPct val="90000"/>
              </a:lnSpc>
              <a:spcAft>
                <a:spcPts val="600"/>
              </a:spcAft>
            </a:pPr>
            <a:endParaRPr lang="en-US" sz="1500" dirty="0">
              <a:effectLst/>
            </a:endParaRPr>
          </a:p>
          <a:p>
            <a:pPr marR="0">
              <a:lnSpc>
                <a:spcPct val="90000"/>
              </a:lnSpc>
              <a:spcAft>
                <a:spcPts val="600"/>
              </a:spcAft>
            </a:pPr>
            <a:r>
              <a:rPr lang="en-US" sz="1500" dirty="0">
                <a:effectLst/>
                <a:highlight>
                  <a:srgbClr val="FFFF00"/>
                </a:highlight>
              </a:rPr>
              <a:t>Insert your email contact information</a:t>
            </a:r>
            <a:endParaRPr lang="en-US" sz="1500" dirty="0">
              <a:effectLst/>
            </a:endParaRPr>
          </a:p>
        </p:txBody>
      </p:sp>
      <p:sp>
        <p:nvSpPr>
          <p:cNvPr id="10" name="Freeform: Shape 9">
            <a:extLst>
              <a:ext uri="{FF2B5EF4-FFF2-40B4-BE49-F238E27FC236}">
                <a16:creationId xmlns:a16="http://schemas.microsoft.com/office/drawing/2014/main" id="{82AA3C4E-019E-440F-87AB-67EFA9BE6C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0822456" y="-2"/>
            <a:ext cx="1368219" cy="6858000"/>
          </a:xfrm>
          <a:custGeom>
            <a:avLst/>
            <a:gdLst>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593254 w 1605470"/>
              <a:gd name="connsiteY132" fmla="*/ 2766463 h 6858000"/>
              <a:gd name="connsiteX133" fmla="*/ 613412 w 1605470"/>
              <a:gd name="connsiteY133" fmla="*/ 2731184 h 6858000"/>
              <a:gd name="connsiteX134" fmla="*/ 555080 w 1605470"/>
              <a:gd name="connsiteY134" fmla="*/ 2538816 h 6858000"/>
              <a:gd name="connsiteX135" fmla="*/ 551827 w 1605470"/>
              <a:gd name="connsiteY135" fmla="*/ 2485734 h 6858000"/>
              <a:gd name="connsiteX136" fmla="*/ 525179 w 1605470"/>
              <a:gd name="connsiteY136" fmla="*/ 2447068 h 6858000"/>
              <a:gd name="connsiteX137" fmla="*/ 529511 w 1605470"/>
              <a:gd name="connsiteY137" fmla="*/ 2425819 h 6858000"/>
              <a:gd name="connsiteX138" fmla="*/ 530521 w 1605470"/>
              <a:gd name="connsiteY138" fmla="*/ 2422066 h 6858000"/>
              <a:gd name="connsiteX139" fmla="*/ 528878 w 1605470"/>
              <a:gd name="connsiteY139" fmla="*/ 2408971 h 6858000"/>
              <a:gd name="connsiteX140" fmla="*/ 535510 w 1605470"/>
              <a:gd name="connsiteY140" fmla="*/ 2402874 h 6858000"/>
              <a:gd name="connsiteX141" fmla="*/ 538122 w 1605470"/>
              <a:gd name="connsiteY141" fmla="*/ 2381443 h 6858000"/>
              <a:gd name="connsiteX142" fmla="*/ 533116 w 1605470"/>
              <a:gd name="connsiteY142" fmla="*/ 2358011 h 6858000"/>
              <a:gd name="connsiteX143" fmla="*/ 501423 w 1605470"/>
              <a:gd name="connsiteY143" fmla="*/ 2249479 h 6858000"/>
              <a:gd name="connsiteX144" fmla="*/ 486968 w 1605470"/>
              <a:gd name="connsiteY144" fmla="*/ 2182937 h 6858000"/>
              <a:gd name="connsiteX145" fmla="*/ 488555 w 1605470"/>
              <a:gd name="connsiteY145" fmla="*/ 2155135 h 6858000"/>
              <a:gd name="connsiteX146" fmla="*/ 486013 w 1605470"/>
              <a:gd name="connsiteY146" fmla="*/ 2118008 h 6858000"/>
              <a:gd name="connsiteX147" fmla="*/ 487006 w 1605470"/>
              <a:gd name="connsiteY147" fmla="*/ 2050531 h 6858000"/>
              <a:gd name="connsiteX148" fmla="*/ 478812 w 1605470"/>
              <a:gd name="connsiteY148" fmla="*/ 1963269 h 6858000"/>
              <a:gd name="connsiteX149" fmla="*/ 442619 w 1605470"/>
              <a:gd name="connsiteY149" fmla="*/ 1910499 h 6858000"/>
              <a:gd name="connsiteX150" fmla="*/ 446785 w 1605470"/>
              <a:gd name="connsiteY150" fmla="*/ 1903212 h 6858000"/>
              <a:gd name="connsiteX151" fmla="*/ 436547 w 1605470"/>
              <a:gd name="connsiteY151" fmla="*/ 1861531 h 6858000"/>
              <a:gd name="connsiteX152" fmla="*/ 364290 w 1605470"/>
              <a:gd name="connsiteY152" fmla="*/ 1728772 h 6858000"/>
              <a:gd name="connsiteX153" fmla="*/ 345287 w 1605470"/>
              <a:gd name="connsiteY153" fmla="*/ 1646953 h 6858000"/>
              <a:gd name="connsiteX154" fmla="*/ 344412 w 1605470"/>
              <a:gd name="connsiteY154" fmla="*/ 1615777 h 6858000"/>
              <a:gd name="connsiteX155" fmla="*/ 342578 w 1605470"/>
              <a:gd name="connsiteY155" fmla="*/ 1563678 h 6858000"/>
              <a:gd name="connsiteX156" fmla="*/ 355658 w 1605470"/>
              <a:gd name="connsiteY156" fmla="*/ 1519474 h 6858000"/>
              <a:gd name="connsiteX157" fmla="*/ 348400 w 1605470"/>
              <a:gd name="connsiteY157" fmla="*/ 1477995 h 6858000"/>
              <a:gd name="connsiteX158" fmla="*/ 328025 w 1605470"/>
              <a:gd name="connsiteY158" fmla="*/ 1475165 h 6858000"/>
              <a:gd name="connsiteX159" fmla="*/ 326326 w 1605470"/>
              <a:gd name="connsiteY159" fmla="*/ 1428585 h 6858000"/>
              <a:gd name="connsiteX160" fmla="*/ 325799 w 1605470"/>
              <a:gd name="connsiteY160" fmla="*/ 1357181 h 6858000"/>
              <a:gd name="connsiteX161" fmla="*/ 320507 w 1605470"/>
              <a:gd name="connsiteY161" fmla="*/ 1347099 h 6858000"/>
              <a:gd name="connsiteX162" fmla="*/ 335347 w 1605470"/>
              <a:gd name="connsiteY162" fmla="*/ 1334233 h 6858000"/>
              <a:gd name="connsiteX163" fmla="*/ 342792 w 1605470"/>
              <a:gd name="connsiteY163" fmla="*/ 1307086 h 6858000"/>
              <a:gd name="connsiteX164" fmla="*/ 343980 w 1605470"/>
              <a:gd name="connsiteY164" fmla="*/ 1189033 h 6858000"/>
              <a:gd name="connsiteX165" fmla="*/ 348665 w 1605470"/>
              <a:gd name="connsiteY165" fmla="*/ 1168288 h 6858000"/>
              <a:gd name="connsiteX166" fmla="*/ 340947 w 1605470"/>
              <a:gd name="connsiteY166" fmla="*/ 1142577 h 6858000"/>
              <a:gd name="connsiteX167" fmla="*/ 330253 w 1605470"/>
              <a:gd name="connsiteY167" fmla="*/ 1088484 h 6858000"/>
              <a:gd name="connsiteX168" fmla="*/ 314647 w 1605470"/>
              <a:gd name="connsiteY168" fmla="*/ 1053424 h 6858000"/>
              <a:gd name="connsiteX169" fmla="*/ 322906 w 1605470"/>
              <a:gd name="connsiteY169" fmla="*/ 1044367 h 6858000"/>
              <a:gd name="connsiteX170" fmla="*/ 326818 w 1605470"/>
              <a:gd name="connsiteY170" fmla="*/ 1022828 h 6858000"/>
              <a:gd name="connsiteX171" fmla="*/ 320445 w 1605470"/>
              <a:gd name="connsiteY171" fmla="*/ 932283 h 6858000"/>
              <a:gd name="connsiteX172" fmla="*/ 322681 w 1605470"/>
              <a:gd name="connsiteY172" fmla="*/ 915925 h 6858000"/>
              <a:gd name="connsiteX173" fmla="*/ 315310 w 1605470"/>
              <a:gd name="connsiteY173" fmla="*/ 896999 h 6858000"/>
              <a:gd name="connsiteX174" fmla="*/ 284718 w 1605470"/>
              <a:gd name="connsiteY174" fmla="*/ 821517 h 6858000"/>
              <a:gd name="connsiteX175" fmla="*/ 270682 w 1605470"/>
              <a:gd name="connsiteY175" fmla="*/ 786519 h 6858000"/>
              <a:gd name="connsiteX176" fmla="*/ 265483 w 1605470"/>
              <a:gd name="connsiteY176" fmla="*/ 784963 h 6858000"/>
              <a:gd name="connsiteX177" fmla="*/ 270939 w 1605470"/>
              <a:gd name="connsiteY177" fmla="*/ 776648 h 6858000"/>
              <a:gd name="connsiteX178" fmla="*/ 263668 w 1605470"/>
              <a:gd name="connsiteY178" fmla="*/ 751353 h 6858000"/>
              <a:gd name="connsiteX179" fmla="*/ 254540 w 1605470"/>
              <a:gd name="connsiteY179" fmla="*/ 741965 h 6858000"/>
              <a:gd name="connsiteX180" fmla="*/ 252501 w 1605470"/>
              <a:gd name="connsiteY180" fmla="*/ 724635 h 6858000"/>
              <a:gd name="connsiteX181" fmla="*/ 248897 w 1605470"/>
              <a:gd name="connsiteY181" fmla="*/ 681659 h 6858000"/>
              <a:gd name="connsiteX182" fmla="*/ 234316 w 1605470"/>
              <a:gd name="connsiteY182" fmla="*/ 635218 h 6858000"/>
              <a:gd name="connsiteX183" fmla="*/ 239327 w 1605470"/>
              <a:gd name="connsiteY183" fmla="*/ 613763 h 6858000"/>
              <a:gd name="connsiteX184" fmla="*/ 225269 w 1605470"/>
              <a:gd name="connsiteY184" fmla="*/ 598582 h 6858000"/>
              <a:gd name="connsiteX185" fmla="*/ 224950 w 1605470"/>
              <a:gd name="connsiteY185" fmla="*/ 576846 h 6858000"/>
              <a:gd name="connsiteX186" fmla="*/ 204632 w 1605470"/>
              <a:gd name="connsiteY186" fmla="*/ 553868 h 6858000"/>
              <a:gd name="connsiteX187" fmla="*/ 239317 w 1605470"/>
              <a:gd name="connsiteY187" fmla="*/ 517614 h 6858000"/>
              <a:gd name="connsiteX188" fmla="*/ 257645 w 1605470"/>
              <a:gd name="connsiteY188" fmla="*/ 474761 h 6858000"/>
              <a:gd name="connsiteX189" fmla="*/ 201693 w 1605470"/>
              <a:gd name="connsiteY189" fmla="*/ 469651 h 6858000"/>
              <a:gd name="connsiteX190" fmla="*/ 195012 w 1605470"/>
              <a:gd name="connsiteY190" fmla="*/ 448559 h 6858000"/>
              <a:gd name="connsiteX191" fmla="*/ 201434 w 1605470"/>
              <a:gd name="connsiteY191" fmla="*/ 441529 h 6858000"/>
              <a:gd name="connsiteX192" fmla="*/ 200655 w 1605470"/>
              <a:gd name="connsiteY192" fmla="*/ 428927 h 6858000"/>
              <a:gd name="connsiteX193" fmla="*/ 190059 w 1605470"/>
              <a:gd name="connsiteY193" fmla="*/ 430161 h 6858000"/>
              <a:gd name="connsiteX194" fmla="*/ 184450 w 1605470"/>
              <a:gd name="connsiteY194" fmla="*/ 396240 h 6858000"/>
              <a:gd name="connsiteX195" fmla="*/ 146196 w 1605470"/>
              <a:gd name="connsiteY195" fmla="*/ 358810 h 6858000"/>
              <a:gd name="connsiteX196" fmla="*/ 124571 w 1605470"/>
              <a:gd name="connsiteY196" fmla="*/ 302178 h 6858000"/>
              <a:gd name="connsiteX197" fmla="*/ 103243 w 1605470"/>
              <a:gd name="connsiteY197" fmla="*/ 211375 h 6858000"/>
              <a:gd name="connsiteX198" fmla="*/ 94571 w 1605470"/>
              <a:gd name="connsiteY198" fmla="*/ 184179 h 6858000"/>
              <a:gd name="connsiteX199" fmla="*/ 13437 w 1605470"/>
              <a:gd name="connsiteY199" fmla="*/ 19287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593254 w 1605470"/>
              <a:gd name="connsiteY132" fmla="*/ 2766463 h 6858000"/>
              <a:gd name="connsiteX133" fmla="*/ 613412 w 1605470"/>
              <a:gd name="connsiteY133" fmla="*/ 2731184 h 6858000"/>
              <a:gd name="connsiteX134" fmla="*/ 555080 w 1605470"/>
              <a:gd name="connsiteY134" fmla="*/ 2538816 h 6858000"/>
              <a:gd name="connsiteX135" fmla="*/ 551827 w 1605470"/>
              <a:gd name="connsiteY135" fmla="*/ 2485734 h 6858000"/>
              <a:gd name="connsiteX136" fmla="*/ 525179 w 1605470"/>
              <a:gd name="connsiteY136" fmla="*/ 2447068 h 6858000"/>
              <a:gd name="connsiteX137" fmla="*/ 529511 w 1605470"/>
              <a:gd name="connsiteY137" fmla="*/ 2425819 h 6858000"/>
              <a:gd name="connsiteX138" fmla="*/ 530521 w 1605470"/>
              <a:gd name="connsiteY138" fmla="*/ 2422066 h 6858000"/>
              <a:gd name="connsiteX139" fmla="*/ 528878 w 1605470"/>
              <a:gd name="connsiteY139" fmla="*/ 2408971 h 6858000"/>
              <a:gd name="connsiteX140" fmla="*/ 535510 w 1605470"/>
              <a:gd name="connsiteY140" fmla="*/ 2402874 h 6858000"/>
              <a:gd name="connsiteX141" fmla="*/ 538122 w 1605470"/>
              <a:gd name="connsiteY141" fmla="*/ 2381443 h 6858000"/>
              <a:gd name="connsiteX142" fmla="*/ 533116 w 1605470"/>
              <a:gd name="connsiteY142" fmla="*/ 2358011 h 6858000"/>
              <a:gd name="connsiteX143" fmla="*/ 501423 w 1605470"/>
              <a:gd name="connsiteY143" fmla="*/ 2249479 h 6858000"/>
              <a:gd name="connsiteX144" fmla="*/ 486968 w 1605470"/>
              <a:gd name="connsiteY144" fmla="*/ 2182937 h 6858000"/>
              <a:gd name="connsiteX145" fmla="*/ 488555 w 1605470"/>
              <a:gd name="connsiteY145" fmla="*/ 2155135 h 6858000"/>
              <a:gd name="connsiteX146" fmla="*/ 486013 w 1605470"/>
              <a:gd name="connsiteY146" fmla="*/ 2118008 h 6858000"/>
              <a:gd name="connsiteX147" fmla="*/ 487006 w 1605470"/>
              <a:gd name="connsiteY147" fmla="*/ 2050531 h 6858000"/>
              <a:gd name="connsiteX148" fmla="*/ 478812 w 1605470"/>
              <a:gd name="connsiteY148" fmla="*/ 1963269 h 6858000"/>
              <a:gd name="connsiteX149" fmla="*/ 442619 w 1605470"/>
              <a:gd name="connsiteY149" fmla="*/ 1910499 h 6858000"/>
              <a:gd name="connsiteX150" fmla="*/ 446785 w 1605470"/>
              <a:gd name="connsiteY150" fmla="*/ 1903212 h 6858000"/>
              <a:gd name="connsiteX151" fmla="*/ 436547 w 1605470"/>
              <a:gd name="connsiteY151" fmla="*/ 1861531 h 6858000"/>
              <a:gd name="connsiteX152" fmla="*/ 364290 w 1605470"/>
              <a:gd name="connsiteY152" fmla="*/ 1728772 h 6858000"/>
              <a:gd name="connsiteX153" fmla="*/ 345287 w 1605470"/>
              <a:gd name="connsiteY153" fmla="*/ 1646953 h 6858000"/>
              <a:gd name="connsiteX154" fmla="*/ 344412 w 1605470"/>
              <a:gd name="connsiteY154" fmla="*/ 1615777 h 6858000"/>
              <a:gd name="connsiteX155" fmla="*/ 342578 w 1605470"/>
              <a:gd name="connsiteY155" fmla="*/ 1563678 h 6858000"/>
              <a:gd name="connsiteX156" fmla="*/ 355658 w 1605470"/>
              <a:gd name="connsiteY156" fmla="*/ 1519474 h 6858000"/>
              <a:gd name="connsiteX157" fmla="*/ 348400 w 1605470"/>
              <a:gd name="connsiteY157" fmla="*/ 1477995 h 6858000"/>
              <a:gd name="connsiteX158" fmla="*/ 328025 w 1605470"/>
              <a:gd name="connsiteY158" fmla="*/ 1475165 h 6858000"/>
              <a:gd name="connsiteX159" fmla="*/ 326326 w 1605470"/>
              <a:gd name="connsiteY159" fmla="*/ 1428585 h 6858000"/>
              <a:gd name="connsiteX160" fmla="*/ 325799 w 1605470"/>
              <a:gd name="connsiteY160" fmla="*/ 1357181 h 6858000"/>
              <a:gd name="connsiteX161" fmla="*/ 320507 w 1605470"/>
              <a:gd name="connsiteY161" fmla="*/ 1347099 h 6858000"/>
              <a:gd name="connsiteX162" fmla="*/ 335347 w 1605470"/>
              <a:gd name="connsiteY162" fmla="*/ 1334233 h 6858000"/>
              <a:gd name="connsiteX163" fmla="*/ 342792 w 1605470"/>
              <a:gd name="connsiteY163" fmla="*/ 1307086 h 6858000"/>
              <a:gd name="connsiteX164" fmla="*/ 343980 w 1605470"/>
              <a:gd name="connsiteY164" fmla="*/ 1189033 h 6858000"/>
              <a:gd name="connsiteX165" fmla="*/ 348665 w 1605470"/>
              <a:gd name="connsiteY165" fmla="*/ 1168288 h 6858000"/>
              <a:gd name="connsiteX166" fmla="*/ 340947 w 1605470"/>
              <a:gd name="connsiteY166" fmla="*/ 1142577 h 6858000"/>
              <a:gd name="connsiteX167" fmla="*/ 330253 w 1605470"/>
              <a:gd name="connsiteY167" fmla="*/ 1088484 h 6858000"/>
              <a:gd name="connsiteX168" fmla="*/ 314647 w 1605470"/>
              <a:gd name="connsiteY168" fmla="*/ 1053424 h 6858000"/>
              <a:gd name="connsiteX169" fmla="*/ 322906 w 1605470"/>
              <a:gd name="connsiteY169" fmla="*/ 1044367 h 6858000"/>
              <a:gd name="connsiteX170" fmla="*/ 326818 w 1605470"/>
              <a:gd name="connsiteY170" fmla="*/ 1022828 h 6858000"/>
              <a:gd name="connsiteX171" fmla="*/ 320445 w 1605470"/>
              <a:gd name="connsiteY171" fmla="*/ 932283 h 6858000"/>
              <a:gd name="connsiteX172" fmla="*/ 322681 w 1605470"/>
              <a:gd name="connsiteY172" fmla="*/ 915925 h 6858000"/>
              <a:gd name="connsiteX173" fmla="*/ 315310 w 1605470"/>
              <a:gd name="connsiteY173" fmla="*/ 896999 h 6858000"/>
              <a:gd name="connsiteX174" fmla="*/ 284718 w 1605470"/>
              <a:gd name="connsiteY174" fmla="*/ 821517 h 6858000"/>
              <a:gd name="connsiteX175" fmla="*/ 270682 w 1605470"/>
              <a:gd name="connsiteY175" fmla="*/ 786519 h 6858000"/>
              <a:gd name="connsiteX176" fmla="*/ 265483 w 1605470"/>
              <a:gd name="connsiteY176" fmla="*/ 784963 h 6858000"/>
              <a:gd name="connsiteX177" fmla="*/ 270939 w 1605470"/>
              <a:gd name="connsiteY177" fmla="*/ 776648 h 6858000"/>
              <a:gd name="connsiteX178" fmla="*/ 263668 w 1605470"/>
              <a:gd name="connsiteY178" fmla="*/ 751353 h 6858000"/>
              <a:gd name="connsiteX179" fmla="*/ 254540 w 1605470"/>
              <a:gd name="connsiteY179" fmla="*/ 741965 h 6858000"/>
              <a:gd name="connsiteX180" fmla="*/ 252501 w 1605470"/>
              <a:gd name="connsiteY180" fmla="*/ 724635 h 6858000"/>
              <a:gd name="connsiteX181" fmla="*/ 248897 w 1605470"/>
              <a:gd name="connsiteY181" fmla="*/ 681659 h 6858000"/>
              <a:gd name="connsiteX182" fmla="*/ 234316 w 1605470"/>
              <a:gd name="connsiteY182" fmla="*/ 635218 h 6858000"/>
              <a:gd name="connsiteX183" fmla="*/ 239327 w 1605470"/>
              <a:gd name="connsiteY183" fmla="*/ 613763 h 6858000"/>
              <a:gd name="connsiteX184" fmla="*/ 225269 w 1605470"/>
              <a:gd name="connsiteY184" fmla="*/ 598582 h 6858000"/>
              <a:gd name="connsiteX185" fmla="*/ 224950 w 1605470"/>
              <a:gd name="connsiteY185" fmla="*/ 576846 h 6858000"/>
              <a:gd name="connsiteX186" fmla="*/ 204632 w 1605470"/>
              <a:gd name="connsiteY186" fmla="*/ 553868 h 6858000"/>
              <a:gd name="connsiteX187" fmla="*/ 239317 w 1605470"/>
              <a:gd name="connsiteY187" fmla="*/ 517614 h 6858000"/>
              <a:gd name="connsiteX188" fmla="*/ 201693 w 1605470"/>
              <a:gd name="connsiteY188" fmla="*/ 469651 h 6858000"/>
              <a:gd name="connsiteX189" fmla="*/ 195012 w 1605470"/>
              <a:gd name="connsiteY189" fmla="*/ 448559 h 6858000"/>
              <a:gd name="connsiteX190" fmla="*/ 201434 w 1605470"/>
              <a:gd name="connsiteY190" fmla="*/ 441529 h 6858000"/>
              <a:gd name="connsiteX191" fmla="*/ 200655 w 1605470"/>
              <a:gd name="connsiteY191" fmla="*/ 428927 h 6858000"/>
              <a:gd name="connsiteX192" fmla="*/ 190059 w 1605470"/>
              <a:gd name="connsiteY192" fmla="*/ 430161 h 6858000"/>
              <a:gd name="connsiteX193" fmla="*/ 184450 w 1605470"/>
              <a:gd name="connsiteY193" fmla="*/ 396240 h 6858000"/>
              <a:gd name="connsiteX194" fmla="*/ 146196 w 1605470"/>
              <a:gd name="connsiteY194" fmla="*/ 358810 h 6858000"/>
              <a:gd name="connsiteX195" fmla="*/ 124571 w 1605470"/>
              <a:gd name="connsiteY195" fmla="*/ 302178 h 6858000"/>
              <a:gd name="connsiteX196" fmla="*/ 103243 w 1605470"/>
              <a:gd name="connsiteY196" fmla="*/ 211375 h 6858000"/>
              <a:gd name="connsiteX197" fmla="*/ 94571 w 1605470"/>
              <a:gd name="connsiteY197" fmla="*/ 184179 h 6858000"/>
              <a:gd name="connsiteX198" fmla="*/ 13437 w 1605470"/>
              <a:gd name="connsiteY198" fmla="*/ 19287 h 6858000"/>
              <a:gd name="connsiteX199" fmla="*/ 0 w 1605470"/>
              <a:gd name="connsiteY19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613412 w 1605470"/>
              <a:gd name="connsiteY132" fmla="*/ 2731184 h 6858000"/>
              <a:gd name="connsiteX133" fmla="*/ 555080 w 1605470"/>
              <a:gd name="connsiteY133" fmla="*/ 2538816 h 6858000"/>
              <a:gd name="connsiteX134" fmla="*/ 551827 w 1605470"/>
              <a:gd name="connsiteY134" fmla="*/ 2485734 h 6858000"/>
              <a:gd name="connsiteX135" fmla="*/ 525179 w 1605470"/>
              <a:gd name="connsiteY135" fmla="*/ 2447068 h 6858000"/>
              <a:gd name="connsiteX136" fmla="*/ 529511 w 1605470"/>
              <a:gd name="connsiteY136" fmla="*/ 2425819 h 6858000"/>
              <a:gd name="connsiteX137" fmla="*/ 530521 w 1605470"/>
              <a:gd name="connsiteY137" fmla="*/ 2422066 h 6858000"/>
              <a:gd name="connsiteX138" fmla="*/ 528878 w 1605470"/>
              <a:gd name="connsiteY138" fmla="*/ 2408971 h 6858000"/>
              <a:gd name="connsiteX139" fmla="*/ 535510 w 1605470"/>
              <a:gd name="connsiteY139" fmla="*/ 2402874 h 6858000"/>
              <a:gd name="connsiteX140" fmla="*/ 538122 w 1605470"/>
              <a:gd name="connsiteY140" fmla="*/ 2381443 h 6858000"/>
              <a:gd name="connsiteX141" fmla="*/ 533116 w 1605470"/>
              <a:gd name="connsiteY141" fmla="*/ 2358011 h 6858000"/>
              <a:gd name="connsiteX142" fmla="*/ 501423 w 1605470"/>
              <a:gd name="connsiteY142" fmla="*/ 2249479 h 6858000"/>
              <a:gd name="connsiteX143" fmla="*/ 486968 w 1605470"/>
              <a:gd name="connsiteY143" fmla="*/ 2182937 h 6858000"/>
              <a:gd name="connsiteX144" fmla="*/ 488555 w 1605470"/>
              <a:gd name="connsiteY144" fmla="*/ 2155135 h 6858000"/>
              <a:gd name="connsiteX145" fmla="*/ 486013 w 1605470"/>
              <a:gd name="connsiteY145" fmla="*/ 2118008 h 6858000"/>
              <a:gd name="connsiteX146" fmla="*/ 487006 w 1605470"/>
              <a:gd name="connsiteY146" fmla="*/ 2050531 h 6858000"/>
              <a:gd name="connsiteX147" fmla="*/ 478812 w 1605470"/>
              <a:gd name="connsiteY147" fmla="*/ 1963269 h 6858000"/>
              <a:gd name="connsiteX148" fmla="*/ 442619 w 1605470"/>
              <a:gd name="connsiteY148" fmla="*/ 1910499 h 6858000"/>
              <a:gd name="connsiteX149" fmla="*/ 446785 w 1605470"/>
              <a:gd name="connsiteY149" fmla="*/ 1903212 h 6858000"/>
              <a:gd name="connsiteX150" fmla="*/ 436547 w 1605470"/>
              <a:gd name="connsiteY150" fmla="*/ 1861531 h 6858000"/>
              <a:gd name="connsiteX151" fmla="*/ 364290 w 1605470"/>
              <a:gd name="connsiteY151" fmla="*/ 1728772 h 6858000"/>
              <a:gd name="connsiteX152" fmla="*/ 345287 w 1605470"/>
              <a:gd name="connsiteY152" fmla="*/ 1646953 h 6858000"/>
              <a:gd name="connsiteX153" fmla="*/ 344412 w 1605470"/>
              <a:gd name="connsiteY153" fmla="*/ 1615777 h 6858000"/>
              <a:gd name="connsiteX154" fmla="*/ 342578 w 1605470"/>
              <a:gd name="connsiteY154" fmla="*/ 1563678 h 6858000"/>
              <a:gd name="connsiteX155" fmla="*/ 355658 w 1605470"/>
              <a:gd name="connsiteY155" fmla="*/ 1519474 h 6858000"/>
              <a:gd name="connsiteX156" fmla="*/ 348400 w 1605470"/>
              <a:gd name="connsiteY156" fmla="*/ 1477995 h 6858000"/>
              <a:gd name="connsiteX157" fmla="*/ 328025 w 1605470"/>
              <a:gd name="connsiteY157" fmla="*/ 1475165 h 6858000"/>
              <a:gd name="connsiteX158" fmla="*/ 326326 w 1605470"/>
              <a:gd name="connsiteY158" fmla="*/ 1428585 h 6858000"/>
              <a:gd name="connsiteX159" fmla="*/ 325799 w 1605470"/>
              <a:gd name="connsiteY159" fmla="*/ 1357181 h 6858000"/>
              <a:gd name="connsiteX160" fmla="*/ 320507 w 1605470"/>
              <a:gd name="connsiteY160" fmla="*/ 1347099 h 6858000"/>
              <a:gd name="connsiteX161" fmla="*/ 335347 w 1605470"/>
              <a:gd name="connsiteY161" fmla="*/ 1334233 h 6858000"/>
              <a:gd name="connsiteX162" fmla="*/ 342792 w 1605470"/>
              <a:gd name="connsiteY162" fmla="*/ 1307086 h 6858000"/>
              <a:gd name="connsiteX163" fmla="*/ 343980 w 1605470"/>
              <a:gd name="connsiteY163" fmla="*/ 1189033 h 6858000"/>
              <a:gd name="connsiteX164" fmla="*/ 348665 w 1605470"/>
              <a:gd name="connsiteY164" fmla="*/ 1168288 h 6858000"/>
              <a:gd name="connsiteX165" fmla="*/ 340947 w 1605470"/>
              <a:gd name="connsiteY165" fmla="*/ 1142577 h 6858000"/>
              <a:gd name="connsiteX166" fmla="*/ 330253 w 1605470"/>
              <a:gd name="connsiteY166" fmla="*/ 1088484 h 6858000"/>
              <a:gd name="connsiteX167" fmla="*/ 314647 w 1605470"/>
              <a:gd name="connsiteY167" fmla="*/ 1053424 h 6858000"/>
              <a:gd name="connsiteX168" fmla="*/ 322906 w 1605470"/>
              <a:gd name="connsiteY168" fmla="*/ 1044367 h 6858000"/>
              <a:gd name="connsiteX169" fmla="*/ 326818 w 1605470"/>
              <a:gd name="connsiteY169" fmla="*/ 1022828 h 6858000"/>
              <a:gd name="connsiteX170" fmla="*/ 320445 w 1605470"/>
              <a:gd name="connsiteY170" fmla="*/ 932283 h 6858000"/>
              <a:gd name="connsiteX171" fmla="*/ 322681 w 1605470"/>
              <a:gd name="connsiteY171" fmla="*/ 915925 h 6858000"/>
              <a:gd name="connsiteX172" fmla="*/ 315310 w 1605470"/>
              <a:gd name="connsiteY172" fmla="*/ 896999 h 6858000"/>
              <a:gd name="connsiteX173" fmla="*/ 284718 w 1605470"/>
              <a:gd name="connsiteY173" fmla="*/ 821517 h 6858000"/>
              <a:gd name="connsiteX174" fmla="*/ 270682 w 1605470"/>
              <a:gd name="connsiteY174" fmla="*/ 786519 h 6858000"/>
              <a:gd name="connsiteX175" fmla="*/ 265483 w 1605470"/>
              <a:gd name="connsiteY175" fmla="*/ 784963 h 6858000"/>
              <a:gd name="connsiteX176" fmla="*/ 270939 w 1605470"/>
              <a:gd name="connsiteY176" fmla="*/ 776648 h 6858000"/>
              <a:gd name="connsiteX177" fmla="*/ 263668 w 1605470"/>
              <a:gd name="connsiteY177" fmla="*/ 751353 h 6858000"/>
              <a:gd name="connsiteX178" fmla="*/ 254540 w 1605470"/>
              <a:gd name="connsiteY178" fmla="*/ 741965 h 6858000"/>
              <a:gd name="connsiteX179" fmla="*/ 252501 w 1605470"/>
              <a:gd name="connsiteY179" fmla="*/ 724635 h 6858000"/>
              <a:gd name="connsiteX180" fmla="*/ 248897 w 1605470"/>
              <a:gd name="connsiteY180" fmla="*/ 681659 h 6858000"/>
              <a:gd name="connsiteX181" fmla="*/ 234316 w 1605470"/>
              <a:gd name="connsiteY181" fmla="*/ 635218 h 6858000"/>
              <a:gd name="connsiteX182" fmla="*/ 239327 w 1605470"/>
              <a:gd name="connsiteY182" fmla="*/ 613763 h 6858000"/>
              <a:gd name="connsiteX183" fmla="*/ 225269 w 1605470"/>
              <a:gd name="connsiteY183" fmla="*/ 598582 h 6858000"/>
              <a:gd name="connsiteX184" fmla="*/ 224950 w 1605470"/>
              <a:gd name="connsiteY184" fmla="*/ 576846 h 6858000"/>
              <a:gd name="connsiteX185" fmla="*/ 204632 w 1605470"/>
              <a:gd name="connsiteY185" fmla="*/ 553868 h 6858000"/>
              <a:gd name="connsiteX186" fmla="*/ 239317 w 1605470"/>
              <a:gd name="connsiteY186" fmla="*/ 517614 h 6858000"/>
              <a:gd name="connsiteX187" fmla="*/ 201693 w 1605470"/>
              <a:gd name="connsiteY187" fmla="*/ 469651 h 6858000"/>
              <a:gd name="connsiteX188" fmla="*/ 195012 w 1605470"/>
              <a:gd name="connsiteY188" fmla="*/ 448559 h 6858000"/>
              <a:gd name="connsiteX189" fmla="*/ 201434 w 1605470"/>
              <a:gd name="connsiteY189" fmla="*/ 441529 h 6858000"/>
              <a:gd name="connsiteX190" fmla="*/ 200655 w 1605470"/>
              <a:gd name="connsiteY190" fmla="*/ 428927 h 6858000"/>
              <a:gd name="connsiteX191" fmla="*/ 190059 w 1605470"/>
              <a:gd name="connsiteY191" fmla="*/ 430161 h 6858000"/>
              <a:gd name="connsiteX192" fmla="*/ 184450 w 1605470"/>
              <a:gd name="connsiteY192" fmla="*/ 396240 h 6858000"/>
              <a:gd name="connsiteX193" fmla="*/ 146196 w 1605470"/>
              <a:gd name="connsiteY193" fmla="*/ 358810 h 6858000"/>
              <a:gd name="connsiteX194" fmla="*/ 124571 w 1605470"/>
              <a:gd name="connsiteY194" fmla="*/ 302178 h 6858000"/>
              <a:gd name="connsiteX195" fmla="*/ 103243 w 1605470"/>
              <a:gd name="connsiteY195" fmla="*/ 211375 h 6858000"/>
              <a:gd name="connsiteX196" fmla="*/ 94571 w 1605470"/>
              <a:gd name="connsiteY196" fmla="*/ 184179 h 6858000"/>
              <a:gd name="connsiteX197" fmla="*/ 13437 w 1605470"/>
              <a:gd name="connsiteY197" fmla="*/ 19287 h 6858000"/>
              <a:gd name="connsiteX198" fmla="*/ 0 w 1605470"/>
              <a:gd name="connsiteY19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13412 w 1605470"/>
              <a:gd name="connsiteY131" fmla="*/ 2731184 h 6858000"/>
              <a:gd name="connsiteX132" fmla="*/ 555080 w 1605470"/>
              <a:gd name="connsiteY132" fmla="*/ 2538816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55080 w 1605470"/>
              <a:gd name="connsiteY132" fmla="*/ 2538816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63668 w 1605470"/>
              <a:gd name="connsiteY175" fmla="*/ 751353 h 6858000"/>
              <a:gd name="connsiteX176" fmla="*/ 254540 w 1605470"/>
              <a:gd name="connsiteY176" fmla="*/ 741965 h 6858000"/>
              <a:gd name="connsiteX177" fmla="*/ 252501 w 1605470"/>
              <a:gd name="connsiteY177" fmla="*/ 724635 h 6858000"/>
              <a:gd name="connsiteX178" fmla="*/ 248897 w 1605470"/>
              <a:gd name="connsiteY178" fmla="*/ 681659 h 6858000"/>
              <a:gd name="connsiteX179" fmla="*/ 234316 w 1605470"/>
              <a:gd name="connsiteY179" fmla="*/ 635218 h 6858000"/>
              <a:gd name="connsiteX180" fmla="*/ 239327 w 1605470"/>
              <a:gd name="connsiteY180" fmla="*/ 613763 h 6858000"/>
              <a:gd name="connsiteX181" fmla="*/ 225269 w 1605470"/>
              <a:gd name="connsiteY181" fmla="*/ 598582 h 6858000"/>
              <a:gd name="connsiteX182" fmla="*/ 224950 w 1605470"/>
              <a:gd name="connsiteY182" fmla="*/ 576846 h 6858000"/>
              <a:gd name="connsiteX183" fmla="*/ 204632 w 1605470"/>
              <a:gd name="connsiteY183" fmla="*/ 553868 h 6858000"/>
              <a:gd name="connsiteX184" fmla="*/ 239317 w 1605470"/>
              <a:gd name="connsiteY184" fmla="*/ 517614 h 6858000"/>
              <a:gd name="connsiteX185" fmla="*/ 201693 w 1605470"/>
              <a:gd name="connsiteY185" fmla="*/ 469651 h 6858000"/>
              <a:gd name="connsiteX186" fmla="*/ 195012 w 1605470"/>
              <a:gd name="connsiteY186" fmla="*/ 448559 h 6858000"/>
              <a:gd name="connsiteX187" fmla="*/ 201434 w 1605470"/>
              <a:gd name="connsiteY187" fmla="*/ 441529 h 6858000"/>
              <a:gd name="connsiteX188" fmla="*/ 200655 w 1605470"/>
              <a:gd name="connsiteY188" fmla="*/ 428927 h 6858000"/>
              <a:gd name="connsiteX189" fmla="*/ 190059 w 1605470"/>
              <a:gd name="connsiteY189" fmla="*/ 430161 h 6858000"/>
              <a:gd name="connsiteX190" fmla="*/ 184450 w 1605470"/>
              <a:gd name="connsiteY190" fmla="*/ 396240 h 6858000"/>
              <a:gd name="connsiteX191" fmla="*/ 146196 w 1605470"/>
              <a:gd name="connsiteY191" fmla="*/ 358810 h 6858000"/>
              <a:gd name="connsiteX192" fmla="*/ 124571 w 1605470"/>
              <a:gd name="connsiteY192" fmla="*/ 302178 h 6858000"/>
              <a:gd name="connsiteX193" fmla="*/ 103243 w 1605470"/>
              <a:gd name="connsiteY193" fmla="*/ 211375 h 6858000"/>
              <a:gd name="connsiteX194" fmla="*/ 94571 w 1605470"/>
              <a:gd name="connsiteY194" fmla="*/ 184179 h 6858000"/>
              <a:gd name="connsiteX195" fmla="*/ 13437 w 1605470"/>
              <a:gd name="connsiteY195" fmla="*/ 19287 h 6858000"/>
              <a:gd name="connsiteX196" fmla="*/ 0 w 1605470"/>
              <a:gd name="connsiteY19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3668 w 1605470"/>
              <a:gd name="connsiteY174" fmla="*/ 751353 h 6858000"/>
              <a:gd name="connsiteX175" fmla="*/ 254540 w 1605470"/>
              <a:gd name="connsiteY175" fmla="*/ 741965 h 6858000"/>
              <a:gd name="connsiteX176" fmla="*/ 252501 w 1605470"/>
              <a:gd name="connsiteY176" fmla="*/ 724635 h 6858000"/>
              <a:gd name="connsiteX177" fmla="*/ 248897 w 1605470"/>
              <a:gd name="connsiteY177" fmla="*/ 681659 h 6858000"/>
              <a:gd name="connsiteX178" fmla="*/ 234316 w 1605470"/>
              <a:gd name="connsiteY178" fmla="*/ 635218 h 6858000"/>
              <a:gd name="connsiteX179" fmla="*/ 239327 w 1605470"/>
              <a:gd name="connsiteY179" fmla="*/ 613763 h 6858000"/>
              <a:gd name="connsiteX180" fmla="*/ 225269 w 1605470"/>
              <a:gd name="connsiteY180" fmla="*/ 598582 h 6858000"/>
              <a:gd name="connsiteX181" fmla="*/ 224950 w 1605470"/>
              <a:gd name="connsiteY181" fmla="*/ 576846 h 6858000"/>
              <a:gd name="connsiteX182" fmla="*/ 204632 w 1605470"/>
              <a:gd name="connsiteY182" fmla="*/ 553868 h 6858000"/>
              <a:gd name="connsiteX183" fmla="*/ 239317 w 1605470"/>
              <a:gd name="connsiteY183" fmla="*/ 517614 h 6858000"/>
              <a:gd name="connsiteX184" fmla="*/ 201693 w 1605470"/>
              <a:gd name="connsiteY184" fmla="*/ 469651 h 6858000"/>
              <a:gd name="connsiteX185" fmla="*/ 195012 w 1605470"/>
              <a:gd name="connsiteY185" fmla="*/ 448559 h 6858000"/>
              <a:gd name="connsiteX186" fmla="*/ 201434 w 1605470"/>
              <a:gd name="connsiteY186" fmla="*/ 441529 h 6858000"/>
              <a:gd name="connsiteX187" fmla="*/ 200655 w 1605470"/>
              <a:gd name="connsiteY187" fmla="*/ 428927 h 6858000"/>
              <a:gd name="connsiteX188" fmla="*/ 190059 w 1605470"/>
              <a:gd name="connsiteY188" fmla="*/ 430161 h 6858000"/>
              <a:gd name="connsiteX189" fmla="*/ 184450 w 1605470"/>
              <a:gd name="connsiteY189" fmla="*/ 396240 h 6858000"/>
              <a:gd name="connsiteX190" fmla="*/ 146196 w 1605470"/>
              <a:gd name="connsiteY190" fmla="*/ 358810 h 6858000"/>
              <a:gd name="connsiteX191" fmla="*/ 124571 w 1605470"/>
              <a:gd name="connsiteY191" fmla="*/ 302178 h 6858000"/>
              <a:gd name="connsiteX192" fmla="*/ 103243 w 1605470"/>
              <a:gd name="connsiteY192" fmla="*/ 211375 h 6858000"/>
              <a:gd name="connsiteX193" fmla="*/ 94571 w 1605470"/>
              <a:gd name="connsiteY193" fmla="*/ 184179 h 6858000"/>
              <a:gd name="connsiteX194" fmla="*/ 13437 w 1605470"/>
              <a:gd name="connsiteY194" fmla="*/ 19287 h 6858000"/>
              <a:gd name="connsiteX195" fmla="*/ 0 w 1605470"/>
              <a:gd name="connsiteY19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63668 w 1605470"/>
              <a:gd name="connsiteY173" fmla="*/ 751353 h 6858000"/>
              <a:gd name="connsiteX174" fmla="*/ 254540 w 1605470"/>
              <a:gd name="connsiteY174" fmla="*/ 741965 h 6858000"/>
              <a:gd name="connsiteX175" fmla="*/ 252501 w 1605470"/>
              <a:gd name="connsiteY175" fmla="*/ 724635 h 6858000"/>
              <a:gd name="connsiteX176" fmla="*/ 248897 w 1605470"/>
              <a:gd name="connsiteY176" fmla="*/ 681659 h 6858000"/>
              <a:gd name="connsiteX177" fmla="*/ 234316 w 1605470"/>
              <a:gd name="connsiteY177" fmla="*/ 635218 h 6858000"/>
              <a:gd name="connsiteX178" fmla="*/ 239327 w 1605470"/>
              <a:gd name="connsiteY178" fmla="*/ 613763 h 6858000"/>
              <a:gd name="connsiteX179" fmla="*/ 225269 w 1605470"/>
              <a:gd name="connsiteY179" fmla="*/ 598582 h 6858000"/>
              <a:gd name="connsiteX180" fmla="*/ 224950 w 1605470"/>
              <a:gd name="connsiteY180" fmla="*/ 576846 h 6858000"/>
              <a:gd name="connsiteX181" fmla="*/ 204632 w 1605470"/>
              <a:gd name="connsiteY181" fmla="*/ 553868 h 6858000"/>
              <a:gd name="connsiteX182" fmla="*/ 239317 w 1605470"/>
              <a:gd name="connsiteY182" fmla="*/ 517614 h 6858000"/>
              <a:gd name="connsiteX183" fmla="*/ 201693 w 1605470"/>
              <a:gd name="connsiteY183" fmla="*/ 469651 h 6858000"/>
              <a:gd name="connsiteX184" fmla="*/ 195012 w 1605470"/>
              <a:gd name="connsiteY184" fmla="*/ 448559 h 6858000"/>
              <a:gd name="connsiteX185" fmla="*/ 201434 w 1605470"/>
              <a:gd name="connsiteY185" fmla="*/ 441529 h 6858000"/>
              <a:gd name="connsiteX186" fmla="*/ 200655 w 1605470"/>
              <a:gd name="connsiteY186" fmla="*/ 428927 h 6858000"/>
              <a:gd name="connsiteX187" fmla="*/ 190059 w 1605470"/>
              <a:gd name="connsiteY187" fmla="*/ 430161 h 6858000"/>
              <a:gd name="connsiteX188" fmla="*/ 184450 w 1605470"/>
              <a:gd name="connsiteY188" fmla="*/ 396240 h 6858000"/>
              <a:gd name="connsiteX189" fmla="*/ 146196 w 1605470"/>
              <a:gd name="connsiteY189" fmla="*/ 358810 h 6858000"/>
              <a:gd name="connsiteX190" fmla="*/ 124571 w 1605470"/>
              <a:gd name="connsiteY190" fmla="*/ 302178 h 6858000"/>
              <a:gd name="connsiteX191" fmla="*/ 103243 w 1605470"/>
              <a:gd name="connsiteY191" fmla="*/ 211375 h 6858000"/>
              <a:gd name="connsiteX192" fmla="*/ 94571 w 1605470"/>
              <a:gd name="connsiteY192" fmla="*/ 184179 h 6858000"/>
              <a:gd name="connsiteX193" fmla="*/ 13437 w 1605470"/>
              <a:gd name="connsiteY193" fmla="*/ 19287 h 6858000"/>
              <a:gd name="connsiteX194" fmla="*/ 0 w 1605470"/>
              <a:gd name="connsiteY19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01423 w 1605470"/>
              <a:gd name="connsiteY140" fmla="*/ 2249479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64290 w 1605470"/>
              <a:gd name="connsiteY149" fmla="*/ 1728772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64290 w 1605470"/>
              <a:gd name="connsiteY149" fmla="*/ 1728772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6326 w 1605470"/>
              <a:gd name="connsiteY155" fmla="*/ 1428585 h 6858000"/>
              <a:gd name="connsiteX156" fmla="*/ 325799 w 1605470"/>
              <a:gd name="connsiteY156" fmla="*/ 1357181 h 6858000"/>
              <a:gd name="connsiteX157" fmla="*/ 320507 w 1605470"/>
              <a:gd name="connsiteY157" fmla="*/ 1347099 h 6858000"/>
              <a:gd name="connsiteX158" fmla="*/ 335347 w 1605470"/>
              <a:gd name="connsiteY158" fmla="*/ 1334233 h 6858000"/>
              <a:gd name="connsiteX159" fmla="*/ 342792 w 1605470"/>
              <a:gd name="connsiteY159" fmla="*/ 1307086 h 6858000"/>
              <a:gd name="connsiteX160" fmla="*/ 343980 w 1605470"/>
              <a:gd name="connsiteY160" fmla="*/ 1189033 h 6858000"/>
              <a:gd name="connsiteX161" fmla="*/ 348665 w 1605470"/>
              <a:gd name="connsiteY161" fmla="*/ 1168288 h 6858000"/>
              <a:gd name="connsiteX162" fmla="*/ 340947 w 1605470"/>
              <a:gd name="connsiteY162" fmla="*/ 1142577 h 6858000"/>
              <a:gd name="connsiteX163" fmla="*/ 330253 w 1605470"/>
              <a:gd name="connsiteY163" fmla="*/ 1088484 h 6858000"/>
              <a:gd name="connsiteX164" fmla="*/ 314647 w 1605470"/>
              <a:gd name="connsiteY164" fmla="*/ 1053424 h 6858000"/>
              <a:gd name="connsiteX165" fmla="*/ 322906 w 1605470"/>
              <a:gd name="connsiteY165" fmla="*/ 1044367 h 6858000"/>
              <a:gd name="connsiteX166" fmla="*/ 326818 w 1605470"/>
              <a:gd name="connsiteY166" fmla="*/ 1022828 h 6858000"/>
              <a:gd name="connsiteX167" fmla="*/ 320445 w 1605470"/>
              <a:gd name="connsiteY167" fmla="*/ 932283 h 6858000"/>
              <a:gd name="connsiteX168" fmla="*/ 322681 w 1605470"/>
              <a:gd name="connsiteY168" fmla="*/ 915925 h 6858000"/>
              <a:gd name="connsiteX169" fmla="*/ 315310 w 1605470"/>
              <a:gd name="connsiteY169" fmla="*/ 896999 h 6858000"/>
              <a:gd name="connsiteX170" fmla="*/ 284718 w 1605470"/>
              <a:gd name="connsiteY170" fmla="*/ 821517 h 6858000"/>
              <a:gd name="connsiteX171" fmla="*/ 263668 w 1605470"/>
              <a:gd name="connsiteY171" fmla="*/ 751353 h 6858000"/>
              <a:gd name="connsiteX172" fmla="*/ 254540 w 1605470"/>
              <a:gd name="connsiteY172" fmla="*/ 741965 h 6858000"/>
              <a:gd name="connsiteX173" fmla="*/ 252501 w 1605470"/>
              <a:gd name="connsiteY173" fmla="*/ 724635 h 6858000"/>
              <a:gd name="connsiteX174" fmla="*/ 248897 w 1605470"/>
              <a:gd name="connsiteY174" fmla="*/ 681659 h 6858000"/>
              <a:gd name="connsiteX175" fmla="*/ 234316 w 1605470"/>
              <a:gd name="connsiteY175" fmla="*/ 635218 h 6858000"/>
              <a:gd name="connsiteX176" fmla="*/ 239327 w 1605470"/>
              <a:gd name="connsiteY176" fmla="*/ 613763 h 6858000"/>
              <a:gd name="connsiteX177" fmla="*/ 225269 w 1605470"/>
              <a:gd name="connsiteY177" fmla="*/ 598582 h 6858000"/>
              <a:gd name="connsiteX178" fmla="*/ 224950 w 1605470"/>
              <a:gd name="connsiteY178" fmla="*/ 576846 h 6858000"/>
              <a:gd name="connsiteX179" fmla="*/ 204632 w 1605470"/>
              <a:gd name="connsiteY179" fmla="*/ 553868 h 6858000"/>
              <a:gd name="connsiteX180" fmla="*/ 239317 w 1605470"/>
              <a:gd name="connsiteY180" fmla="*/ 517614 h 6858000"/>
              <a:gd name="connsiteX181" fmla="*/ 201693 w 1605470"/>
              <a:gd name="connsiteY181" fmla="*/ 469651 h 6858000"/>
              <a:gd name="connsiteX182" fmla="*/ 195012 w 1605470"/>
              <a:gd name="connsiteY182" fmla="*/ 448559 h 6858000"/>
              <a:gd name="connsiteX183" fmla="*/ 201434 w 1605470"/>
              <a:gd name="connsiteY183" fmla="*/ 441529 h 6858000"/>
              <a:gd name="connsiteX184" fmla="*/ 200655 w 1605470"/>
              <a:gd name="connsiteY184" fmla="*/ 428927 h 6858000"/>
              <a:gd name="connsiteX185" fmla="*/ 190059 w 1605470"/>
              <a:gd name="connsiteY185" fmla="*/ 430161 h 6858000"/>
              <a:gd name="connsiteX186" fmla="*/ 184450 w 1605470"/>
              <a:gd name="connsiteY186" fmla="*/ 396240 h 6858000"/>
              <a:gd name="connsiteX187" fmla="*/ 146196 w 1605470"/>
              <a:gd name="connsiteY187" fmla="*/ 358810 h 6858000"/>
              <a:gd name="connsiteX188" fmla="*/ 124571 w 1605470"/>
              <a:gd name="connsiteY188" fmla="*/ 302178 h 6858000"/>
              <a:gd name="connsiteX189" fmla="*/ 103243 w 1605470"/>
              <a:gd name="connsiteY189" fmla="*/ 211375 h 6858000"/>
              <a:gd name="connsiteX190" fmla="*/ 94571 w 1605470"/>
              <a:gd name="connsiteY190" fmla="*/ 184179 h 6858000"/>
              <a:gd name="connsiteX191" fmla="*/ 13437 w 1605470"/>
              <a:gd name="connsiteY191" fmla="*/ 19287 h 6858000"/>
              <a:gd name="connsiteX192" fmla="*/ 0 w 1605470"/>
              <a:gd name="connsiteY19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2475 w 1605470"/>
              <a:gd name="connsiteY165" fmla="*/ 1002093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475 w 1605470"/>
              <a:gd name="connsiteY164" fmla="*/ 1002093 h 6858000"/>
              <a:gd name="connsiteX165" fmla="*/ 320445 w 1605470"/>
              <a:gd name="connsiteY165" fmla="*/ 932283 h 6858000"/>
              <a:gd name="connsiteX166" fmla="*/ 322681 w 1605470"/>
              <a:gd name="connsiteY166" fmla="*/ 915925 h 6858000"/>
              <a:gd name="connsiteX167" fmla="*/ 315310 w 1605470"/>
              <a:gd name="connsiteY167" fmla="*/ 896999 h 6858000"/>
              <a:gd name="connsiteX168" fmla="*/ 284718 w 1605470"/>
              <a:gd name="connsiteY168" fmla="*/ 821517 h 6858000"/>
              <a:gd name="connsiteX169" fmla="*/ 263668 w 1605470"/>
              <a:gd name="connsiteY169" fmla="*/ 751353 h 6858000"/>
              <a:gd name="connsiteX170" fmla="*/ 254540 w 1605470"/>
              <a:gd name="connsiteY170" fmla="*/ 741965 h 6858000"/>
              <a:gd name="connsiteX171" fmla="*/ 252501 w 1605470"/>
              <a:gd name="connsiteY171" fmla="*/ 724635 h 6858000"/>
              <a:gd name="connsiteX172" fmla="*/ 248897 w 1605470"/>
              <a:gd name="connsiteY172" fmla="*/ 681659 h 6858000"/>
              <a:gd name="connsiteX173" fmla="*/ 234316 w 1605470"/>
              <a:gd name="connsiteY173" fmla="*/ 635218 h 6858000"/>
              <a:gd name="connsiteX174" fmla="*/ 239327 w 1605470"/>
              <a:gd name="connsiteY174" fmla="*/ 613763 h 6858000"/>
              <a:gd name="connsiteX175" fmla="*/ 225269 w 1605470"/>
              <a:gd name="connsiteY175" fmla="*/ 598582 h 6858000"/>
              <a:gd name="connsiteX176" fmla="*/ 224950 w 1605470"/>
              <a:gd name="connsiteY176" fmla="*/ 576846 h 6858000"/>
              <a:gd name="connsiteX177" fmla="*/ 204632 w 1605470"/>
              <a:gd name="connsiteY177" fmla="*/ 553868 h 6858000"/>
              <a:gd name="connsiteX178" fmla="*/ 239317 w 1605470"/>
              <a:gd name="connsiteY178" fmla="*/ 517614 h 6858000"/>
              <a:gd name="connsiteX179" fmla="*/ 201693 w 1605470"/>
              <a:gd name="connsiteY179" fmla="*/ 469651 h 6858000"/>
              <a:gd name="connsiteX180" fmla="*/ 195012 w 1605470"/>
              <a:gd name="connsiteY180" fmla="*/ 448559 h 6858000"/>
              <a:gd name="connsiteX181" fmla="*/ 201434 w 1605470"/>
              <a:gd name="connsiteY181" fmla="*/ 441529 h 6858000"/>
              <a:gd name="connsiteX182" fmla="*/ 200655 w 1605470"/>
              <a:gd name="connsiteY182" fmla="*/ 428927 h 6858000"/>
              <a:gd name="connsiteX183" fmla="*/ 190059 w 1605470"/>
              <a:gd name="connsiteY183" fmla="*/ 430161 h 6858000"/>
              <a:gd name="connsiteX184" fmla="*/ 184450 w 1605470"/>
              <a:gd name="connsiteY184" fmla="*/ 396240 h 6858000"/>
              <a:gd name="connsiteX185" fmla="*/ 146196 w 1605470"/>
              <a:gd name="connsiteY185" fmla="*/ 358810 h 6858000"/>
              <a:gd name="connsiteX186" fmla="*/ 124571 w 1605470"/>
              <a:gd name="connsiteY186" fmla="*/ 302178 h 6858000"/>
              <a:gd name="connsiteX187" fmla="*/ 103243 w 1605470"/>
              <a:gd name="connsiteY187" fmla="*/ 211375 h 6858000"/>
              <a:gd name="connsiteX188" fmla="*/ 94571 w 1605470"/>
              <a:gd name="connsiteY188" fmla="*/ 184179 h 6858000"/>
              <a:gd name="connsiteX189" fmla="*/ 13437 w 1605470"/>
              <a:gd name="connsiteY189" fmla="*/ 19287 h 6858000"/>
              <a:gd name="connsiteX190" fmla="*/ 0 w 1605470"/>
              <a:gd name="connsiteY19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36360 w 1605470"/>
              <a:gd name="connsiteY163" fmla="*/ 1045131 h 6858000"/>
              <a:gd name="connsiteX164" fmla="*/ 322475 w 1605470"/>
              <a:gd name="connsiteY164" fmla="*/ 1002093 h 6858000"/>
              <a:gd name="connsiteX165" fmla="*/ 320445 w 1605470"/>
              <a:gd name="connsiteY165" fmla="*/ 932283 h 6858000"/>
              <a:gd name="connsiteX166" fmla="*/ 322681 w 1605470"/>
              <a:gd name="connsiteY166" fmla="*/ 915925 h 6858000"/>
              <a:gd name="connsiteX167" fmla="*/ 315310 w 1605470"/>
              <a:gd name="connsiteY167" fmla="*/ 896999 h 6858000"/>
              <a:gd name="connsiteX168" fmla="*/ 284718 w 1605470"/>
              <a:gd name="connsiteY168" fmla="*/ 821517 h 6858000"/>
              <a:gd name="connsiteX169" fmla="*/ 263668 w 1605470"/>
              <a:gd name="connsiteY169" fmla="*/ 751353 h 6858000"/>
              <a:gd name="connsiteX170" fmla="*/ 254540 w 1605470"/>
              <a:gd name="connsiteY170" fmla="*/ 741965 h 6858000"/>
              <a:gd name="connsiteX171" fmla="*/ 252501 w 1605470"/>
              <a:gd name="connsiteY171" fmla="*/ 724635 h 6858000"/>
              <a:gd name="connsiteX172" fmla="*/ 248897 w 1605470"/>
              <a:gd name="connsiteY172" fmla="*/ 681659 h 6858000"/>
              <a:gd name="connsiteX173" fmla="*/ 234316 w 1605470"/>
              <a:gd name="connsiteY173" fmla="*/ 635218 h 6858000"/>
              <a:gd name="connsiteX174" fmla="*/ 239327 w 1605470"/>
              <a:gd name="connsiteY174" fmla="*/ 613763 h 6858000"/>
              <a:gd name="connsiteX175" fmla="*/ 225269 w 1605470"/>
              <a:gd name="connsiteY175" fmla="*/ 598582 h 6858000"/>
              <a:gd name="connsiteX176" fmla="*/ 224950 w 1605470"/>
              <a:gd name="connsiteY176" fmla="*/ 576846 h 6858000"/>
              <a:gd name="connsiteX177" fmla="*/ 204632 w 1605470"/>
              <a:gd name="connsiteY177" fmla="*/ 553868 h 6858000"/>
              <a:gd name="connsiteX178" fmla="*/ 239317 w 1605470"/>
              <a:gd name="connsiteY178" fmla="*/ 517614 h 6858000"/>
              <a:gd name="connsiteX179" fmla="*/ 201693 w 1605470"/>
              <a:gd name="connsiteY179" fmla="*/ 469651 h 6858000"/>
              <a:gd name="connsiteX180" fmla="*/ 195012 w 1605470"/>
              <a:gd name="connsiteY180" fmla="*/ 448559 h 6858000"/>
              <a:gd name="connsiteX181" fmla="*/ 201434 w 1605470"/>
              <a:gd name="connsiteY181" fmla="*/ 441529 h 6858000"/>
              <a:gd name="connsiteX182" fmla="*/ 200655 w 1605470"/>
              <a:gd name="connsiteY182" fmla="*/ 428927 h 6858000"/>
              <a:gd name="connsiteX183" fmla="*/ 190059 w 1605470"/>
              <a:gd name="connsiteY183" fmla="*/ 430161 h 6858000"/>
              <a:gd name="connsiteX184" fmla="*/ 184450 w 1605470"/>
              <a:gd name="connsiteY184" fmla="*/ 396240 h 6858000"/>
              <a:gd name="connsiteX185" fmla="*/ 146196 w 1605470"/>
              <a:gd name="connsiteY185" fmla="*/ 358810 h 6858000"/>
              <a:gd name="connsiteX186" fmla="*/ 124571 w 1605470"/>
              <a:gd name="connsiteY186" fmla="*/ 302178 h 6858000"/>
              <a:gd name="connsiteX187" fmla="*/ 103243 w 1605470"/>
              <a:gd name="connsiteY187" fmla="*/ 211375 h 6858000"/>
              <a:gd name="connsiteX188" fmla="*/ 94571 w 1605470"/>
              <a:gd name="connsiteY188" fmla="*/ 184179 h 6858000"/>
              <a:gd name="connsiteX189" fmla="*/ 13437 w 1605470"/>
              <a:gd name="connsiteY189" fmla="*/ 19287 h 6858000"/>
              <a:gd name="connsiteX190" fmla="*/ 0 w 1605470"/>
              <a:gd name="connsiteY19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42792 w 1605470"/>
              <a:gd name="connsiteY157" fmla="*/ 1307086 h 6858000"/>
              <a:gd name="connsiteX158" fmla="*/ 343980 w 1605470"/>
              <a:gd name="connsiteY158" fmla="*/ 1189033 h 6858000"/>
              <a:gd name="connsiteX159" fmla="*/ 348665 w 1605470"/>
              <a:gd name="connsiteY159" fmla="*/ 1168288 h 6858000"/>
              <a:gd name="connsiteX160" fmla="*/ 340947 w 1605470"/>
              <a:gd name="connsiteY160" fmla="*/ 1142577 h 6858000"/>
              <a:gd name="connsiteX161" fmla="*/ 330253 w 1605470"/>
              <a:gd name="connsiteY161" fmla="*/ 1088484 h 6858000"/>
              <a:gd name="connsiteX162" fmla="*/ 336360 w 1605470"/>
              <a:gd name="connsiteY162" fmla="*/ 1045131 h 6858000"/>
              <a:gd name="connsiteX163" fmla="*/ 322475 w 1605470"/>
              <a:gd name="connsiteY163" fmla="*/ 1002093 h 6858000"/>
              <a:gd name="connsiteX164" fmla="*/ 320445 w 1605470"/>
              <a:gd name="connsiteY164" fmla="*/ 932283 h 6858000"/>
              <a:gd name="connsiteX165" fmla="*/ 322681 w 1605470"/>
              <a:gd name="connsiteY165" fmla="*/ 915925 h 6858000"/>
              <a:gd name="connsiteX166" fmla="*/ 315310 w 1605470"/>
              <a:gd name="connsiteY166" fmla="*/ 896999 h 6858000"/>
              <a:gd name="connsiteX167" fmla="*/ 284718 w 1605470"/>
              <a:gd name="connsiteY167" fmla="*/ 821517 h 6858000"/>
              <a:gd name="connsiteX168" fmla="*/ 263668 w 1605470"/>
              <a:gd name="connsiteY168" fmla="*/ 751353 h 6858000"/>
              <a:gd name="connsiteX169" fmla="*/ 254540 w 1605470"/>
              <a:gd name="connsiteY169" fmla="*/ 741965 h 6858000"/>
              <a:gd name="connsiteX170" fmla="*/ 252501 w 1605470"/>
              <a:gd name="connsiteY170" fmla="*/ 724635 h 6858000"/>
              <a:gd name="connsiteX171" fmla="*/ 248897 w 1605470"/>
              <a:gd name="connsiteY171" fmla="*/ 681659 h 6858000"/>
              <a:gd name="connsiteX172" fmla="*/ 234316 w 1605470"/>
              <a:gd name="connsiteY172" fmla="*/ 635218 h 6858000"/>
              <a:gd name="connsiteX173" fmla="*/ 239327 w 1605470"/>
              <a:gd name="connsiteY173" fmla="*/ 613763 h 6858000"/>
              <a:gd name="connsiteX174" fmla="*/ 225269 w 1605470"/>
              <a:gd name="connsiteY174" fmla="*/ 598582 h 6858000"/>
              <a:gd name="connsiteX175" fmla="*/ 224950 w 1605470"/>
              <a:gd name="connsiteY175" fmla="*/ 576846 h 6858000"/>
              <a:gd name="connsiteX176" fmla="*/ 204632 w 1605470"/>
              <a:gd name="connsiteY176" fmla="*/ 553868 h 6858000"/>
              <a:gd name="connsiteX177" fmla="*/ 239317 w 1605470"/>
              <a:gd name="connsiteY177" fmla="*/ 517614 h 6858000"/>
              <a:gd name="connsiteX178" fmla="*/ 201693 w 1605470"/>
              <a:gd name="connsiteY178" fmla="*/ 469651 h 6858000"/>
              <a:gd name="connsiteX179" fmla="*/ 195012 w 1605470"/>
              <a:gd name="connsiteY179" fmla="*/ 448559 h 6858000"/>
              <a:gd name="connsiteX180" fmla="*/ 201434 w 1605470"/>
              <a:gd name="connsiteY180" fmla="*/ 441529 h 6858000"/>
              <a:gd name="connsiteX181" fmla="*/ 200655 w 1605470"/>
              <a:gd name="connsiteY181" fmla="*/ 428927 h 6858000"/>
              <a:gd name="connsiteX182" fmla="*/ 190059 w 1605470"/>
              <a:gd name="connsiteY182" fmla="*/ 430161 h 6858000"/>
              <a:gd name="connsiteX183" fmla="*/ 184450 w 1605470"/>
              <a:gd name="connsiteY183" fmla="*/ 396240 h 6858000"/>
              <a:gd name="connsiteX184" fmla="*/ 146196 w 1605470"/>
              <a:gd name="connsiteY184" fmla="*/ 358810 h 6858000"/>
              <a:gd name="connsiteX185" fmla="*/ 124571 w 1605470"/>
              <a:gd name="connsiteY185" fmla="*/ 302178 h 6858000"/>
              <a:gd name="connsiteX186" fmla="*/ 103243 w 1605470"/>
              <a:gd name="connsiteY186" fmla="*/ 211375 h 6858000"/>
              <a:gd name="connsiteX187" fmla="*/ 94571 w 1605470"/>
              <a:gd name="connsiteY187" fmla="*/ 184179 h 6858000"/>
              <a:gd name="connsiteX188" fmla="*/ 13437 w 1605470"/>
              <a:gd name="connsiteY188" fmla="*/ 19287 h 6858000"/>
              <a:gd name="connsiteX189" fmla="*/ 0 w 1605470"/>
              <a:gd name="connsiteY18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52501 w 1605470"/>
              <a:gd name="connsiteY169" fmla="*/ 724635 h 6858000"/>
              <a:gd name="connsiteX170" fmla="*/ 248897 w 1605470"/>
              <a:gd name="connsiteY170" fmla="*/ 681659 h 6858000"/>
              <a:gd name="connsiteX171" fmla="*/ 234316 w 1605470"/>
              <a:gd name="connsiteY171" fmla="*/ 635218 h 6858000"/>
              <a:gd name="connsiteX172" fmla="*/ 239327 w 1605470"/>
              <a:gd name="connsiteY172" fmla="*/ 613763 h 6858000"/>
              <a:gd name="connsiteX173" fmla="*/ 225269 w 1605470"/>
              <a:gd name="connsiteY173" fmla="*/ 598582 h 6858000"/>
              <a:gd name="connsiteX174" fmla="*/ 224950 w 1605470"/>
              <a:gd name="connsiteY174" fmla="*/ 576846 h 6858000"/>
              <a:gd name="connsiteX175" fmla="*/ 204632 w 1605470"/>
              <a:gd name="connsiteY175" fmla="*/ 553868 h 6858000"/>
              <a:gd name="connsiteX176" fmla="*/ 239317 w 1605470"/>
              <a:gd name="connsiteY176" fmla="*/ 517614 h 6858000"/>
              <a:gd name="connsiteX177" fmla="*/ 201693 w 1605470"/>
              <a:gd name="connsiteY177" fmla="*/ 469651 h 6858000"/>
              <a:gd name="connsiteX178" fmla="*/ 195012 w 1605470"/>
              <a:gd name="connsiteY178" fmla="*/ 448559 h 6858000"/>
              <a:gd name="connsiteX179" fmla="*/ 201434 w 1605470"/>
              <a:gd name="connsiteY179" fmla="*/ 441529 h 6858000"/>
              <a:gd name="connsiteX180" fmla="*/ 200655 w 1605470"/>
              <a:gd name="connsiteY180" fmla="*/ 428927 h 6858000"/>
              <a:gd name="connsiteX181" fmla="*/ 190059 w 1605470"/>
              <a:gd name="connsiteY181" fmla="*/ 430161 h 6858000"/>
              <a:gd name="connsiteX182" fmla="*/ 184450 w 1605470"/>
              <a:gd name="connsiteY182" fmla="*/ 396240 h 6858000"/>
              <a:gd name="connsiteX183" fmla="*/ 146196 w 1605470"/>
              <a:gd name="connsiteY183" fmla="*/ 358810 h 6858000"/>
              <a:gd name="connsiteX184" fmla="*/ 124571 w 1605470"/>
              <a:gd name="connsiteY184" fmla="*/ 302178 h 6858000"/>
              <a:gd name="connsiteX185" fmla="*/ 103243 w 1605470"/>
              <a:gd name="connsiteY185" fmla="*/ 211375 h 6858000"/>
              <a:gd name="connsiteX186" fmla="*/ 94571 w 1605470"/>
              <a:gd name="connsiteY186" fmla="*/ 184179 h 6858000"/>
              <a:gd name="connsiteX187" fmla="*/ 13437 w 1605470"/>
              <a:gd name="connsiteY187" fmla="*/ 19287 h 6858000"/>
              <a:gd name="connsiteX188" fmla="*/ 0 w 1605470"/>
              <a:gd name="connsiteY18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52501 w 1605470"/>
              <a:gd name="connsiteY169" fmla="*/ 724635 h 6858000"/>
              <a:gd name="connsiteX170" fmla="*/ 248897 w 1605470"/>
              <a:gd name="connsiteY170" fmla="*/ 681659 h 6858000"/>
              <a:gd name="connsiteX171" fmla="*/ 234316 w 1605470"/>
              <a:gd name="connsiteY171" fmla="*/ 635218 h 6858000"/>
              <a:gd name="connsiteX172" fmla="*/ 239327 w 1605470"/>
              <a:gd name="connsiteY172" fmla="*/ 613763 h 6858000"/>
              <a:gd name="connsiteX173" fmla="*/ 225269 w 1605470"/>
              <a:gd name="connsiteY173" fmla="*/ 598582 h 6858000"/>
              <a:gd name="connsiteX174" fmla="*/ 224950 w 1605470"/>
              <a:gd name="connsiteY174" fmla="*/ 576846 h 6858000"/>
              <a:gd name="connsiteX175" fmla="*/ 204632 w 1605470"/>
              <a:gd name="connsiteY175" fmla="*/ 553868 h 6858000"/>
              <a:gd name="connsiteX176" fmla="*/ 239317 w 1605470"/>
              <a:gd name="connsiteY176" fmla="*/ 517614 h 6858000"/>
              <a:gd name="connsiteX177" fmla="*/ 201693 w 1605470"/>
              <a:gd name="connsiteY177" fmla="*/ 469651 h 6858000"/>
              <a:gd name="connsiteX178" fmla="*/ 195012 w 1605470"/>
              <a:gd name="connsiteY178" fmla="*/ 448559 h 6858000"/>
              <a:gd name="connsiteX179" fmla="*/ 201434 w 1605470"/>
              <a:gd name="connsiteY179" fmla="*/ 441529 h 6858000"/>
              <a:gd name="connsiteX180" fmla="*/ 200655 w 1605470"/>
              <a:gd name="connsiteY180" fmla="*/ 428927 h 6858000"/>
              <a:gd name="connsiteX181" fmla="*/ 190059 w 1605470"/>
              <a:gd name="connsiteY181" fmla="*/ 430161 h 6858000"/>
              <a:gd name="connsiteX182" fmla="*/ 184450 w 1605470"/>
              <a:gd name="connsiteY182" fmla="*/ 396240 h 6858000"/>
              <a:gd name="connsiteX183" fmla="*/ 146196 w 1605470"/>
              <a:gd name="connsiteY183" fmla="*/ 358810 h 6858000"/>
              <a:gd name="connsiteX184" fmla="*/ 124571 w 1605470"/>
              <a:gd name="connsiteY184" fmla="*/ 302178 h 6858000"/>
              <a:gd name="connsiteX185" fmla="*/ 103243 w 1605470"/>
              <a:gd name="connsiteY185" fmla="*/ 211375 h 6858000"/>
              <a:gd name="connsiteX186" fmla="*/ 94571 w 1605470"/>
              <a:gd name="connsiteY186" fmla="*/ 184179 h 6858000"/>
              <a:gd name="connsiteX187" fmla="*/ 13437 w 1605470"/>
              <a:gd name="connsiteY187" fmla="*/ 19287 h 6858000"/>
              <a:gd name="connsiteX188" fmla="*/ 0 w 1605470"/>
              <a:gd name="connsiteY18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04632 w 1605470"/>
              <a:gd name="connsiteY174" fmla="*/ 553868 h 6858000"/>
              <a:gd name="connsiteX175" fmla="*/ 239317 w 1605470"/>
              <a:gd name="connsiteY175" fmla="*/ 517614 h 6858000"/>
              <a:gd name="connsiteX176" fmla="*/ 201693 w 1605470"/>
              <a:gd name="connsiteY176" fmla="*/ 469651 h 6858000"/>
              <a:gd name="connsiteX177" fmla="*/ 195012 w 1605470"/>
              <a:gd name="connsiteY177" fmla="*/ 448559 h 6858000"/>
              <a:gd name="connsiteX178" fmla="*/ 201434 w 1605470"/>
              <a:gd name="connsiteY178" fmla="*/ 441529 h 6858000"/>
              <a:gd name="connsiteX179" fmla="*/ 200655 w 1605470"/>
              <a:gd name="connsiteY179" fmla="*/ 428927 h 6858000"/>
              <a:gd name="connsiteX180" fmla="*/ 190059 w 1605470"/>
              <a:gd name="connsiteY180" fmla="*/ 430161 h 6858000"/>
              <a:gd name="connsiteX181" fmla="*/ 184450 w 1605470"/>
              <a:gd name="connsiteY181" fmla="*/ 396240 h 6858000"/>
              <a:gd name="connsiteX182" fmla="*/ 146196 w 1605470"/>
              <a:gd name="connsiteY182" fmla="*/ 358810 h 6858000"/>
              <a:gd name="connsiteX183" fmla="*/ 124571 w 1605470"/>
              <a:gd name="connsiteY183" fmla="*/ 302178 h 6858000"/>
              <a:gd name="connsiteX184" fmla="*/ 103243 w 1605470"/>
              <a:gd name="connsiteY184" fmla="*/ 211375 h 6858000"/>
              <a:gd name="connsiteX185" fmla="*/ 94571 w 1605470"/>
              <a:gd name="connsiteY185" fmla="*/ 184179 h 6858000"/>
              <a:gd name="connsiteX186" fmla="*/ 13437 w 1605470"/>
              <a:gd name="connsiteY186" fmla="*/ 19287 h 6858000"/>
              <a:gd name="connsiteX187" fmla="*/ 0 w 1605470"/>
              <a:gd name="connsiteY18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84450 w 1605470"/>
              <a:gd name="connsiteY180" fmla="*/ 396240 h 6858000"/>
              <a:gd name="connsiteX181" fmla="*/ 146196 w 1605470"/>
              <a:gd name="connsiteY181" fmla="*/ 358810 h 6858000"/>
              <a:gd name="connsiteX182" fmla="*/ 124571 w 1605470"/>
              <a:gd name="connsiteY182" fmla="*/ 302178 h 6858000"/>
              <a:gd name="connsiteX183" fmla="*/ 103243 w 1605470"/>
              <a:gd name="connsiteY183" fmla="*/ 211375 h 6858000"/>
              <a:gd name="connsiteX184" fmla="*/ 94571 w 1605470"/>
              <a:gd name="connsiteY184" fmla="*/ 184179 h 6858000"/>
              <a:gd name="connsiteX185" fmla="*/ 13437 w 1605470"/>
              <a:gd name="connsiteY185" fmla="*/ 19287 h 6858000"/>
              <a:gd name="connsiteX186" fmla="*/ 0 w 1605470"/>
              <a:gd name="connsiteY18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84450 w 1605470"/>
              <a:gd name="connsiteY180" fmla="*/ 396240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19064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04576 w 1605470"/>
              <a:gd name="connsiteY174" fmla="*/ 530055 h 6858000"/>
              <a:gd name="connsiteX175" fmla="*/ 219064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54540 w 1605470"/>
              <a:gd name="connsiteY167" fmla="*/ 741965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54540 w 1605470"/>
              <a:gd name="connsiteY167" fmla="*/ 741965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0868 w 1605470"/>
              <a:gd name="connsiteY81" fmla="*/ 4048827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25908 w 1605470"/>
              <a:gd name="connsiteY93" fmla="*/ 3851605 h 6858000"/>
              <a:gd name="connsiteX94" fmla="*/ 719207 w 1605470"/>
              <a:gd name="connsiteY94" fmla="*/ 3813873 h 6858000"/>
              <a:gd name="connsiteX95" fmla="*/ 718632 w 1605470"/>
              <a:gd name="connsiteY95" fmla="*/ 3806161 h 6858000"/>
              <a:gd name="connsiteX96" fmla="*/ 718939 w 1605470"/>
              <a:gd name="connsiteY96" fmla="*/ 3805957 h 6858000"/>
              <a:gd name="connsiteX97" fmla="*/ 718966 w 1605470"/>
              <a:gd name="connsiteY97" fmla="*/ 3797724 h 6858000"/>
              <a:gd name="connsiteX98" fmla="*/ 717581 w 1605470"/>
              <a:gd name="connsiteY98" fmla="*/ 3792098 h 6858000"/>
              <a:gd name="connsiteX99" fmla="*/ 716465 w 1605470"/>
              <a:gd name="connsiteY99" fmla="*/ 3777135 h 6858000"/>
              <a:gd name="connsiteX100" fmla="*/ 718198 w 1605470"/>
              <a:gd name="connsiteY100" fmla="*/ 3771656 h 6858000"/>
              <a:gd name="connsiteX101" fmla="*/ 721941 w 1605470"/>
              <a:gd name="connsiteY101" fmla="*/ 3769007 h 6858000"/>
              <a:gd name="connsiteX102" fmla="*/ 721407 w 1605470"/>
              <a:gd name="connsiteY102" fmla="*/ 3767709 h 6858000"/>
              <a:gd name="connsiteX103" fmla="*/ 730103 w 1605470"/>
              <a:gd name="connsiteY103" fmla="*/ 3738082 h 6858000"/>
              <a:gd name="connsiteX104" fmla="*/ 737449 w 1605470"/>
              <a:gd name="connsiteY104" fmla="*/ 3673397 h 6858000"/>
              <a:gd name="connsiteX105" fmla="*/ 736745 w 1605470"/>
              <a:gd name="connsiteY105" fmla="*/ 3637109 h 6858000"/>
              <a:gd name="connsiteX106" fmla="*/ 740188 w 1605470"/>
              <a:gd name="connsiteY106" fmla="*/ 3536883 h 6858000"/>
              <a:gd name="connsiteX107" fmla="*/ 747726 w 1605470"/>
              <a:gd name="connsiteY107" fmla="*/ 3435652 h 6858000"/>
              <a:gd name="connsiteX108" fmla="*/ 774383 w 1605470"/>
              <a:gd name="connsiteY108" fmla="*/ 3381564 h 6858000"/>
              <a:gd name="connsiteX109" fmla="*/ 774870 w 1605470"/>
              <a:gd name="connsiteY109" fmla="*/ 3375761 h 6858000"/>
              <a:gd name="connsiteX110" fmla="*/ 770510 w 1605470"/>
              <a:gd name="connsiteY110" fmla="*/ 3361844 h 6858000"/>
              <a:gd name="connsiteX111" fmla="*/ 767933 w 1605470"/>
              <a:gd name="connsiteY111" fmla="*/ 3356929 h 6858000"/>
              <a:gd name="connsiteX112" fmla="*/ 766158 w 1605470"/>
              <a:gd name="connsiteY112" fmla="*/ 3349058 h 6858000"/>
              <a:gd name="connsiteX113" fmla="*/ 766414 w 1605470"/>
              <a:gd name="connsiteY113" fmla="*/ 3348763 h 6858000"/>
              <a:gd name="connsiteX114" fmla="*/ 764166 w 1605470"/>
              <a:gd name="connsiteY114" fmla="*/ 3341588 h 6858000"/>
              <a:gd name="connsiteX115" fmla="*/ 749397 w 1605470"/>
              <a:gd name="connsiteY115" fmla="*/ 3307769 h 6858000"/>
              <a:gd name="connsiteX116" fmla="*/ 766960 w 1605470"/>
              <a:gd name="connsiteY116" fmla="*/ 3250522 h 6858000"/>
              <a:gd name="connsiteX117" fmla="*/ 767385 w 1605470"/>
              <a:gd name="connsiteY117" fmla="*/ 3229163 h 6858000"/>
              <a:gd name="connsiteX118" fmla="*/ 769208 w 1605470"/>
              <a:gd name="connsiteY118" fmla="*/ 3217217 h 6858000"/>
              <a:gd name="connsiteX119" fmla="*/ 770350 w 1605470"/>
              <a:gd name="connsiteY119" fmla="*/ 3216125 h 6858000"/>
              <a:gd name="connsiteX120" fmla="*/ 756043 w 1605470"/>
              <a:gd name="connsiteY120" fmla="*/ 3183755 h 6858000"/>
              <a:gd name="connsiteX121" fmla="*/ 756544 w 1605470"/>
              <a:gd name="connsiteY121" fmla="*/ 3178642 h 6858000"/>
              <a:gd name="connsiteX122" fmla="*/ 744144 w 1605470"/>
              <a:gd name="connsiteY122" fmla="*/ 3158586 h 6858000"/>
              <a:gd name="connsiteX123" fmla="*/ 739378 w 1605470"/>
              <a:gd name="connsiteY123" fmla="*/ 3147669 h 6858000"/>
              <a:gd name="connsiteX124" fmla="*/ 734648 w 1605470"/>
              <a:gd name="connsiteY124" fmla="*/ 3145733 h 6858000"/>
              <a:gd name="connsiteX125" fmla="*/ 729329 w 1605470"/>
              <a:gd name="connsiteY125" fmla="*/ 3129034 h 6858000"/>
              <a:gd name="connsiteX126" fmla="*/ 729994 w 1605470"/>
              <a:gd name="connsiteY126" fmla="*/ 3126682 h 6858000"/>
              <a:gd name="connsiteX127" fmla="*/ 720862 w 1605470"/>
              <a:gd name="connsiteY127" fmla="*/ 3114519 h 6858000"/>
              <a:gd name="connsiteX128" fmla="*/ 707471 w 1605470"/>
              <a:gd name="connsiteY128" fmla="*/ 3106272 h 6858000"/>
              <a:gd name="connsiteX129" fmla="*/ 680201 w 1605470"/>
              <a:gd name="connsiteY129" fmla="*/ 2958185 h 6858000"/>
              <a:gd name="connsiteX130" fmla="*/ 622815 w 1605470"/>
              <a:gd name="connsiteY130" fmla="*/ 2762989 h 6858000"/>
              <a:gd name="connsiteX131" fmla="*/ 571733 w 1605470"/>
              <a:gd name="connsiteY131" fmla="*/ 2554718 h 6858000"/>
              <a:gd name="connsiteX132" fmla="*/ 551827 w 1605470"/>
              <a:gd name="connsiteY132" fmla="*/ 2485734 h 6858000"/>
              <a:gd name="connsiteX133" fmla="*/ 542550 w 1605470"/>
              <a:gd name="connsiteY133" fmla="*/ 2447068 h 6858000"/>
              <a:gd name="connsiteX134" fmla="*/ 529511 w 1605470"/>
              <a:gd name="connsiteY134" fmla="*/ 2425819 h 6858000"/>
              <a:gd name="connsiteX135" fmla="*/ 528878 w 1605470"/>
              <a:gd name="connsiteY135" fmla="*/ 2408971 h 6858000"/>
              <a:gd name="connsiteX136" fmla="*/ 535510 w 1605470"/>
              <a:gd name="connsiteY136" fmla="*/ 2402874 h 6858000"/>
              <a:gd name="connsiteX137" fmla="*/ 538122 w 1605470"/>
              <a:gd name="connsiteY137" fmla="*/ 2381443 h 6858000"/>
              <a:gd name="connsiteX138" fmla="*/ 514451 w 1605470"/>
              <a:gd name="connsiteY138" fmla="*/ 2261920 h 6858000"/>
              <a:gd name="connsiteX139" fmla="*/ 486968 w 1605470"/>
              <a:gd name="connsiteY139" fmla="*/ 2182937 h 6858000"/>
              <a:gd name="connsiteX140" fmla="*/ 488555 w 1605470"/>
              <a:gd name="connsiteY140" fmla="*/ 2155135 h 6858000"/>
              <a:gd name="connsiteX141" fmla="*/ 486013 w 1605470"/>
              <a:gd name="connsiteY141" fmla="*/ 2118008 h 6858000"/>
              <a:gd name="connsiteX142" fmla="*/ 487006 w 1605470"/>
              <a:gd name="connsiteY142" fmla="*/ 2050531 h 6858000"/>
              <a:gd name="connsiteX143" fmla="*/ 478812 w 1605470"/>
              <a:gd name="connsiteY143" fmla="*/ 1963269 h 6858000"/>
              <a:gd name="connsiteX144" fmla="*/ 442619 w 1605470"/>
              <a:gd name="connsiteY144" fmla="*/ 1910499 h 6858000"/>
              <a:gd name="connsiteX145" fmla="*/ 446785 w 1605470"/>
              <a:gd name="connsiteY145" fmla="*/ 1903212 h 6858000"/>
              <a:gd name="connsiteX146" fmla="*/ 436547 w 1605470"/>
              <a:gd name="connsiteY146" fmla="*/ 1861531 h 6858000"/>
              <a:gd name="connsiteX147" fmla="*/ 390346 w 1605470"/>
              <a:gd name="connsiteY147" fmla="*/ 1732919 h 6858000"/>
              <a:gd name="connsiteX148" fmla="*/ 362657 w 1605470"/>
              <a:gd name="connsiteY148" fmla="*/ 1663540 h 6858000"/>
              <a:gd name="connsiteX149" fmla="*/ 361783 w 1605470"/>
              <a:gd name="connsiteY149" fmla="*/ 1615777 h 6858000"/>
              <a:gd name="connsiteX150" fmla="*/ 342578 w 1605470"/>
              <a:gd name="connsiteY150" fmla="*/ 1563678 h 6858000"/>
              <a:gd name="connsiteX151" fmla="*/ 355658 w 1605470"/>
              <a:gd name="connsiteY151" fmla="*/ 1519474 h 6858000"/>
              <a:gd name="connsiteX152" fmla="*/ 348400 w 1605470"/>
              <a:gd name="connsiteY152" fmla="*/ 1477995 h 6858000"/>
              <a:gd name="connsiteX153" fmla="*/ 334485 w 1605470"/>
              <a:gd name="connsiteY153" fmla="*/ 1373769 h 6858000"/>
              <a:gd name="connsiteX154" fmla="*/ 342792 w 1605470"/>
              <a:gd name="connsiteY154" fmla="*/ 1307086 h 6858000"/>
              <a:gd name="connsiteX155" fmla="*/ 343980 w 1605470"/>
              <a:gd name="connsiteY155" fmla="*/ 1189033 h 6858000"/>
              <a:gd name="connsiteX156" fmla="*/ 348665 w 1605470"/>
              <a:gd name="connsiteY156" fmla="*/ 1168288 h 6858000"/>
              <a:gd name="connsiteX157" fmla="*/ 340947 w 1605470"/>
              <a:gd name="connsiteY157" fmla="*/ 1142577 h 6858000"/>
              <a:gd name="connsiteX158" fmla="*/ 330253 w 1605470"/>
              <a:gd name="connsiteY158" fmla="*/ 1088484 h 6858000"/>
              <a:gd name="connsiteX159" fmla="*/ 318989 w 1605470"/>
              <a:gd name="connsiteY159" fmla="*/ 1016103 h 6858000"/>
              <a:gd name="connsiteX160" fmla="*/ 320445 w 1605470"/>
              <a:gd name="connsiteY160" fmla="*/ 932283 h 6858000"/>
              <a:gd name="connsiteX161" fmla="*/ 322681 w 1605470"/>
              <a:gd name="connsiteY161" fmla="*/ 915925 h 6858000"/>
              <a:gd name="connsiteX162" fmla="*/ 315310 w 1605470"/>
              <a:gd name="connsiteY162" fmla="*/ 896999 h 6858000"/>
              <a:gd name="connsiteX163" fmla="*/ 284718 w 1605470"/>
              <a:gd name="connsiteY163" fmla="*/ 821517 h 6858000"/>
              <a:gd name="connsiteX164" fmla="*/ 263668 w 1605470"/>
              <a:gd name="connsiteY164" fmla="*/ 751353 h 6858000"/>
              <a:gd name="connsiteX165" fmla="*/ 263226 w 1605470"/>
              <a:gd name="connsiteY165" fmla="*/ 721230 h 6858000"/>
              <a:gd name="connsiteX166" fmla="*/ 248897 w 1605470"/>
              <a:gd name="connsiteY166" fmla="*/ 681659 h 6858000"/>
              <a:gd name="connsiteX167" fmla="*/ 234316 w 1605470"/>
              <a:gd name="connsiteY167" fmla="*/ 635218 h 6858000"/>
              <a:gd name="connsiteX168" fmla="*/ 239327 w 1605470"/>
              <a:gd name="connsiteY168" fmla="*/ 613763 h 6858000"/>
              <a:gd name="connsiteX169" fmla="*/ 225269 w 1605470"/>
              <a:gd name="connsiteY169" fmla="*/ 598582 h 6858000"/>
              <a:gd name="connsiteX170" fmla="*/ 224950 w 1605470"/>
              <a:gd name="connsiteY170" fmla="*/ 576846 h 6858000"/>
              <a:gd name="connsiteX171" fmla="*/ 204576 w 1605470"/>
              <a:gd name="connsiteY171" fmla="*/ 530055 h 6858000"/>
              <a:gd name="connsiteX172" fmla="*/ 219064 w 1605470"/>
              <a:gd name="connsiteY172" fmla="*/ 469651 h 6858000"/>
              <a:gd name="connsiteX173" fmla="*/ 195012 w 1605470"/>
              <a:gd name="connsiteY173" fmla="*/ 448559 h 6858000"/>
              <a:gd name="connsiteX174" fmla="*/ 201434 w 1605470"/>
              <a:gd name="connsiteY174" fmla="*/ 441529 h 6858000"/>
              <a:gd name="connsiteX175" fmla="*/ 200655 w 1605470"/>
              <a:gd name="connsiteY175" fmla="*/ 428927 h 6858000"/>
              <a:gd name="connsiteX176" fmla="*/ 190059 w 1605470"/>
              <a:gd name="connsiteY176" fmla="*/ 430161 h 6858000"/>
              <a:gd name="connsiteX177" fmla="*/ 167079 w 1605470"/>
              <a:gd name="connsiteY177" fmla="*/ 367211 h 6858000"/>
              <a:gd name="connsiteX178" fmla="*/ 124571 w 1605470"/>
              <a:gd name="connsiteY178" fmla="*/ 302178 h 6858000"/>
              <a:gd name="connsiteX179" fmla="*/ 103243 w 1605470"/>
              <a:gd name="connsiteY179" fmla="*/ 211375 h 6858000"/>
              <a:gd name="connsiteX180" fmla="*/ 94571 w 1605470"/>
              <a:gd name="connsiteY180" fmla="*/ 184179 h 6858000"/>
              <a:gd name="connsiteX181" fmla="*/ 13437 w 1605470"/>
              <a:gd name="connsiteY181" fmla="*/ 19287 h 6858000"/>
              <a:gd name="connsiteX182" fmla="*/ 0 w 1605470"/>
              <a:gd name="connsiteY18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9554 w 1605470"/>
              <a:gd name="connsiteY81" fmla="*/ 4090296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25908 w 1605470"/>
              <a:gd name="connsiteY93" fmla="*/ 3851605 h 6858000"/>
              <a:gd name="connsiteX94" fmla="*/ 719207 w 1605470"/>
              <a:gd name="connsiteY94" fmla="*/ 3813873 h 6858000"/>
              <a:gd name="connsiteX95" fmla="*/ 718632 w 1605470"/>
              <a:gd name="connsiteY95" fmla="*/ 3806161 h 6858000"/>
              <a:gd name="connsiteX96" fmla="*/ 718939 w 1605470"/>
              <a:gd name="connsiteY96" fmla="*/ 3805957 h 6858000"/>
              <a:gd name="connsiteX97" fmla="*/ 718966 w 1605470"/>
              <a:gd name="connsiteY97" fmla="*/ 3797724 h 6858000"/>
              <a:gd name="connsiteX98" fmla="*/ 717581 w 1605470"/>
              <a:gd name="connsiteY98" fmla="*/ 3792098 h 6858000"/>
              <a:gd name="connsiteX99" fmla="*/ 716465 w 1605470"/>
              <a:gd name="connsiteY99" fmla="*/ 3777135 h 6858000"/>
              <a:gd name="connsiteX100" fmla="*/ 718198 w 1605470"/>
              <a:gd name="connsiteY100" fmla="*/ 3771656 h 6858000"/>
              <a:gd name="connsiteX101" fmla="*/ 721941 w 1605470"/>
              <a:gd name="connsiteY101" fmla="*/ 3769007 h 6858000"/>
              <a:gd name="connsiteX102" fmla="*/ 721407 w 1605470"/>
              <a:gd name="connsiteY102" fmla="*/ 3767709 h 6858000"/>
              <a:gd name="connsiteX103" fmla="*/ 730103 w 1605470"/>
              <a:gd name="connsiteY103" fmla="*/ 3738082 h 6858000"/>
              <a:gd name="connsiteX104" fmla="*/ 737449 w 1605470"/>
              <a:gd name="connsiteY104" fmla="*/ 3673397 h 6858000"/>
              <a:gd name="connsiteX105" fmla="*/ 736745 w 1605470"/>
              <a:gd name="connsiteY105" fmla="*/ 3637109 h 6858000"/>
              <a:gd name="connsiteX106" fmla="*/ 740188 w 1605470"/>
              <a:gd name="connsiteY106" fmla="*/ 3536883 h 6858000"/>
              <a:gd name="connsiteX107" fmla="*/ 747726 w 1605470"/>
              <a:gd name="connsiteY107" fmla="*/ 3435652 h 6858000"/>
              <a:gd name="connsiteX108" fmla="*/ 774383 w 1605470"/>
              <a:gd name="connsiteY108" fmla="*/ 3381564 h 6858000"/>
              <a:gd name="connsiteX109" fmla="*/ 774870 w 1605470"/>
              <a:gd name="connsiteY109" fmla="*/ 3375761 h 6858000"/>
              <a:gd name="connsiteX110" fmla="*/ 770510 w 1605470"/>
              <a:gd name="connsiteY110" fmla="*/ 3361844 h 6858000"/>
              <a:gd name="connsiteX111" fmla="*/ 767933 w 1605470"/>
              <a:gd name="connsiteY111" fmla="*/ 3356929 h 6858000"/>
              <a:gd name="connsiteX112" fmla="*/ 766158 w 1605470"/>
              <a:gd name="connsiteY112" fmla="*/ 3349058 h 6858000"/>
              <a:gd name="connsiteX113" fmla="*/ 766414 w 1605470"/>
              <a:gd name="connsiteY113" fmla="*/ 3348763 h 6858000"/>
              <a:gd name="connsiteX114" fmla="*/ 764166 w 1605470"/>
              <a:gd name="connsiteY114" fmla="*/ 3341588 h 6858000"/>
              <a:gd name="connsiteX115" fmla="*/ 749397 w 1605470"/>
              <a:gd name="connsiteY115" fmla="*/ 3307769 h 6858000"/>
              <a:gd name="connsiteX116" fmla="*/ 766960 w 1605470"/>
              <a:gd name="connsiteY116" fmla="*/ 3250522 h 6858000"/>
              <a:gd name="connsiteX117" fmla="*/ 767385 w 1605470"/>
              <a:gd name="connsiteY117" fmla="*/ 3229163 h 6858000"/>
              <a:gd name="connsiteX118" fmla="*/ 769208 w 1605470"/>
              <a:gd name="connsiteY118" fmla="*/ 3217217 h 6858000"/>
              <a:gd name="connsiteX119" fmla="*/ 770350 w 1605470"/>
              <a:gd name="connsiteY119" fmla="*/ 3216125 h 6858000"/>
              <a:gd name="connsiteX120" fmla="*/ 756043 w 1605470"/>
              <a:gd name="connsiteY120" fmla="*/ 3183755 h 6858000"/>
              <a:gd name="connsiteX121" fmla="*/ 756544 w 1605470"/>
              <a:gd name="connsiteY121" fmla="*/ 3178642 h 6858000"/>
              <a:gd name="connsiteX122" fmla="*/ 744144 w 1605470"/>
              <a:gd name="connsiteY122" fmla="*/ 3158586 h 6858000"/>
              <a:gd name="connsiteX123" fmla="*/ 739378 w 1605470"/>
              <a:gd name="connsiteY123" fmla="*/ 3147669 h 6858000"/>
              <a:gd name="connsiteX124" fmla="*/ 734648 w 1605470"/>
              <a:gd name="connsiteY124" fmla="*/ 3145733 h 6858000"/>
              <a:gd name="connsiteX125" fmla="*/ 729329 w 1605470"/>
              <a:gd name="connsiteY125" fmla="*/ 3129034 h 6858000"/>
              <a:gd name="connsiteX126" fmla="*/ 729994 w 1605470"/>
              <a:gd name="connsiteY126" fmla="*/ 3126682 h 6858000"/>
              <a:gd name="connsiteX127" fmla="*/ 720862 w 1605470"/>
              <a:gd name="connsiteY127" fmla="*/ 3114519 h 6858000"/>
              <a:gd name="connsiteX128" fmla="*/ 707471 w 1605470"/>
              <a:gd name="connsiteY128" fmla="*/ 3106272 h 6858000"/>
              <a:gd name="connsiteX129" fmla="*/ 680201 w 1605470"/>
              <a:gd name="connsiteY129" fmla="*/ 2958185 h 6858000"/>
              <a:gd name="connsiteX130" fmla="*/ 622815 w 1605470"/>
              <a:gd name="connsiteY130" fmla="*/ 2762989 h 6858000"/>
              <a:gd name="connsiteX131" fmla="*/ 571733 w 1605470"/>
              <a:gd name="connsiteY131" fmla="*/ 2554718 h 6858000"/>
              <a:gd name="connsiteX132" fmla="*/ 551827 w 1605470"/>
              <a:gd name="connsiteY132" fmla="*/ 2485734 h 6858000"/>
              <a:gd name="connsiteX133" fmla="*/ 542550 w 1605470"/>
              <a:gd name="connsiteY133" fmla="*/ 2447068 h 6858000"/>
              <a:gd name="connsiteX134" fmla="*/ 529511 w 1605470"/>
              <a:gd name="connsiteY134" fmla="*/ 2425819 h 6858000"/>
              <a:gd name="connsiteX135" fmla="*/ 528878 w 1605470"/>
              <a:gd name="connsiteY135" fmla="*/ 2408971 h 6858000"/>
              <a:gd name="connsiteX136" fmla="*/ 535510 w 1605470"/>
              <a:gd name="connsiteY136" fmla="*/ 2402874 h 6858000"/>
              <a:gd name="connsiteX137" fmla="*/ 538122 w 1605470"/>
              <a:gd name="connsiteY137" fmla="*/ 2381443 h 6858000"/>
              <a:gd name="connsiteX138" fmla="*/ 514451 w 1605470"/>
              <a:gd name="connsiteY138" fmla="*/ 2261920 h 6858000"/>
              <a:gd name="connsiteX139" fmla="*/ 486968 w 1605470"/>
              <a:gd name="connsiteY139" fmla="*/ 2182937 h 6858000"/>
              <a:gd name="connsiteX140" fmla="*/ 488555 w 1605470"/>
              <a:gd name="connsiteY140" fmla="*/ 2155135 h 6858000"/>
              <a:gd name="connsiteX141" fmla="*/ 486013 w 1605470"/>
              <a:gd name="connsiteY141" fmla="*/ 2118008 h 6858000"/>
              <a:gd name="connsiteX142" fmla="*/ 487006 w 1605470"/>
              <a:gd name="connsiteY142" fmla="*/ 2050531 h 6858000"/>
              <a:gd name="connsiteX143" fmla="*/ 478812 w 1605470"/>
              <a:gd name="connsiteY143" fmla="*/ 1963269 h 6858000"/>
              <a:gd name="connsiteX144" fmla="*/ 442619 w 1605470"/>
              <a:gd name="connsiteY144" fmla="*/ 1910499 h 6858000"/>
              <a:gd name="connsiteX145" fmla="*/ 446785 w 1605470"/>
              <a:gd name="connsiteY145" fmla="*/ 1903212 h 6858000"/>
              <a:gd name="connsiteX146" fmla="*/ 436547 w 1605470"/>
              <a:gd name="connsiteY146" fmla="*/ 1861531 h 6858000"/>
              <a:gd name="connsiteX147" fmla="*/ 390346 w 1605470"/>
              <a:gd name="connsiteY147" fmla="*/ 1732919 h 6858000"/>
              <a:gd name="connsiteX148" fmla="*/ 362657 w 1605470"/>
              <a:gd name="connsiteY148" fmla="*/ 1663540 h 6858000"/>
              <a:gd name="connsiteX149" fmla="*/ 361783 w 1605470"/>
              <a:gd name="connsiteY149" fmla="*/ 1615777 h 6858000"/>
              <a:gd name="connsiteX150" fmla="*/ 342578 w 1605470"/>
              <a:gd name="connsiteY150" fmla="*/ 1563678 h 6858000"/>
              <a:gd name="connsiteX151" fmla="*/ 355658 w 1605470"/>
              <a:gd name="connsiteY151" fmla="*/ 1519474 h 6858000"/>
              <a:gd name="connsiteX152" fmla="*/ 348400 w 1605470"/>
              <a:gd name="connsiteY152" fmla="*/ 1477995 h 6858000"/>
              <a:gd name="connsiteX153" fmla="*/ 334485 w 1605470"/>
              <a:gd name="connsiteY153" fmla="*/ 1373769 h 6858000"/>
              <a:gd name="connsiteX154" fmla="*/ 342792 w 1605470"/>
              <a:gd name="connsiteY154" fmla="*/ 1307086 h 6858000"/>
              <a:gd name="connsiteX155" fmla="*/ 343980 w 1605470"/>
              <a:gd name="connsiteY155" fmla="*/ 1189033 h 6858000"/>
              <a:gd name="connsiteX156" fmla="*/ 348665 w 1605470"/>
              <a:gd name="connsiteY156" fmla="*/ 1168288 h 6858000"/>
              <a:gd name="connsiteX157" fmla="*/ 340947 w 1605470"/>
              <a:gd name="connsiteY157" fmla="*/ 1142577 h 6858000"/>
              <a:gd name="connsiteX158" fmla="*/ 330253 w 1605470"/>
              <a:gd name="connsiteY158" fmla="*/ 1088484 h 6858000"/>
              <a:gd name="connsiteX159" fmla="*/ 318989 w 1605470"/>
              <a:gd name="connsiteY159" fmla="*/ 1016103 h 6858000"/>
              <a:gd name="connsiteX160" fmla="*/ 320445 w 1605470"/>
              <a:gd name="connsiteY160" fmla="*/ 932283 h 6858000"/>
              <a:gd name="connsiteX161" fmla="*/ 322681 w 1605470"/>
              <a:gd name="connsiteY161" fmla="*/ 915925 h 6858000"/>
              <a:gd name="connsiteX162" fmla="*/ 315310 w 1605470"/>
              <a:gd name="connsiteY162" fmla="*/ 896999 h 6858000"/>
              <a:gd name="connsiteX163" fmla="*/ 284718 w 1605470"/>
              <a:gd name="connsiteY163" fmla="*/ 821517 h 6858000"/>
              <a:gd name="connsiteX164" fmla="*/ 263668 w 1605470"/>
              <a:gd name="connsiteY164" fmla="*/ 751353 h 6858000"/>
              <a:gd name="connsiteX165" fmla="*/ 263226 w 1605470"/>
              <a:gd name="connsiteY165" fmla="*/ 721230 h 6858000"/>
              <a:gd name="connsiteX166" fmla="*/ 248897 w 1605470"/>
              <a:gd name="connsiteY166" fmla="*/ 681659 h 6858000"/>
              <a:gd name="connsiteX167" fmla="*/ 234316 w 1605470"/>
              <a:gd name="connsiteY167" fmla="*/ 635218 h 6858000"/>
              <a:gd name="connsiteX168" fmla="*/ 239327 w 1605470"/>
              <a:gd name="connsiteY168" fmla="*/ 613763 h 6858000"/>
              <a:gd name="connsiteX169" fmla="*/ 225269 w 1605470"/>
              <a:gd name="connsiteY169" fmla="*/ 598582 h 6858000"/>
              <a:gd name="connsiteX170" fmla="*/ 224950 w 1605470"/>
              <a:gd name="connsiteY170" fmla="*/ 576846 h 6858000"/>
              <a:gd name="connsiteX171" fmla="*/ 204576 w 1605470"/>
              <a:gd name="connsiteY171" fmla="*/ 530055 h 6858000"/>
              <a:gd name="connsiteX172" fmla="*/ 219064 w 1605470"/>
              <a:gd name="connsiteY172" fmla="*/ 469651 h 6858000"/>
              <a:gd name="connsiteX173" fmla="*/ 195012 w 1605470"/>
              <a:gd name="connsiteY173" fmla="*/ 448559 h 6858000"/>
              <a:gd name="connsiteX174" fmla="*/ 201434 w 1605470"/>
              <a:gd name="connsiteY174" fmla="*/ 441529 h 6858000"/>
              <a:gd name="connsiteX175" fmla="*/ 200655 w 1605470"/>
              <a:gd name="connsiteY175" fmla="*/ 428927 h 6858000"/>
              <a:gd name="connsiteX176" fmla="*/ 190059 w 1605470"/>
              <a:gd name="connsiteY176" fmla="*/ 430161 h 6858000"/>
              <a:gd name="connsiteX177" fmla="*/ 167079 w 1605470"/>
              <a:gd name="connsiteY177" fmla="*/ 367211 h 6858000"/>
              <a:gd name="connsiteX178" fmla="*/ 124571 w 1605470"/>
              <a:gd name="connsiteY178" fmla="*/ 302178 h 6858000"/>
              <a:gd name="connsiteX179" fmla="*/ 103243 w 1605470"/>
              <a:gd name="connsiteY179" fmla="*/ 211375 h 6858000"/>
              <a:gd name="connsiteX180" fmla="*/ 94571 w 1605470"/>
              <a:gd name="connsiteY180" fmla="*/ 184179 h 6858000"/>
              <a:gd name="connsiteX181" fmla="*/ 13437 w 1605470"/>
              <a:gd name="connsiteY181" fmla="*/ 19287 h 6858000"/>
              <a:gd name="connsiteX182" fmla="*/ 0 w 1605470"/>
              <a:gd name="connsiteY18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9554 w 1605470"/>
              <a:gd name="connsiteY81" fmla="*/ 4090296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19207 w 1605470"/>
              <a:gd name="connsiteY93" fmla="*/ 3813873 h 6858000"/>
              <a:gd name="connsiteX94" fmla="*/ 718632 w 1605470"/>
              <a:gd name="connsiteY94" fmla="*/ 3806161 h 6858000"/>
              <a:gd name="connsiteX95" fmla="*/ 718939 w 1605470"/>
              <a:gd name="connsiteY95" fmla="*/ 3805957 h 6858000"/>
              <a:gd name="connsiteX96" fmla="*/ 718966 w 1605470"/>
              <a:gd name="connsiteY96" fmla="*/ 3797724 h 6858000"/>
              <a:gd name="connsiteX97" fmla="*/ 717581 w 1605470"/>
              <a:gd name="connsiteY97" fmla="*/ 3792098 h 6858000"/>
              <a:gd name="connsiteX98" fmla="*/ 716465 w 1605470"/>
              <a:gd name="connsiteY98" fmla="*/ 3777135 h 6858000"/>
              <a:gd name="connsiteX99" fmla="*/ 718198 w 1605470"/>
              <a:gd name="connsiteY99" fmla="*/ 3771656 h 6858000"/>
              <a:gd name="connsiteX100" fmla="*/ 721941 w 1605470"/>
              <a:gd name="connsiteY100" fmla="*/ 3769007 h 6858000"/>
              <a:gd name="connsiteX101" fmla="*/ 721407 w 1605470"/>
              <a:gd name="connsiteY101" fmla="*/ 3767709 h 6858000"/>
              <a:gd name="connsiteX102" fmla="*/ 730103 w 1605470"/>
              <a:gd name="connsiteY102" fmla="*/ 3738082 h 6858000"/>
              <a:gd name="connsiteX103" fmla="*/ 737449 w 1605470"/>
              <a:gd name="connsiteY103" fmla="*/ 3673397 h 6858000"/>
              <a:gd name="connsiteX104" fmla="*/ 736745 w 1605470"/>
              <a:gd name="connsiteY104" fmla="*/ 3637109 h 6858000"/>
              <a:gd name="connsiteX105" fmla="*/ 740188 w 1605470"/>
              <a:gd name="connsiteY105" fmla="*/ 3536883 h 6858000"/>
              <a:gd name="connsiteX106" fmla="*/ 747726 w 1605470"/>
              <a:gd name="connsiteY106" fmla="*/ 3435652 h 6858000"/>
              <a:gd name="connsiteX107" fmla="*/ 774383 w 1605470"/>
              <a:gd name="connsiteY107" fmla="*/ 3381564 h 6858000"/>
              <a:gd name="connsiteX108" fmla="*/ 774870 w 1605470"/>
              <a:gd name="connsiteY108" fmla="*/ 3375761 h 6858000"/>
              <a:gd name="connsiteX109" fmla="*/ 770510 w 1605470"/>
              <a:gd name="connsiteY109" fmla="*/ 3361844 h 6858000"/>
              <a:gd name="connsiteX110" fmla="*/ 767933 w 1605470"/>
              <a:gd name="connsiteY110" fmla="*/ 3356929 h 6858000"/>
              <a:gd name="connsiteX111" fmla="*/ 766158 w 1605470"/>
              <a:gd name="connsiteY111" fmla="*/ 3349058 h 6858000"/>
              <a:gd name="connsiteX112" fmla="*/ 766414 w 1605470"/>
              <a:gd name="connsiteY112" fmla="*/ 3348763 h 6858000"/>
              <a:gd name="connsiteX113" fmla="*/ 764166 w 1605470"/>
              <a:gd name="connsiteY113" fmla="*/ 3341588 h 6858000"/>
              <a:gd name="connsiteX114" fmla="*/ 749397 w 1605470"/>
              <a:gd name="connsiteY114" fmla="*/ 3307769 h 6858000"/>
              <a:gd name="connsiteX115" fmla="*/ 766960 w 1605470"/>
              <a:gd name="connsiteY115" fmla="*/ 3250522 h 6858000"/>
              <a:gd name="connsiteX116" fmla="*/ 767385 w 1605470"/>
              <a:gd name="connsiteY116" fmla="*/ 3229163 h 6858000"/>
              <a:gd name="connsiteX117" fmla="*/ 769208 w 1605470"/>
              <a:gd name="connsiteY117" fmla="*/ 3217217 h 6858000"/>
              <a:gd name="connsiteX118" fmla="*/ 770350 w 1605470"/>
              <a:gd name="connsiteY118" fmla="*/ 3216125 h 6858000"/>
              <a:gd name="connsiteX119" fmla="*/ 756043 w 1605470"/>
              <a:gd name="connsiteY119" fmla="*/ 3183755 h 6858000"/>
              <a:gd name="connsiteX120" fmla="*/ 756544 w 1605470"/>
              <a:gd name="connsiteY120" fmla="*/ 3178642 h 6858000"/>
              <a:gd name="connsiteX121" fmla="*/ 744144 w 1605470"/>
              <a:gd name="connsiteY121" fmla="*/ 3158586 h 6858000"/>
              <a:gd name="connsiteX122" fmla="*/ 739378 w 1605470"/>
              <a:gd name="connsiteY122" fmla="*/ 3147669 h 6858000"/>
              <a:gd name="connsiteX123" fmla="*/ 734648 w 1605470"/>
              <a:gd name="connsiteY123" fmla="*/ 3145733 h 6858000"/>
              <a:gd name="connsiteX124" fmla="*/ 729329 w 1605470"/>
              <a:gd name="connsiteY124" fmla="*/ 3129034 h 6858000"/>
              <a:gd name="connsiteX125" fmla="*/ 729994 w 1605470"/>
              <a:gd name="connsiteY125" fmla="*/ 3126682 h 6858000"/>
              <a:gd name="connsiteX126" fmla="*/ 720862 w 1605470"/>
              <a:gd name="connsiteY126" fmla="*/ 3114519 h 6858000"/>
              <a:gd name="connsiteX127" fmla="*/ 707471 w 1605470"/>
              <a:gd name="connsiteY127" fmla="*/ 3106272 h 6858000"/>
              <a:gd name="connsiteX128" fmla="*/ 680201 w 1605470"/>
              <a:gd name="connsiteY128" fmla="*/ 2958185 h 6858000"/>
              <a:gd name="connsiteX129" fmla="*/ 622815 w 1605470"/>
              <a:gd name="connsiteY129" fmla="*/ 2762989 h 6858000"/>
              <a:gd name="connsiteX130" fmla="*/ 571733 w 1605470"/>
              <a:gd name="connsiteY130" fmla="*/ 2554718 h 6858000"/>
              <a:gd name="connsiteX131" fmla="*/ 551827 w 1605470"/>
              <a:gd name="connsiteY131" fmla="*/ 2485734 h 6858000"/>
              <a:gd name="connsiteX132" fmla="*/ 542550 w 1605470"/>
              <a:gd name="connsiteY132" fmla="*/ 2447068 h 6858000"/>
              <a:gd name="connsiteX133" fmla="*/ 529511 w 1605470"/>
              <a:gd name="connsiteY133" fmla="*/ 2425819 h 6858000"/>
              <a:gd name="connsiteX134" fmla="*/ 528878 w 1605470"/>
              <a:gd name="connsiteY134" fmla="*/ 2408971 h 6858000"/>
              <a:gd name="connsiteX135" fmla="*/ 535510 w 1605470"/>
              <a:gd name="connsiteY135" fmla="*/ 2402874 h 6858000"/>
              <a:gd name="connsiteX136" fmla="*/ 538122 w 1605470"/>
              <a:gd name="connsiteY136" fmla="*/ 2381443 h 6858000"/>
              <a:gd name="connsiteX137" fmla="*/ 514451 w 1605470"/>
              <a:gd name="connsiteY137" fmla="*/ 2261920 h 6858000"/>
              <a:gd name="connsiteX138" fmla="*/ 486968 w 1605470"/>
              <a:gd name="connsiteY138" fmla="*/ 2182937 h 6858000"/>
              <a:gd name="connsiteX139" fmla="*/ 488555 w 1605470"/>
              <a:gd name="connsiteY139" fmla="*/ 2155135 h 6858000"/>
              <a:gd name="connsiteX140" fmla="*/ 486013 w 1605470"/>
              <a:gd name="connsiteY140" fmla="*/ 2118008 h 6858000"/>
              <a:gd name="connsiteX141" fmla="*/ 487006 w 1605470"/>
              <a:gd name="connsiteY141" fmla="*/ 2050531 h 6858000"/>
              <a:gd name="connsiteX142" fmla="*/ 478812 w 1605470"/>
              <a:gd name="connsiteY142" fmla="*/ 1963269 h 6858000"/>
              <a:gd name="connsiteX143" fmla="*/ 442619 w 1605470"/>
              <a:gd name="connsiteY143" fmla="*/ 1910499 h 6858000"/>
              <a:gd name="connsiteX144" fmla="*/ 446785 w 1605470"/>
              <a:gd name="connsiteY144" fmla="*/ 1903212 h 6858000"/>
              <a:gd name="connsiteX145" fmla="*/ 436547 w 1605470"/>
              <a:gd name="connsiteY145" fmla="*/ 1861531 h 6858000"/>
              <a:gd name="connsiteX146" fmla="*/ 390346 w 1605470"/>
              <a:gd name="connsiteY146" fmla="*/ 1732919 h 6858000"/>
              <a:gd name="connsiteX147" fmla="*/ 362657 w 1605470"/>
              <a:gd name="connsiteY147" fmla="*/ 1663540 h 6858000"/>
              <a:gd name="connsiteX148" fmla="*/ 361783 w 1605470"/>
              <a:gd name="connsiteY148" fmla="*/ 1615777 h 6858000"/>
              <a:gd name="connsiteX149" fmla="*/ 342578 w 1605470"/>
              <a:gd name="connsiteY149" fmla="*/ 1563678 h 6858000"/>
              <a:gd name="connsiteX150" fmla="*/ 355658 w 1605470"/>
              <a:gd name="connsiteY150" fmla="*/ 1519474 h 6858000"/>
              <a:gd name="connsiteX151" fmla="*/ 348400 w 1605470"/>
              <a:gd name="connsiteY151" fmla="*/ 1477995 h 6858000"/>
              <a:gd name="connsiteX152" fmla="*/ 334485 w 1605470"/>
              <a:gd name="connsiteY152" fmla="*/ 1373769 h 6858000"/>
              <a:gd name="connsiteX153" fmla="*/ 342792 w 1605470"/>
              <a:gd name="connsiteY153" fmla="*/ 1307086 h 6858000"/>
              <a:gd name="connsiteX154" fmla="*/ 343980 w 1605470"/>
              <a:gd name="connsiteY154" fmla="*/ 1189033 h 6858000"/>
              <a:gd name="connsiteX155" fmla="*/ 348665 w 1605470"/>
              <a:gd name="connsiteY155" fmla="*/ 1168288 h 6858000"/>
              <a:gd name="connsiteX156" fmla="*/ 340947 w 1605470"/>
              <a:gd name="connsiteY156" fmla="*/ 1142577 h 6858000"/>
              <a:gd name="connsiteX157" fmla="*/ 330253 w 1605470"/>
              <a:gd name="connsiteY157" fmla="*/ 1088484 h 6858000"/>
              <a:gd name="connsiteX158" fmla="*/ 318989 w 1605470"/>
              <a:gd name="connsiteY158" fmla="*/ 1016103 h 6858000"/>
              <a:gd name="connsiteX159" fmla="*/ 320445 w 1605470"/>
              <a:gd name="connsiteY159" fmla="*/ 932283 h 6858000"/>
              <a:gd name="connsiteX160" fmla="*/ 322681 w 1605470"/>
              <a:gd name="connsiteY160" fmla="*/ 915925 h 6858000"/>
              <a:gd name="connsiteX161" fmla="*/ 315310 w 1605470"/>
              <a:gd name="connsiteY161" fmla="*/ 896999 h 6858000"/>
              <a:gd name="connsiteX162" fmla="*/ 284718 w 1605470"/>
              <a:gd name="connsiteY162" fmla="*/ 821517 h 6858000"/>
              <a:gd name="connsiteX163" fmla="*/ 263668 w 1605470"/>
              <a:gd name="connsiteY163" fmla="*/ 751353 h 6858000"/>
              <a:gd name="connsiteX164" fmla="*/ 263226 w 1605470"/>
              <a:gd name="connsiteY164" fmla="*/ 721230 h 6858000"/>
              <a:gd name="connsiteX165" fmla="*/ 248897 w 1605470"/>
              <a:gd name="connsiteY165" fmla="*/ 681659 h 6858000"/>
              <a:gd name="connsiteX166" fmla="*/ 234316 w 1605470"/>
              <a:gd name="connsiteY166" fmla="*/ 635218 h 6858000"/>
              <a:gd name="connsiteX167" fmla="*/ 239327 w 1605470"/>
              <a:gd name="connsiteY167" fmla="*/ 613763 h 6858000"/>
              <a:gd name="connsiteX168" fmla="*/ 225269 w 1605470"/>
              <a:gd name="connsiteY168" fmla="*/ 598582 h 6858000"/>
              <a:gd name="connsiteX169" fmla="*/ 224950 w 1605470"/>
              <a:gd name="connsiteY169" fmla="*/ 576846 h 6858000"/>
              <a:gd name="connsiteX170" fmla="*/ 204576 w 1605470"/>
              <a:gd name="connsiteY170" fmla="*/ 530055 h 6858000"/>
              <a:gd name="connsiteX171" fmla="*/ 219064 w 1605470"/>
              <a:gd name="connsiteY171" fmla="*/ 469651 h 6858000"/>
              <a:gd name="connsiteX172" fmla="*/ 195012 w 1605470"/>
              <a:gd name="connsiteY172" fmla="*/ 448559 h 6858000"/>
              <a:gd name="connsiteX173" fmla="*/ 201434 w 1605470"/>
              <a:gd name="connsiteY173" fmla="*/ 441529 h 6858000"/>
              <a:gd name="connsiteX174" fmla="*/ 200655 w 1605470"/>
              <a:gd name="connsiteY174" fmla="*/ 428927 h 6858000"/>
              <a:gd name="connsiteX175" fmla="*/ 190059 w 1605470"/>
              <a:gd name="connsiteY175" fmla="*/ 430161 h 6858000"/>
              <a:gd name="connsiteX176" fmla="*/ 167079 w 1605470"/>
              <a:gd name="connsiteY176" fmla="*/ 367211 h 6858000"/>
              <a:gd name="connsiteX177" fmla="*/ 124571 w 1605470"/>
              <a:gd name="connsiteY177" fmla="*/ 302178 h 6858000"/>
              <a:gd name="connsiteX178" fmla="*/ 103243 w 1605470"/>
              <a:gd name="connsiteY178" fmla="*/ 211375 h 6858000"/>
              <a:gd name="connsiteX179" fmla="*/ 94571 w 1605470"/>
              <a:gd name="connsiteY179" fmla="*/ 184179 h 6858000"/>
              <a:gd name="connsiteX180" fmla="*/ 13437 w 1605470"/>
              <a:gd name="connsiteY180" fmla="*/ 19287 h 6858000"/>
              <a:gd name="connsiteX181" fmla="*/ 0 w 1605470"/>
              <a:gd name="connsiteY18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13201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47700 w 1605470"/>
              <a:gd name="connsiteY75" fmla="*/ 4690749 h 6858000"/>
              <a:gd name="connsiteX76" fmla="*/ 743180 w 1605470"/>
              <a:gd name="connsiteY76" fmla="*/ 4613201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935 w 1605470"/>
              <a:gd name="connsiteY68" fmla="*/ 4821504 h 6858000"/>
              <a:gd name="connsiteX69" fmla="*/ 732118 w 1605470"/>
              <a:gd name="connsiteY69" fmla="*/ 4801535 h 6858000"/>
              <a:gd name="connsiteX70" fmla="*/ 739787 w 1605470"/>
              <a:gd name="connsiteY70" fmla="*/ 4797794 h 6858000"/>
              <a:gd name="connsiteX71" fmla="*/ 741081 w 1605470"/>
              <a:gd name="connsiteY71" fmla="*/ 4784526 h 6858000"/>
              <a:gd name="connsiteX72" fmla="*/ 742865 w 1605470"/>
              <a:gd name="connsiteY72" fmla="*/ 4781211 h 6858000"/>
              <a:gd name="connsiteX73" fmla="*/ 751652 w 1605470"/>
              <a:gd name="connsiteY73" fmla="*/ 4761984 h 6858000"/>
              <a:gd name="connsiteX74" fmla="*/ 747700 w 1605470"/>
              <a:gd name="connsiteY74" fmla="*/ 4690749 h 6858000"/>
              <a:gd name="connsiteX75" fmla="*/ 743180 w 1605470"/>
              <a:gd name="connsiteY75" fmla="*/ 4613201 h 6858000"/>
              <a:gd name="connsiteX76" fmla="*/ 738263 w 1605470"/>
              <a:gd name="connsiteY76" fmla="*/ 4444346 h 6858000"/>
              <a:gd name="connsiteX77" fmla="*/ 756542 w 1605470"/>
              <a:gd name="connsiteY77" fmla="*/ 4350346 h 6858000"/>
              <a:gd name="connsiteX78" fmla="*/ 715481 w 1605470"/>
              <a:gd name="connsiteY78" fmla="*/ 4214165 h 6858000"/>
              <a:gd name="connsiteX79" fmla="*/ 719554 w 1605470"/>
              <a:gd name="connsiteY79" fmla="*/ 4090296 h 6858000"/>
              <a:gd name="connsiteX80" fmla="*/ 704810 w 1605470"/>
              <a:gd name="connsiteY80" fmla="*/ 4033999 h 6858000"/>
              <a:gd name="connsiteX81" fmla="*/ 705959 w 1605470"/>
              <a:gd name="connsiteY81" fmla="*/ 4031933 h 6858000"/>
              <a:gd name="connsiteX82" fmla="*/ 704535 w 1605470"/>
              <a:gd name="connsiteY82" fmla="*/ 4013953 h 6858000"/>
              <a:gd name="connsiteX83" fmla="*/ 700443 w 1605470"/>
              <a:gd name="connsiteY83" fmla="*/ 4010511 h 6858000"/>
              <a:gd name="connsiteX84" fmla="*/ 698282 w 1605470"/>
              <a:gd name="connsiteY84" fmla="*/ 3998331 h 6858000"/>
              <a:gd name="connsiteX85" fmla="*/ 690830 w 1605470"/>
              <a:gd name="connsiteY85" fmla="*/ 3974753 h 6858000"/>
              <a:gd name="connsiteX86" fmla="*/ 692428 w 1605470"/>
              <a:gd name="connsiteY86" fmla="*/ 3969950 h 6858000"/>
              <a:gd name="connsiteX87" fmla="*/ 685850 w 1605470"/>
              <a:gd name="connsiteY87" fmla="*/ 3933779 h 6858000"/>
              <a:gd name="connsiteX88" fmla="*/ 687181 w 1605470"/>
              <a:gd name="connsiteY88" fmla="*/ 3933093 h 6858000"/>
              <a:gd name="connsiteX89" fmla="*/ 691535 w 1605470"/>
              <a:gd name="connsiteY89" fmla="*/ 3922082 h 6858000"/>
              <a:gd name="connsiteX90" fmla="*/ 696613 w 1605470"/>
              <a:gd name="connsiteY90" fmla="*/ 3901461 h 6858000"/>
              <a:gd name="connsiteX91" fmla="*/ 719207 w 1605470"/>
              <a:gd name="connsiteY91" fmla="*/ 3813873 h 6858000"/>
              <a:gd name="connsiteX92" fmla="*/ 718632 w 1605470"/>
              <a:gd name="connsiteY92" fmla="*/ 3806161 h 6858000"/>
              <a:gd name="connsiteX93" fmla="*/ 718939 w 1605470"/>
              <a:gd name="connsiteY93" fmla="*/ 3805957 h 6858000"/>
              <a:gd name="connsiteX94" fmla="*/ 718966 w 1605470"/>
              <a:gd name="connsiteY94" fmla="*/ 3797724 h 6858000"/>
              <a:gd name="connsiteX95" fmla="*/ 717581 w 1605470"/>
              <a:gd name="connsiteY95" fmla="*/ 3792098 h 6858000"/>
              <a:gd name="connsiteX96" fmla="*/ 716465 w 1605470"/>
              <a:gd name="connsiteY96" fmla="*/ 3777135 h 6858000"/>
              <a:gd name="connsiteX97" fmla="*/ 718198 w 1605470"/>
              <a:gd name="connsiteY97" fmla="*/ 3771656 h 6858000"/>
              <a:gd name="connsiteX98" fmla="*/ 721941 w 1605470"/>
              <a:gd name="connsiteY98" fmla="*/ 3769007 h 6858000"/>
              <a:gd name="connsiteX99" fmla="*/ 721407 w 1605470"/>
              <a:gd name="connsiteY99" fmla="*/ 3767709 h 6858000"/>
              <a:gd name="connsiteX100" fmla="*/ 730103 w 1605470"/>
              <a:gd name="connsiteY100" fmla="*/ 3738082 h 6858000"/>
              <a:gd name="connsiteX101" fmla="*/ 737449 w 1605470"/>
              <a:gd name="connsiteY101" fmla="*/ 3673397 h 6858000"/>
              <a:gd name="connsiteX102" fmla="*/ 736745 w 1605470"/>
              <a:gd name="connsiteY102" fmla="*/ 3637109 h 6858000"/>
              <a:gd name="connsiteX103" fmla="*/ 740188 w 1605470"/>
              <a:gd name="connsiteY103" fmla="*/ 3536883 h 6858000"/>
              <a:gd name="connsiteX104" fmla="*/ 747726 w 1605470"/>
              <a:gd name="connsiteY104" fmla="*/ 3435652 h 6858000"/>
              <a:gd name="connsiteX105" fmla="*/ 774383 w 1605470"/>
              <a:gd name="connsiteY105" fmla="*/ 3381564 h 6858000"/>
              <a:gd name="connsiteX106" fmla="*/ 774870 w 1605470"/>
              <a:gd name="connsiteY106" fmla="*/ 3375761 h 6858000"/>
              <a:gd name="connsiteX107" fmla="*/ 770510 w 1605470"/>
              <a:gd name="connsiteY107" fmla="*/ 3361844 h 6858000"/>
              <a:gd name="connsiteX108" fmla="*/ 767933 w 1605470"/>
              <a:gd name="connsiteY108" fmla="*/ 3356929 h 6858000"/>
              <a:gd name="connsiteX109" fmla="*/ 766158 w 1605470"/>
              <a:gd name="connsiteY109" fmla="*/ 3349058 h 6858000"/>
              <a:gd name="connsiteX110" fmla="*/ 766414 w 1605470"/>
              <a:gd name="connsiteY110" fmla="*/ 3348763 h 6858000"/>
              <a:gd name="connsiteX111" fmla="*/ 764166 w 1605470"/>
              <a:gd name="connsiteY111" fmla="*/ 3341588 h 6858000"/>
              <a:gd name="connsiteX112" fmla="*/ 749397 w 1605470"/>
              <a:gd name="connsiteY112" fmla="*/ 3307769 h 6858000"/>
              <a:gd name="connsiteX113" fmla="*/ 766960 w 1605470"/>
              <a:gd name="connsiteY113" fmla="*/ 3250522 h 6858000"/>
              <a:gd name="connsiteX114" fmla="*/ 767385 w 1605470"/>
              <a:gd name="connsiteY114" fmla="*/ 3229163 h 6858000"/>
              <a:gd name="connsiteX115" fmla="*/ 769208 w 1605470"/>
              <a:gd name="connsiteY115" fmla="*/ 3217217 h 6858000"/>
              <a:gd name="connsiteX116" fmla="*/ 770350 w 1605470"/>
              <a:gd name="connsiteY116" fmla="*/ 3216125 h 6858000"/>
              <a:gd name="connsiteX117" fmla="*/ 756043 w 1605470"/>
              <a:gd name="connsiteY117" fmla="*/ 3183755 h 6858000"/>
              <a:gd name="connsiteX118" fmla="*/ 756544 w 1605470"/>
              <a:gd name="connsiteY118" fmla="*/ 3178642 h 6858000"/>
              <a:gd name="connsiteX119" fmla="*/ 744144 w 1605470"/>
              <a:gd name="connsiteY119" fmla="*/ 3158586 h 6858000"/>
              <a:gd name="connsiteX120" fmla="*/ 739378 w 1605470"/>
              <a:gd name="connsiteY120" fmla="*/ 3147669 h 6858000"/>
              <a:gd name="connsiteX121" fmla="*/ 734648 w 1605470"/>
              <a:gd name="connsiteY121" fmla="*/ 3145733 h 6858000"/>
              <a:gd name="connsiteX122" fmla="*/ 729329 w 1605470"/>
              <a:gd name="connsiteY122" fmla="*/ 3129034 h 6858000"/>
              <a:gd name="connsiteX123" fmla="*/ 729994 w 1605470"/>
              <a:gd name="connsiteY123" fmla="*/ 3126682 h 6858000"/>
              <a:gd name="connsiteX124" fmla="*/ 720862 w 1605470"/>
              <a:gd name="connsiteY124" fmla="*/ 3114519 h 6858000"/>
              <a:gd name="connsiteX125" fmla="*/ 707471 w 1605470"/>
              <a:gd name="connsiteY125" fmla="*/ 3106272 h 6858000"/>
              <a:gd name="connsiteX126" fmla="*/ 680201 w 1605470"/>
              <a:gd name="connsiteY126" fmla="*/ 2958185 h 6858000"/>
              <a:gd name="connsiteX127" fmla="*/ 622815 w 1605470"/>
              <a:gd name="connsiteY127" fmla="*/ 2762989 h 6858000"/>
              <a:gd name="connsiteX128" fmla="*/ 571733 w 1605470"/>
              <a:gd name="connsiteY128" fmla="*/ 2554718 h 6858000"/>
              <a:gd name="connsiteX129" fmla="*/ 551827 w 1605470"/>
              <a:gd name="connsiteY129" fmla="*/ 2485734 h 6858000"/>
              <a:gd name="connsiteX130" fmla="*/ 542550 w 1605470"/>
              <a:gd name="connsiteY130" fmla="*/ 2447068 h 6858000"/>
              <a:gd name="connsiteX131" fmla="*/ 529511 w 1605470"/>
              <a:gd name="connsiteY131" fmla="*/ 2425819 h 6858000"/>
              <a:gd name="connsiteX132" fmla="*/ 528878 w 1605470"/>
              <a:gd name="connsiteY132" fmla="*/ 2408971 h 6858000"/>
              <a:gd name="connsiteX133" fmla="*/ 535510 w 1605470"/>
              <a:gd name="connsiteY133" fmla="*/ 2402874 h 6858000"/>
              <a:gd name="connsiteX134" fmla="*/ 538122 w 1605470"/>
              <a:gd name="connsiteY134" fmla="*/ 2381443 h 6858000"/>
              <a:gd name="connsiteX135" fmla="*/ 514451 w 1605470"/>
              <a:gd name="connsiteY135" fmla="*/ 2261920 h 6858000"/>
              <a:gd name="connsiteX136" fmla="*/ 486968 w 1605470"/>
              <a:gd name="connsiteY136" fmla="*/ 2182937 h 6858000"/>
              <a:gd name="connsiteX137" fmla="*/ 488555 w 1605470"/>
              <a:gd name="connsiteY137" fmla="*/ 2155135 h 6858000"/>
              <a:gd name="connsiteX138" fmla="*/ 486013 w 1605470"/>
              <a:gd name="connsiteY138" fmla="*/ 2118008 h 6858000"/>
              <a:gd name="connsiteX139" fmla="*/ 487006 w 1605470"/>
              <a:gd name="connsiteY139" fmla="*/ 2050531 h 6858000"/>
              <a:gd name="connsiteX140" fmla="*/ 478812 w 1605470"/>
              <a:gd name="connsiteY140" fmla="*/ 1963269 h 6858000"/>
              <a:gd name="connsiteX141" fmla="*/ 442619 w 1605470"/>
              <a:gd name="connsiteY141" fmla="*/ 1910499 h 6858000"/>
              <a:gd name="connsiteX142" fmla="*/ 446785 w 1605470"/>
              <a:gd name="connsiteY142" fmla="*/ 1903212 h 6858000"/>
              <a:gd name="connsiteX143" fmla="*/ 436547 w 1605470"/>
              <a:gd name="connsiteY143" fmla="*/ 1861531 h 6858000"/>
              <a:gd name="connsiteX144" fmla="*/ 390346 w 1605470"/>
              <a:gd name="connsiteY144" fmla="*/ 1732919 h 6858000"/>
              <a:gd name="connsiteX145" fmla="*/ 362657 w 1605470"/>
              <a:gd name="connsiteY145" fmla="*/ 1663540 h 6858000"/>
              <a:gd name="connsiteX146" fmla="*/ 361783 w 1605470"/>
              <a:gd name="connsiteY146" fmla="*/ 1615777 h 6858000"/>
              <a:gd name="connsiteX147" fmla="*/ 342578 w 1605470"/>
              <a:gd name="connsiteY147" fmla="*/ 1563678 h 6858000"/>
              <a:gd name="connsiteX148" fmla="*/ 355658 w 1605470"/>
              <a:gd name="connsiteY148" fmla="*/ 1519474 h 6858000"/>
              <a:gd name="connsiteX149" fmla="*/ 348400 w 1605470"/>
              <a:gd name="connsiteY149" fmla="*/ 1477995 h 6858000"/>
              <a:gd name="connsiteX150" fmla="*/ 334485 w 1605470"/>
              <a:gd name="connsiteY150" fmla="*/ 1373769 h 6858000"/>
              <a:gd name="connsiteX151" fmla="*/ 342792 w 1605470"/>
              <a:gd name="connsiteY151" fmla="*/ 1307086 h 6858000"/>
              <a:gd name="connsiteX152" fmla="*/ 343980 w 1605470"/>
              <a:gd name="connsiteY152" fmla="*/ 1189033 h 6858000"/>
              <a:gd name="connsiteX153" fmla="*/ 348665 w 1605470"/>
              <a:gd name="connsiteY153" fmla="*/ 1168288 h 6858000"/>
              <a:gd name="connsiteX154" fmla="*/ 340947 w 1605470"/>
              <a:gd name="connsiteY154" fmla="*/ 1142577 h 6858000"/>
              <a:gd name="connsiteX155" fmla="*/ 330253 w 1605470"/>
              <a:gd name="connsiteY155" fmla="*/ 1088484 h 6858000"/>
              <a:gd name="connsiteX156" fmla="*/ 318989 w 1605470"/>
              <a:gd name="connsiteY156" fmla="*/ 1016103 h 6858000"/>
              <a:gd name="connsiteX157" fmla="*/ 320445 w 1605470"/>
              <a:gd name="connsiteY157" fmla="*/ 932283 h 6858000"/>
              <a:gd name="connsiteX158" fmla="*/ 322681 w 1605470"/>
              <a:gd name="connsiteY158" fmla="*/ 915925 h 6858000"/>
              <a:gd name="connsiteX159" fmla="*/ 315310 w 1605470"/>
              <a:gd name="connsiteY159" fmla="*/ 896999 h 6858000"/>
              <a:gd name="connsiteX160" fmla="*/ 284718 w 1605470"/>
              <a:gd name="connsiteY160" fmla="*/ 821517 h 6858000"/>
              <a:gd name="connsiteX161" fmla="*/ 263668 w 1605470"/>
              <a:gd name="connsiteY161" fmla="*/ 751353 h 6858000"/>
              <a:gd name="connsiteX162" fmla="*/ 263226 w 1605470"/>
              <a:gd name="connsiteY162" fmla="*/ 721230 h 6858000"/>
              <a:gd name="connsiteX163" fmla="*/ 248897 w 1605470"/>
              <a:gd name="connsiteY163" fmla="*/ 681659 h 6858000"/>
              <a:gd name="connsiteX164" fmla="*/ 234316 w 1605470"/>
              <a:gd name="connsiteY164" fmla="*/ 635218 h 6858000"/>
              <a:gd name="connsiteX165" fmla="*/ 239327 w 1605470"/>
              <a:gd name="connsiteY165" fmla="*/ 613763 h 6858000"/>
              <a:gd name="connsiteX166" fmla="*/ 225269 w 1605470"/>
              <a:gd name="connsiteY166" fmla="*/ 598582 h 6858000"/>
              <a:gd name="connsiteX167" fmla="*/ 224950 w 1605470"/>
              <a:gd name="connsiteY167" fmla="*/ 576846 h 6858000"/>
              <a:gd name="connsiteX168" fmla="*/ 204576 w 1605470"/>
              <a:gd name="connsiteY168" fmla="*/ 530055 h 6858000"/>
              <a:gd name="connsiteX169" fmla="*/ 219064 w 1605470"/>
              <a:gd name="connsiteY169" fmla="*/ 469651 h 6858000"/>
              <a:gd name="connsiteX170" fmla="*/ 195012 w 1605470"/>
              <a:gd name="connsiteY170" fmla="*/ 448559 h 6858000"/>
              <a:gd name="connsiteX171" fmla="*/ 201434 w 1605470"/>
              <a:gd name="connsiteY171" fmla="*/ 441529 h 6858000"/>
              <a:gd name="connsiteX172" fmla="*/ 200655 w 1605470"/>
              <a:gd name="connsiteY172" fmla="*/ 428927 h 6858000"/>
              <a:gd name="connsiteX173" fmla="*/ 190059 w 1605470"/>
              <a:gd name="connsiteY173" fmla="*/ 430161 h 6858000"/>
              <a:gd name="connsiteX174" fmla="*/ 167079 w 1605470"/>
              <a:gd name="connsiteY174" fmla="*/ 367211 h 6858000"/>
              <a:gd name="connsiteX175" fmla="*/ 124571 w 1605470"/>
              <a:gd name="connsiteY175" fmla="*/ 302178 h 6858000"/>
              <a:gd name="connsiteX176" fmla="*/ 103243 w 1605470"/>
              <a:gd name="connsiteY176" fmla="*/ 211375 h 6858000"/>
              <a:gd name="connsiteX177" fmla="*/ 94571 w 1605470"/>
              <a:gd name="connsiteY177" fmla="*/ 184179 h 6858000"/>
              <a:gd name="connsiteX178" fmla="*/ 13437 w 1605470"/>
              <a:gd name="connsiteY178" fmla="*/ 19287 h 6858000"/>
              <a:gd name="connsiteX179" fmla="*/ 0 w 1605470"/>
              <a:gd name="connsiteY17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10261 w 1605470"/>
              <a:gd name="connsiteY37" fmla="*/ 5634527 h 6858000"/>
              <a:gd name="connsiteX38" fmla="*/ 523992 w 1605470"/>
              <a:gd name="connsiteY38" fmla="*/ 5619557 h 6858000"/>
              <a:gd name="connsiteX39" fmla="*/ 531653 w 1605470"/>
              <a:gd name="connsiteY39" fmla="*/ 5604904 h 6858000"/>
              <a:gd name="connsiteX40" fmla="*/ 539863 w 1605470"/>
              <a:gd name="connsiteY40" fmla="*/ 5604298 h 6858000"/>
              <a:gd name="connsiteX41" fmla="*/ 552319 w 1605470"/>
              <a:gd name="connsiteY41" fmla="*/ 5587997 h 6858000"/>
              <a:gd name="connsiteX42" fmla="*/ 559710 w 1605470"/>
              <a:gd name="connsiteY42" fmla="*/ 5564796 h 6858000"/>
              <a:gd name="connsiteX43" fmla="*/ 587214 w 1605470"/>
              <a:gd name="connsiteY43" fmla="*/ 5451511 h 6858000"/>
              <a:gd name="connsiteX44" fmla="*/ 608019 w 1605470"/>
              <a:gd name="connsiteY44" fmla="*/ 5385461 h 6858000"/>
              <a:gd name="connsiteX45" fmla="*/ 622750 w 1605470"/>
              <a:gd name="connsiteY45" fmla="*/ 5363084 h 6858000"/>
              <a:gd name="connsiteX46" fmla="*/ 638731 w 1605470"/>
              <a:gd name="connsiteY46" fmla="*/ 5330009 h 6858000"/>
              <a:gd name="connsiteX47" fmla="*/ 672224 w 1605470"/>
              <a:gd name="connsiteY47" fmla="*/ 5273739 h 6858000"/>
              <a:gd name="connsiteX48" fmla="*/ 681823 w 1605470"/>
              <a:gd name="connsiteY48" fmla="*/ 5241779 h 6858000"/>
              <a:gd name="connsiteX49" fmla="*/ 693049 w 1605470"/>
              <a:gd name="connsiteY49" fmla="*/ 5225268 h 6858000"/>
              <a:gd name="connsiteX50" fmla="*/ 694069 w 1605470"/>
              <a:gd name="connsiteY50" fmla="*/ 5217684 h 6858000"/>
              <a:gd name="connsiteX51" fmla="*/ 701410 w 1605470"/>
              <a:gd name="connsiteY51" fmla="*/ 5193377 h 6858000"/>
              <a:gd name="connsiteX52" fmla="*/ 704713 w 1605470"/>
              <a:gd name="connsiteY52" fmla="*/ 5179288 h 6858000"/>
              <a:gd name="connsiteX53" fmla="*/ 705697 w 1605470"/>
              <a:gd name="connsiteY53" fmla="*/ 5173621 h 6858000"/>
              <a:gd name="connsiteX54" fmla="*/ 701331 w 1605470"/>
              <a:gd name="connsiteY54" fmla="*/ 5159961 h 6858000"/>
              <a:gd name="connsiteX55" fmla="*/ 708008 w 1605470"/>
              <a:gd name="connsiteY55" fmla="*/ 5144295 h 6858000"/>
              <a:gd name="connsiteX56" fmla="*/ 704941 w 1605470"/>
              <a:gd name="connsiteY56" fmla="*/ 5125185 h 6858000"/>
              <a:gd name="connsiteX57" fmla="*/ 711771 w 1605470"/>
              <a:gd name="connsiteY57" fmla="*/ 5121884 h 6858000"/>
              <a:gd name="connsiteX58" fmla="*/ 721092 w 1605470"/>
              <a:gd name="connsiteY58" fmla="*/ 5108383 h 6858000"/>
              <a:gd name="connsiteX59" fmla="*/ 717045 w 1605470"/>
              <a:gd name="connsiteY59" fmla="*/ 5094705 h 6858000"/>
              <a:gd name="connsiteX60" fmla="*/ 718807 w 1605470"/>
              <a:gd name="connsiteY60" fmla="*/ 5067850 h 6858000"/>
              <a:gd name="connsiteX61" fmla="*/ 721538 w 1605470"/>
              <a:gd name="connsiteY61" fmla="*/ 5060861 h 6858000"/>
              <a:gd name="connsiteX62" fmla="*/ 718242 w 1605470"/>
              <a:gd name="connsiteY62" fmla="*/ 5034192 h 6858000"/>
              <a:gd name="connsiteX63" fmla="*/ 719796 w 1605470"/>
              <a:gd name="connsiteY63" fmla="*/ 4993030 h 6858000"/>
              <a:gd name="connsiteX64" fmla="*/ 726705 w 1605470"/>
              <a:gd name="connsiteY64" fmla="*/ 4946844 h 6858000"/>
              <a:gd name="connsiteX65" fmla="*/ 722561 w 1605470"/>
              <a:gd name="connsiteY65" fmla="*/ 4932692 h 6858000"/>
              <a:gd name="connsiteX66" fmla="*/ 724935 w 1605470"/>
              <a:gd name="connsiteY66" fmla="*/ 4821504 h 6858000"/>
              <a:gd name="connsiteX67" fmla="*/ 732118 w 1605470"/>
              <a:gd name="connsiteY67" fmla="*/ 4801535 h 6858000"/>
              <a:gd name="connsiteX68" fmla="*/ 739787 w 1605470"/>
              <a:gd name="connsiteY68" fmla="*/ 4797794 h 6858000"/>
              <a:gd name="connsiteX69" fmla="*/ 741081 w 1605470"/>
              <a:gd name="connsiteY69" fmla="*/ 4784526 h 6858000"/>
              <a:gd name="connsiteX70" fmla="*/ 742865 w 1605470"/>
              <a:gd name="connsiteY70" fmla="*/ 4781211 h 6858000"/>
              <a:gd name="connsiteX71" fmla="*/ 751652 w 1605470"/>
              <a:gd name="connsiteY71" fmla="*/ 4761984 h 6858000"/>
              <a:gd name="connsiteX72" fmla="*/ 747700 w 1605470"/>
              <a:gd name="connsiteY72" fmla="*/ 4690749 h 6858000"/>
              <a:gd name="connsiteX73" fmla="*/ 743180 w 1605470"/>
              <a:gd name="connsiteY73" fmla="*/ 4613201 h 6858000"/>
              <a:gd name="connsiteX74" fmla="*/ 738263 w 1605470"/>
              <a:gd name="connsiteY74" fmla="*/ 4444346 h 6858000"/>
              <a:gd name="connsiteX75" fmla="*/ 756542 w 1605470"/>
              <a:gd name="connsiteY75" fmla="*/ 4350346 h 6858000"/>
              <a:gd name="connsiteX76" fmla="*/ 715481 w 1605470"/>
              <a:gd name="connsiteY76" fmla="*/ 4214165 h 6858000"/>
              <a:gd name="connsiteX77" fmla="*/ 719554 w 1605470"/>
              <a:gd name="connsiteY77" fmla="*/ 4090296 h 6858000"/>
              <a:gd name="connsiteX78" fmla="*/ 704810 w 1605470"/>
              <a:gd name="connsiteY78" fmla="*/ 4033999 h 6858000"/>
              <a:gd name="connsiteX79" fmla="*/ 705959 w 1605470"/>
              <a:gd name="connsiteY79" fmla="*/ 4031933 h 6858000"/>
              <a:gd name="connsiteX80" fmla="*/ 704535 w 1605470"/>
              <a:gd name="connsiteY80" fmla="*/ 4013953 h 6858000"/>
              <a:gd name="connsiteX81" fmla="*/ 700443 w 1605470"/>
              <a:gd name="connsiteY81" fmla="*/ 4010511 h 6858000"/>
              <a:gd name="connsiteX82" fmla="*/ 698282 w 1605470"/>
              <a:gd name="connsiteY82" fmla="*/ 3998331 h 6858000"/>
              <a:gd name="connsiteX83" fmla="*/ 690830 w 1605470"/>
              <a:gd name="connsiteY83" fmla="*/ 3974753 h 6858000"/>
              <a:gd name="connsiteX84" fmla="*/ 692428 w 1605470"/>
              <a:gd name="connsiteY84" fmla="*/ 3969950 h 6858000"/>
              <a:gd name="connsiteX85" fmla="*/ 685850 w 1605470"/>
              <a:gd name="connsiteY85" fmla="*/ 3933779 h 6858000"/>
              <a:gd name="connsiteX86" fmla="*/ 687181 w 1605470"/>
              <a:gd name="connsiteY86" fmla="*/ 3933093 h 6858000"/>
              <a:gd name="connsiteX87" fmla="*/ 691535 w 1605470"/>
              <a:gd name="connsiteY87" fmla="*/ 3922082 h 6858000"/>
              <a:gd name="connsiteX88" fmla="*/ 696613 w 1605470"/>
              <a:gd name="connsiteY88" fmla="*/ 3901461 h 6858000"/>
              <a:gd name="connsiteX89" fmla="*/ 719207 w 1605470"/>
              <a:gd name="connsiteY89" fmla="*/ 3813873 h 6858000"/>
              <a:gd name="connsiteX90" fmla="*/ 718632 w 1605470"/>
              <a:gd name="connsiteY90" fmla="*/ 3806161 h 6858000"/>
              <a:gd name="connsiteX91" fmla="*/ 718939 w 1605470"/>
              <a:gd name="connsiteY91" fmla="*/ 3805957 h 6858000"/>
              <a:gd name="connsiteX92" fmla="*/ 718966 w 1605470"/>
              <a:gd name="connsiteY92" fmla="*/ 3797724 h 6858000"/>
              <a:gd name="connsiteX93" fmla="*/ 717581 w 1605470"/>
              <a:gd name="connsiteY93" fmla="*/ 3792098 h 6858000"/>
              <a:gd name="connsiteX94" fmla="*/ 716465 w 1605470"/>
              <a:gd name="connsiteY94" fmla="*/ 3777135 h 6858000"/>
              <a:gd name="connsiteX95" fmla="*/ 718198 w 1605470"/>
              <a:gd name="connsiteY95" fmla="*/ 3771656 h 6858000"/>
              <a:gd name="connsiteX96" fmla="*/ 721941 w 1605470"/>
              <a:gd name="connsiteY96" fmla="*/ 3769007 h 6858000"/>
              <a:gd name="connsiteX97" fmla="*/ 721407 w 1605470"/>
              <a:gd name="connsiteY97" fmla="*/ 3767709 h 6858000"/>
              <a:gd name="connsiteX98" fmla="*/ 730103 w 1605470"/>
              <a:gd name="connsiteY98" fmla="*/ 3738082 h 6858000"/>
              <a:gd name="connsiteX99" fmla="*/ 737449 w 1605470"/>
              <a:gd name="connsiteY99" fmla="*/ 3673397 h 6858000"/>
              <a:gd name="connsiteX100" fmla="*/ 736745 w 1605470"/>
              <a:gd name="connsiteY100" fmla="*/ 3637109 h 6858000"/>
              <a:gd name="connsiteX101" fmla="*/ 740188 w 1605470"/>
              <a:gd name="connsiteY101" fmla="*/ 3536883 h 6858000"/>
              <a:gd name="connsiteX102" fmla="*/ 747726 w 1605470"/>
              <a:gd name="connsiteY102" fmla="*/ 3435652 h 6858000"/>
              <a:gd name="connsiteX103" fmla="*/ 774383 w 1605470"/>
              <a:gd name="connsiteY103" fmla="*/ 3381564 h 6858000"/>
              <a:gd name="connsiteX104" fmla="*/ 774870 w 1605470"/>
              <a:gd name="connsiteY104" fmla="*/ 3375761 h 6858000"/>
              <a:gd name="connsiteX105" fmla="*/ 770510 w 1605470"/>
              <a:gd name="connsiteY105" fmla="*/ 3361844 h 6858000"/>
              <a:gd name="connsiteX106" fmla="*/ 767933 w 1605470"/>
              <a:gd name="connsiteY106" fmla="*/ 3356929 h 6858000"/>
              <a:gd name="connsiteX107" fmla="*/ 766158 w 1605470"/>
              <a:gd name="connsiteY107" fmla="*/ 3349058 h 6858000"/>
              <a:gd name="connsiteX108" fmla="*/ 766414 w 1605470"/>
              <a:gd name="connsiteY108" fmla="*/ 3348763 h 6858000"/>
              <a:gd name="connsiteX109" fmla="*/ 764166 w 1605470"/>
              <a:gd name="connsiteY109" fmla="*/ 3341588 h 6858000"/>
              <a:gd name="connsiteX110" fmla="*/ 749397 w 1605470"/>
              <a:gd name="connsiteY110" fmla="*/ 3307769 h 6858000"/>
              <a:gd name="connsiteX111" fmla="*/ 766960 w 1605470"/>
              <a:gd name="connsiteY111" fmla="*/ 3250522 h 6858000"/>
              <a:gd name="connsiteX112" fmla="*/ 767385 w 1605470"/>
              <a:gd name="connsiteY112" fmla="*/ 3229163 h 6858000"/>
              <a:gd name="connsiteX113" fmla="*/ 769208 w 1605470"/>
              <a:gd name="connsiteY113" fmla="*/ 3217217 h 6858000"/>
              <a:gd name="connsiteX114" fmla="*/ 770350 w 1605470"/>
              <a:gd name="connsiteY114" fmla="*/ 3216125 h 6858000"/>
              <a:gd name="connsiteX115" fmla="*/ 756043 w 1605470"/>
              <a:gd name="connsiteY115" fmla="*/ 3183755 h 6858000"/>
              <a:gd name="connsiteX116" fmla="*/ 756544 w 1605470"/>
              <a:gd name="connsiteY116" fmla="*/ 3178642 h 6858000"/>
              <a:gd name="connsiteX117" fmla="*/ 744144 w 1605470"/>
              <a:gd name="connsiteY117" fmla="*/ 3158586 h 6858000"/>
              <a:gd name="connsiteX118" fmla="*/ 739378 w 1605470"/>
              <a:gd name="connsiteY118" fmla="*/ 3147669 h 6858000"/>
              <a:gd name="connsiteX119" fmla="*/ 734648 w 1605470"/>
              <a:gd name="connsiteY119" fmla="*/ 3145733 h 6858000"/>
              <a:gd name="connsiteX120" fmla="*/ 729329 w 1605470"/>
              <a:gd name="connsiteY120" fmla="*/ 3129034 h 6858000"/>
              <a:gd name="connsiteX121" fmla="*/ 729994 w 1605470"/>
              <a:gd name="connsiteY121" fmla="*/ 3126682 h 6858000"/>
              <a:gd name="connsiteX122" fmla="*/ 720862 w 1605470"/>
              <a:gd name="connsiteY122" fmla="*/ 3114519 h 6858000"/>
              <a:gd name="connsiteX123" fmla="*/ 707471 w 1605470"/>
              <a:gd name="connsiteY123" fmla="*/ 3106272 h 6858000"/>
              <a:gd name="connsiteX124" fmla="*/ 680201 w 1605470"/>
              <a:gd name="connsiteY124" fmla="*/ 2958185 h 6858000"/>
              <a:gd name="connsiteX125" fmla="*/ 622815 w 1605470"/>
              <a:gd name="connsiteY125" fmla="*/ 2762989 h 6858000"/>
              <a:gd name="connsiteX126" fmla="*/ 571733 w 1605470"/>
              <a:gd name="connsiteY126" fmla="*/ 2554718 h 6858000"/>
              <a:gd name="connsiteX127" fmla="*/ 551827 w 1605470"/>
              <a:gd name="connsiteY127" fmla="*/ 2485734 h 6858000"/>
              <a:gd name="connsiteX128" fmla="*/ 542550 w 1605470"/>
              <a:gd name="connsiteY128" fmla="*/ 2447068 h 6858000"/>
              <a:gd name="connsiteX129" fmla="*/ 529511 w 1605470"/>
              <a:gd name="connsiteY129" fmla="*/ 2425819 h 6858000"/>
              <a:gd name="connsiteX130" fmla="*/ 528878 w 1605470"/>
              <a:gd name="connsiteY130" fmla="*/ 2408971 h 6858000"/>
              <a:gd name="connsiteX131" fmla="*/ 535510 w 1605470"/>
              <a:gd name="connsiteY131" fmla="*/ 2402874 h 6858000"/>
              <a:gd name="connsiteX132" fmla="*/ 538122 w 1605470"/>
              <a:gd name="connsiteY132" fmla="*/ 2381443 h 6858000"/>
              <a:gd name="connsiteX133" fmla="*/ 514451 w 1605470"/>
              <a:gd name="connsiteY133" fmla="*/ 2261920 h 6858000"/>
              <a:gd name="connsiteX134" fmla="*/ 486968 w 1605470"/>
              <a:gd name="connsiteY134" fmla="*/ 2182937 h 6858000"/>
              <a:gd name="connsiteX135" fmla="*/ 488555 w 1605470"/>
              <a:gd name="connsiteY135" fmla="*/ 2155135 h 6858000"/>
              <a:gd name="connsiteX136" fmla="*/ 486013 w 1605470"/>
              <a:gd name="connsiteY136" fmla="*/ 2118008 h 6858000"/>
              <a:gd name="connsiteX137" fmla="*/ 487006 w 1605470"/>
              <a:gd name="connsiteY137" fmla="*/ 2050531 h 6858000"/>
              <a:gd name="connsiteX138" fmla="*/ 478812 w 1605470"/>
              <a:gd name="connsiteY138" fmla="*/ 1963269 h 6858000"/>
              <a:gd name="connsiteX139" fmla="*/ 442619 w 1605470"/>
              <a:gd name="connsiteY139" fmla="*/ 1910499 h 6858000"/>
              <a:gd name="connsiteX140" fmla="*/ 446785 w 1605470"/>
              <a:gd name="connsiteY140" fmla="*/ 1903212 h 6858000"/>
              <a:gd name="connsiteX141" fmla="*/ 436547 w 1605470"/>
              <a:gd name="connsiteY141" fmla="*/ 1861531 h 6858000"/>
              <a:gd name="connsiteX142" fmla="*/ 390346 w 1605470"/>
              <a:gd name="connsiteY142" fmla="*/ 1732919 h 6858000"/>
              <a:gd name="connsiteX143" fmla="*/ 362657 w 1605470"/>
              <a:gd name="connsiteY143" fmla="*/ 1663540 h 6858000"/>
              <a:gd name="connsiteX144" fmla="*/ 361783 w 1605470"/>
              <a:gd name="connsiteY144" fmla="*/ 1615777 h 6858000"/>
              <a:gd name="connsiteX145" fmla="*/ 342578 w 1605470"/>
              <a:gd name="connsiteY145" fmla="*/ 1563678 h 6858000"/>
              <a:gd name="connsiteX146" fmla="*/ 355658 w 1605470"/>
              <a:gd name="connsiteY146" fmla="*/ 1519474 h 6858000"/>
              <a:gd name="connsiteX147" fmla="*/ 348400 w 1605470"/>
              <a:gd name="connsiteY147" fmla="*/ 1477995 h 6858000"/>
              <a:gd name="connsiteX148" fmla="*/ 334485 w 1605470"/>
              <a:gd name="connsiteY148" fmla="*/ 1373769 h 6858000"/>
              <a:gd name="connsiteX149" fmla="*/ 342792 w 1605470"/>
              <a:gd name="connsiteY149" fmla="*/ 1307086 h 6858000"/>
              <a:gd name="connsiteX150" fmla="*/ 343980 w 1605470"/>
              <a:gd name="connsiteY150" fmla="*/ 1189033 h 6858000"/>
              <a:gd name="connsiteX151" fmla="*/ 348665 w 1605470"/>
              <a:gd name="connsiteY151" fmla="*/ 1168288 h 6858000"/>
              <a:gd name="connsiteX152" fmla="*/ 340947 w 1605470"/>
              <a:gd name="connsiteY152" fmla="*/ 1142577 h 6858000"/>
              <a:gd name="connsiteX153" fmla="*/ 330253 w 1605470"/>
              <a:gd name="connsiteY153" fmla="*/ 1088484 h 6858000"/>
              <a:gd name="connsiteX154" fmla="*/ 318989 w 1605470"/>
              <a:gd name="connsiteY154" fmla="*/ 1016103 h 6858000"/>
              <a:gd name="connsiteX155" fmla="*/ 320445 w 1605470"/>
              <a:gd name="connsiteY155" fmla="*/ 932283 h 6858000"/>
              <a:gd name="connsiteX156" fmla="*/ 322681 w 1605470"/>
              <a:gd name="connsiteY156" fmla="*/ 915925 h 6858000"/>
              <a:gd name="connsiteX157" fmla="*/ 315310 w 1605470"/>
              <a:gd name="connsiteY157" fmla="*/ 896999 h 6858000"/>
              <a:gd name="connsiteX158" fmla="*/ 284718 w 1605470"/>
              <a:gd name="connsiteY158" fmla="*/ 821517 h 6858000"/>
              <a:gd name="connsiteX159" fmla="*/ 263668 w 1605470"/>
              <a:gd name="connsiteY159" fmla="*/ 751353 h 6858000"/>
              <a:gd name="connsiteX160" fmla="*/ 263226 w 1605470"/>
              <a:gd name="connsiteY160" fmla="*/ 721230 h 6858000"/>
              <a:gd name="connsiteX161" fmla="*/ 248897 w 1605470"/>
              <a:gd name="connsiteY161" fmla="*/ 681659 h 6858000"/>
              <a:gd name="connsiteX162" fmla="*/ 234316 w 1605470"/>
              <a:gd name="connsiteY162" fmla="*/ 635218 h 6858000"/>
              <a:gd name="connsiteX163" fmla="*/ 239327 w 1605470"/>
              <a:gd name="connsiteY163" fmla="*/ 613763 h 6858000"/>
              <a:gd name="connsiteX164" fmla="*/ 225269 w 1605470"/>
              <a:gd name="connsiteY164" fmla="*/ 598582 h 6858000"/>
              <a:gd name="connsiteX165" fmla="*/ 224950 w 1605470"/>
              <a:gd name="connsiteY165" fmla="*/ 576846 h 6858000"/>
              <a:gd name="connsiteX166" fmla="*/ 204576 w 1605470"/>
              <a:gd name="connsiteY166" fmla="*/ 530055 h 6858000"/>
              <a:gd name="connsiteX167" fmla="*/ 219064 w 1605470"/>
              <a:gd name="connsiteY167" fmla="*/ 469651 h 6858000"/>
              <a:gd name="connsiteX168" fmla="*/ 195012 w 1605470"/>
              <a:gd name="connsiteY168" fmla="*/ 448559 h 6858000"/>
              <a:gd name="connsiteX169" fmla="*/ 201434 w 1605470"/>
              <a:gd name="connsiteY169" fmla="*/ 441529 h 6858000"/>
              <a:gd name="connsiteX170" fmla="*/ 200655 w 1605470"/>
              <a:gd name="connsiteY170" fmla="*/ 428927 h 6858000"/>
              <a:gd name="connsiteX171" fmla="*/ 190059 w 1605470"/>
              <a:gd name="connsiteY171" fmla="*/ 430161 h 6858000"/>
              <a:gd name="connsiteX172" fmla="*/ 167079 w 1605470"/>
              <a:gd name="connsiteY172" fmla="*/ 367211 h 6858000"/>
              <a:gd name="connsiteX173" fmla="*/ 124571 w 1605470"/>
              <a:gd name="connsiteY173" fmla="*/ 302178 h 6858000"/>
              <a:gd name="connsiteX174" fmla="*/ 103243 w 1605470"/>
              <a:gd name="connsiteY174" fmla="*/ 211375 h 6858000"/>
              <a:gd name="connsiteX175" fmla="*/ 94571 w 1605470"/>
              <a:gd name="connsiteY175" fmla="*/ 184179 h 6858000"/>
              <a:gd name="connsiteX176" fmla="*/ 13437 w 1605470"/>
              <a:gd name="connsiteY176" fmla="*/ 19287 h 6858000"/>
              <a:gd name="connsiteX177" fmla="*/ 0 w 1605470"/>
              <a:gd name="connsiteY17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59710 w 1605470"/>
              <a:gd name="connsiteY41" fmla="*/ 5564796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613201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613201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584173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584173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8807 w 1605470"/>
              <a:gd name="connsiteY58" fmla="*/ 5067850 h 6858000"/>
              <a:gd name="connsiteX59" fmla="*/ 721538 w 1605470"/>
              <a:gd name="connsiteY59" fmla="*/ 5060861 h 6858000"/>
              <a:gd name="connsiteX60" fmla="*/ 718242 w 1605470"/>
              <a:gd name="connsiteY60" fmla="*/ 5034192 h 6858000"/>
              <a:gd name="connsiteX61" fmla="*/ 719796 w 1605470"/>
              <a:gd name="connsiteY61" fmla="*/ 4993030 h 6858000"/>
              <a:gd name="connsiteX62" fmla="*/ 726705 w 1605470"/>
              <a:gd name="connsiteY62" fmla="*/ 4946844 h 6858000"/>
              <a:gd name="connsiteX63" fmla="*/ 722561 w 1605470"/>
              <a:gd name="connsiteY63" fmla="*/ 4932692 h 6858000"/>
              <a:gd name="connsiteX64" fmla="*/ 724935 w 1605470"/>
              <a:gd name="connsiteY64" fmla="*/ 4821504 h 6858000"/>
              <a:gd name="connsiteX65" fmla="*/ 732118 w 1605470"/>
              <a:gd name="connsiteY65" fmla="*/ 4801535 h 6858000"/>
              <a:gd name="connsiteX66" fmla="*/ 739787 w 1605470"/>
              <a:gd name="connsiteY66" fmla="*/ 4797794 h 6858000"/>
              <a:gd name="connsiteX67" fmla="*/ 741081 w 1605470"/>
              <a:gd name="connsiteY67" fmla="*/ 4784526 h 6858000"/>
              <a:gd name="connsiteX68" fmla="*/ 742865 w 1605470"/>
              <a:gd name="connsiteY68" fmla="*/ 4781211 h 6858000"/>
              <a:gd name="connsiteX69" fmla="*/ 751652 w 1605470"/>
              <a:gd name="connsiteY69" fmla="*/ 4761984 h 6858000"/>
              <a:gd name="connsiteX70" fmla="*/ 747700 w 1605470"/>
              <a:gd name="connsiteY70" fmla="*/ 4690749 h 6858000"/>
              <a:gd name="connsiteX71" fmla="*/ 743180 w 1605470"/>
              <a:gd name="connsiteY71" fmla="*/ 4584173 h 6858000"/>
              <a:gd name="connsiteX72" fmla="*/ 738263 w 1605470"/>
              <a:gd name="connsiteY72" fmla="*/ 4444346 h 6858000"/>
              <a:gd name="connsiteX73" fmla="*/ 756542 w 1605470"/>
              <a:gd name="connsiteY73" fmla="*/ 4350346 h 6858000"/>
              <a:gd name="connsiteX74" fmla="*/ 715481 w 1605470"/>
              <a:gd name="connsiteY74" fmla="*/ 4214165 h 6858000"/>
              <a:gd name="connsiteX75" fmla="*/ 719554 w 1605470"/>
              <a:gd name="connsiteY75" fmla="*/ 4090296 h 6858000"/>
              <a:gd name="connsiteX76" fmla="*/ 704810 w 1605470"/>
              <a:gd name="connsiteY76" fmla="*/ 4033999 h 6858000"/>
              <a:gd name="connsiteX77" fmla="*/ 705959 w 1605470"/>
              <a:gd name="connsiteY77" fmla="*/ 4031933 h 6858000"/>
              <a:gd name="connsiteX78" fmla="*/ 704535 w 1605470"/>
              <a:gd name="connsiteY78" fmla="*/ 4013953 h 6858000"/>
              <a:gd name="connsiteX79" fmla="*/ 700443 w 1605470"/>
              <a:gd name="connsiteY79" fmla="*/ 4010511 h 6858000"/>
              <a:gd name="connsiteX80" fmla="*/ 698282 w 1605470"/>
              <a:gd name="connsiteY80" fmla="*/ 3998331 h 6858000"/>
              <a:gd name="connsiteX81" fmla="*/ 690830 w 1605470"/>
              <a:gd name="connsiteY81" fmla="*/ 3974753 h 6858000"/>
              <a:gd name="connsiteX82" fmla="*/ 692428 w 1605470"/>
              <a:gd name="connsiteY82" fmla="*/ 3969950 h 6858000"/>
              <a:gd name="connsiteX83" fmla="*/ 685850 w 1605470"/>
              <a:gd name="connsiteY83" fmla="*/ 3933779 h 6858000"/>
              <a:gd name="connsiteX84" fmla="*/ 687181 w 1605470"/>
              <a:gd name="connsiteY84" fmla="*/ 3933093 h 6858000"/>
              <a:gd name="connsiteX85" fmla="*/ 691535 w 1605470"/>
              <a:gd name="connsiteY85" fmla="*/ 3922082 h 6858000"/>
              <a:gd name="connsiteX86" fmla="*/ 696613 w 1605470"/>
              <a:gd name="connsiteY86" fmla="*/ 3901461 h 6858000"/>
              <a:gd name="connsiteX87" fmla="*/ 719207 w 1605470"/>
              <a:gd name="connsiteY87" fmla="*/ 3813873 h 6858000"/>
              <a:gd name="connsiteX88" fmla="*/ 718632 w 1605470"/>
              <a:gd name="connsiteY88" fmla="*/ 3806161 h 6858000"/>
              <a:gd name="connsiteX89" fmla="*/ 718939 w 1605470"/>
              <a:gd name="connsiteY89" fmla="*/ 3805957 h 6858000"/>
              <a:gd name="connsiteX90" fmla="*/ 718966 w 1605470"/>
              <a:gd name="connsiteY90" fmla="*/ 3797724 h 6858000"/>
              <a:gd name="connsiteX91" fmla="*/ 717581 w 1605470"/>
              <a:gd name="connsiteY91" fmla="*/ 3792098 h 6858000"/>
              <a:gd name="connsiteX92" fmla="*/ 716465 w 1605470"/>
              <a:gd name="connsiteY92" fmla="*/ 3777135 h 6858000"/>
              <a:gd name="connsiteX93" fmla="*/ 718198 w 1605470"/>
              <a:gd name="connsiteY93" fmla="*/ 3771656 h 6858000"/>
              <a:gd name="connsiteX94" fmla="*/ 721941 w 1605470"/>
              <a:gd name="connsiteY94" fmla="*/ 3769007 h 6858000"/>
              <a:gd name="connsiteX95" fmla="*/ 721407 w 1605470"/>
              <a:gd name="connsiteY95" fmla="*/ 3767709 h 6858000"/>
              <a:gd name="connsiteX96" fmla="*/ 730103 w 1605470"/>
              <a:gd name="connsiteY96" fmla="*/ 3738082 h 6858000"/>
              <a:gd name="connsiteX97" fmla="*/ 737449 w 1605470"/>
              <a:gd name="connsiteY97" fmla="*/ 3673397 h 6858000"/>
              <a:gd name="connsiteX98" fmla="*/ 736745 w 1605470"/>
              <a:gd name="connsiteY98" fmla="*/ 3637109 h 6858000"/>
              <a:gd name="connsiteX99" fmla="*/ 740188 w 1605470"/>
              <a:gd name="connsiteY99" fmla="*/ 3536883 h 6858000"/>
              <a:gd name="connsiteX100" fmla="*/ 747726 w 1605470"/>
              <a:gd name="connsiteY100" fmla="*/ 3435652 h 6858000"/>
              <a:gd name="connsiteX101" fmla="*/ 774383 w 1605470"/>
              <a:gd name="connsiteY101" fmla="*/ 3381564 h 6858000"/>
              <a:gd name="connsiteX102" fmla="*/ 774870 w 1605470"/>
              <a:gd name="connsiteY102" fmla="*/ 3375761 h 6858000"/>
              <a:gd name="connsiteX103" fmla="*/ 770510 w 1605470"/>
              <a:gd name="connsiteY103" fmla="*/ 3361844 h 6858000"/>
              <a:gd name="connsiteX104" fmla="*/ 767933 w 1605470"/>
              <a:gd name="connsiteY104" fmla="*/ 3356929 h 6858000"/>
              <a:gd name="connsiteX105" fmla="*/ 766158 w 1605470"/>
              <a:gd name="connsiteY105" fmla="*/ 3349058 h 6858000"/>
              <a:gd name="connsiteX106" fmla="*/ 766414 w 1605470"/>
              <a:gd name="connsiteY106" fmla="*/ 3348763 h 6858000"/>
              <a:gd name="connsiteX107" fmla="*/ 764166 w 1605470"/>
              <a:gd name="connsiteY107" fmla="*/ 3341588 h 6858000"/>
              <a:gd name="connsiteX108" fmla="*/ 749397 w 1605470"/>
              <a:gd name="connsiteY108" fmla="*/ 3307769 h 6858000"/>
              <a:gd name="connsiteX109" fmla="*/ 766960 w 1605470"/>
              <a:gd name="connsiteY109" fmla="*/ 3250522 h 6858000"/>
              <a:gd name="connsiteX110" fmla="*/ 767385 w 1605470"/>
              <a:gd name="connsiteY110" fmla="*/ 3229163 h 6858000"/>
              <a:gd name="connsiteX111" fmla="*/ 769208 w 1605470"/>
              <a:gd name="connsiteY111" fmla="*/ 3217217 h 6858000"/>
              <a:gd name="connsiteX112" fmla="*/ 770350 w 1605470"/>
              <a:gd name="connsiteY112" fmla="*/ 3216125 h 6858000"/>
              <a:gd name="connsiteX113" fmla="*/ 756043 w 1605470"/>
              <a:gd name="connsiteY113" fmla="*/ 3183755 h 6858000"/>
              <a:gd name="connsiteX114" fmla="*/ 756544 w 1605470"/>
              <a:gd name="connsiteY114" fmla="*/ 3178642 h 6858000"/>
              <a:gd name="connsiteX115" fmla="*/ 744144 w 1605470"/>
              <a:gd name="connsiteY115" fmla="*/ 3158586 h 6858000"/>
              <a:gd name="connsiteX116" fmla="*/ 739378 w 1605470"/>
              <a:gd name="connsiteY116" fmla="*/ 3147669 h 6858000"/>
              <a:gd name="connsiteX117" fmla="*/ 734648 w 1605470"/>
              <a:gd name="connsiteY117" fmla="*/ 3145733 h 6858000"/>
              <a:gd name="connsiteX118" fmla="*/ 729329 w 1605470"/>
              <a:gd name="connsiteY118" fmla="*/ 3129034 h 6858000"/>
              <a:gd name="connsiteX119" fmla="*/ 729994 w 1605470"/>
              <a:gd name="connsiteY119" fmla="*/ 3126682 h 6858000"/>
              <a:gd name="connsiteX120" fmla="*/ 720862 w 1605470"/>
              <a:gd name="connsiteY120" fmla="*/ 3114519 h 6858000"/>
              <a:gd name="connsiteX121" fmla="*/ 707471 w 1605470"/>
              <a:gd name="connsiteY121" fmla="*/ 3106272 h 6858000"/>
              <a:gd name="connsiteX122" fmla="*/ 680201 w 1605470"/>
              <a:gd name="connsiteY122" fmla="*/ 2958185 h 6858000"/>
              <a:gd name="connsiteX123" fmla="*/ 622815 w 1605470"/>
              <a:gd name="connsiteY123" fmla="*/ 2762989 h 6858000"/>
              <a:gd name="connsiteX124" fmla="*/ 571733 w 1605470"/>
              <a:gd name="connsiteY124" fmla="*/ 2554718 h 6858000"/>
              <a:gd name="connsiteX125" fmla="*/ 551827 w 1605470"/>
              <a:gd name="connsiteY125" fmla="*/ 2485734 h 6858000"/>
              <a:gd name="connsiteX126" fmla="*/ 542550 w 1605470"/>
              <a:gd name="connsiteY126" fmla="*/ 2447068 h 6858000"/>
              <a:gd name="connsiteX127" fmla="*/ 529511 w 1605470"/>
              <a:gd name="connsiteY127" fmla="*/ 2425819 h 6858000"/>
              <a:gd name="connsiteX128" fmla="*/ 528878 w 1605470"/>
              <a:gd name="connsiteY128" fmla="*/ 2408971 h 6858000"/>
              <a:gd name="connsiteX129" fmla="*/ 535510 w 1605470"/>
              <a:gd name="connsiteY129" fmla="*/ 2402874 h 6858000"/>
              <a:gd name="connsiteX130" fmla="*/ 538122 w 1605470"/>
              <a:gd name="connsiteY130" fmla="*/ 2381443 h 6858000"/>
              <a:gd name="connsiteX131" fmla="*/ 514451 w 1605470"/>
              <a:gd name="connsiteY131" fmla="*/ 2261920 h 6858000"/>
              <a:gd name="connsiteX132" fmla="*/ 486968 w 1605470"/>
              <a:gd name="connsiteY132" fmla="*/ 2182937 h 6858000"/>
              <a:gd name="connsiteX133" fmla="*/ 488555 w 1605470"/>
              <a:gd name="connsiteY133" fmla="*/ 2155135 h 6858000"/>
              <a:gd name="connsiteX134" fmla="*/ 486013 w 1605470"/>
              <a:gd name="connsiteY134" fmla="*/ 2118008 h 6858000"/>
              <a:gd name="connsiteX135" fmla="*/ 487006 w 1605470"/>
              <a:gd name="connsiteY135" fmla="*/ 2050531 h 6858000"/>
              <a:gd name="connsiteX136" fmla="*/ 478812 w 1605470"/>
              <a:gd name="connsiteY136" fmla="*/ 1963269 h 6858000"/>
              <a:gd name="connsiteX137" fmla="*/ 442619 w 1605470"/>
              <a:gd name="connsiteY137" fmla="*/ 1910499 h 6858000"/>
              <a:gd name="connsiteX138" fmla="*/ 446785 w 1605470"/>
              <a:gd name="connsiteY138" fmla="*/ 1903212 h 6858000"/>
              <a:gd name="connsiteX139" fmla="*/ 436547 w 1605470"/>
              <a:gd name="connsiteY139" fmla="*/ 1861531 h 6858000"/>
              <a:gd name="connsiteX140" fmla="*/ 390346 w 1605470"/>
              <a:gd name="connsiteY140" fmla="*/ 1732919 h 6858000"/>
              <a:gd name="connsiteX141" fmla="*/ 362657 w 1605470"/>
              <a:gd name="connsiteY141" fmla="*/ 1663540 h 6858000"/>
              <a:gd name="connsiteX142" fmla="*/ 361783 w 1605470"/>
              <a:gd name="connsiteY142" fmla="*/ 1615777 h 6858000"/>
              <a:gd name="connsiteX143" fmla="*/ 342578 w 1605470"/>
              <a:gd name="connsiteY143" fmla="*/ 1563678 h 6858000"/>
              <a:gd name="connsiteX144" fmla="*/ 355658 w 1605470"/>
              <a:gd name="connsiteY144" fmla="*/ 1519474 h 6858000"/>
              <a:gd name="connsiteX145" fmla="*/ 348400 w 1605470"/>
              <a:gd name="connsiteY145" fmla="*/ 1477995 h 6858000"/>
              <a:gd name="connsiteX146" fmla="*/ 334485 w 1605470"/>
              <a:gd name="connsiteY146" fmla="*/ 1373769 h 6858000"/>
              <a:gd name="connsiteX147" fmla="*/ 342792 w 1605470"/>
              <a:gd name="connsiteY147" fmla="*/ 1307086 h 6858000"/>
              <a:gd name="connsiteX148" fmla="*/ 343980 w 1605470"/>
              <a:gd name="connsiteY148" fmla="*/ 1189033 h 6858000"/>
              <a:gd name="connsiteX149" fmla="*/ 348665 w 1605470"/>
              <a:gd name="connsiteY149" fmla="*/ 1168288 h 6858000"/>
              <a:gd name="connsiteX150" fmla="*/ 340947 w 1605470"/>
              <a:gd name="connsiteY150" fmla="*/ 1142577 h 6858000"/>
              <a:gd name="connsiteX151" fmla="*/ 330253 w 1605470"/>
              <a:gd name="connsiteY151" fmla="*/ 1088484 h 6858000"/>
              <a:gd name="connsiteX152" fmla="*/ 318989 w 1605470"/>
              <a:gd name="connsiteY152" fmla="*/ 1016103 h 6858000"/>
              <a:gd name="connsiteX153" fmla="*/ 320445 w 1605470"/>
              <a:gd name="connsiteY153" fmla="*/ 932283 h 6858000"/>
              <a:gd name="connsiteX154" fmla="*/ 322681 w 1605470"/>
              <a:gd name="connsiteY154" fmla="*/ 915925 h 6858000"/>
              <a:gd name="connsiteX155" fmla="*/ 315310 w 1605470"/>
              <a:gd name="connsiteY155" fmla="*/ 896999 h 6858000"/>
              <a:gd name="connsiteX156" fmla="*/ 284718 w 1605470"/>
              <a:gd name="connsiteY156" fmla="*/ 821517 h 6858000"/>
              <a:gd name="connsiteX157" fmla="*/ 263668 w 1605470"/>
              <a:gd name="connsiteY157" fmla="*/ 751353 h 6858000"/>
              <a:gd name="connsiteX158" fmla="*/ 263226 w 1605470"/>
              <a:gd name="connsiteY158" fmla="*/ 721230 h 6858000"/>
              <a:gd name="connsiteX159" fmla="*/ 248897 w 1605470"/>
              <a:gd name="connsiteY159" fmla="*/ 681659 h 6858000"/>
              <a:gd name="connsiteX160" fmla="*/ 234316 w 1605470"/>
              <a:gd name="connsiteY160" fmla="*/ 635218 h 6858000"/>
              <a:gd name="connsiteX161" fmla="*/ 239327 w 1605470"/>
              <a:gd name="connsiteY161" fmla="*/ 613763 h 6858000"/>
              <a:gd name="connsiteX162" fmla="*/ 225269 w 1605470"/>
              <a:gd name="connsiteY162" fmla="*/ 598582 h 6858000"/>
              <a:gd name="connsiteX163" fmla="*/ 224950 w 1605470"/>
              <a:gd name="connsiteY163" fmla="*/ 576846 h 6858000"/>
              <a:gd name="connsiteX164" fmla="*/ 204576 w 1605470"/>
              <a:gd name="connsiteY164" fmla="*/ 530055 h 6858000"/>
              <a:gd name="connsiteX165" fmla="*/ 219064 w 1605470"/>
              <a:gd name="connsiteY165" fmla="*/ 469651 h 6858000"/>
              <a:gd name="connsiteX166" fmla="*/ 195012 w 1605470"/>
              <a:gd name="connsiteY166" fmla="*/ 448559 h 6858000"/>
              <a:gd name="connsiteX167" fmla="*/ 201434 w 1605470"/>
              <a:gd name="connsiteY167" fmla="*/ 441529 h 6858000"/>
              <a:gd name="connsiteX168" fmla="*/ 200655 w 1605470"/>
              <a:gd name="connsiteY168" fmla="*/ 428927 h 6858000"/>
              <a:gd name="connsiteX169" fmla="*/ 190059 w 1605470"/>
              <a:gd name="connsiteY169" fmla="*/ 430161 h 6858000"/>
              <a:gd name="connsiteX170" fmla="*/ 167079 w 1605470"/>
              <a:gd name="connsiteY170" fmla="*/ 367211 h 6858000"/>
              <a:gd name="connsiteX171" fmla="*/ 124571 w 1605470"/>
              <a:gd name="connsiteY171" fmla="*/ 302178 h 6858000"/>
              <a:gd name="connsiteX172" fmla="*/ 103243 w 1605470"/>
              <a:gd name="connsiteY172" fmla="*/ 211375 h 6858000"/>
              <a:gd name="connsiteX173" fmla="*/ 94571 w 1605470"/>
              <a:gd name="connsiteY173" fmla="*/ 184179 h 6858000"/>
              <a:gd name="connsiteX174" fmla="*/ 13437 w 1605470"/>
              <a:gd name="connsiteY174" fmla="*/ 19287 h 6858000"/>
              <a:gd name="connsiteX175" fmla="*/ 0 w 1605470"/>
              <a:gd name="connsiteY17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18807 w 1605470"/>
              <a:gd name="connsiteY57" fmla="*/ 5067850 h 6858000"/>
              <a:gd name="connsiteX58" fmla="*/ 721538 w 1605470"/>
              <a:gd name="connsiteY58" fmla="*/ 5060861 h 6858000"/>
              <a:gd name="connsiteX59" fmla="*/ 718242 w 1605470"/>
              <a:gd name="connsiteY59" fmla="*/ 5034192 h 6858000"/>
              <a:gd name="connsiteX60" fmla="*/ 719796 w 1605470"/>
              <a:gd name="connsiteY60" fmla="*/ 4993030 h 6858000"/>
              <a:gd name="connsiteX61" fmla="*/ 726705 w 1605470"/>
              <a:gd name="connsiteY61" fmla="*/ 4946844 h 6858000"/>
              <a:gd name="connsiteX62" fmla="*/ 722561 w 1605470"/>
              <a:gd name="connsiteY62" fmla="*/ 4932692 h 6858000"/>
              <a:gd name="connsiteX63" fmla="*/ 724935 w 1605470"/>
              <a:gd name="connsiteY63" fmla="*/ 4821504 h 6858000"/>
              <a:gd name="connsiteX64" fmla="*/ 732118 w 1605470"/>
              <a:gd name="connsiteY64" fmla="*/ 4801535 h 6858000"/>
              <a:gd name="connsiteX65" fmla="*/ 739787 w 1605470"/>
              <a:gd name="connsiteY65" fmla="*/ 4797794 h 6858000"/>
              <a:gd name="connsiteX66" fmla="*/ 741081 w 1605470"/>
              <a:gd name="connsiteY66" fmla="*/ 4784526 h 6858000"/>
              <a:gd name="connsiteX67" fmla="*/ 742865 w 1605470"/>
              <a:gd name="connsiteY67" fmla="*/ 4781211 h 6858000"/>
              <a:gd name="connsiteX68" fmla="*/ 751652 w 1605470"/>
              <a:gd name="connsiteY68" fmla="*/ 4761984 h 6858000"/>
              <a:gd name="connsiteX69" fmla="*/ 747700 w 1605470"/>
              <a:gd name="connsiteY69" fmla="*/ 4690749 h 6858000"/>
              <a:gd name="connsiteX70" fmla="*/ 743180 w 1605470"/>
              <a:gd name="connsiteY70" fmla="*/ 4584173 h 6858000"/>
              <a:gd name="connsiteX71" fmla="*/ 738263 w 1605470"/>
              <a:gd name="connsiteY71" fmla="*/ 4444346 h 6858000"/>
              <a:gd name="connsiteX72" fmla="*/ 756542 w 1605470"/>
              <a:gd name="connsiteY72" fmla="*/ 4350346 h 6858000"/>
              <a:gd name="connsiteX73" fmla="*/ 715481 w 1605470"/>
              <a:gd name="connsiteY73" fmla="*/ 4214165 h 6858000"/>
              <a:gd name="connsiteX74" fmla="*/ 719554 w 1605470"/>
              <a:gd name="connsiteY74" fmla="*/ 4090296 h 6858000"/>
              <a:gd name="connsiteX75" fmla="*/ 704810 w 1605470"/>
              <a:gd name="connsiteY75" fmla="*/ 4033999 h 6858000"/>
              <a:gd name="connsiteX76" fmla="*/ 705959 w 1605470"/>
              <a:gd name="connsiteY76" fmla="*/ 4031933 h 6858000"/>
              <a:gd name="connsiteX77" fmla="*/ 704535 w 1605470"/>
              <a:gd name="connsiteY77" fmla="*/ 4013953 h 6858000"/>
              <a:gd name="connsiteX78" fmla="*/ 700443 w 1605470"/>
              <a:gd name="connsiteY78" fmla="*/ 4010511 h 6858000"/>
              <a:gd name="connsiteX79" fmla="*/ 698282 w 1605470"/>
              <a:gd name="connsiteY79" fmla="*/ 3998331 h 6858000"/>
              <a:gd name="connsiteX80" fmla="*/ 690830 w 1605470"/>
              <a:gd name="connsiteY80" fmla="*/ 3974753 h 6858000"/>
              <a:gd name="connsiteX81" fmla="*/ 692428 w 1605470"/>
              <a:gd name="connsiteY81" fmla="*/ 3969950 h 6858000"/>
              <a:gd name="connsiteX82" fmla="*/ 685850 w 1605470"/>
              <a:gd name="connsiteY82" fmla="*/ 3933779 h 6858000"/>
              <a:gd name="connsiteX83" fmla="*/ 687181 w 1605470"/>
              <a:gd name="connsiteY83" fmla="*/ 3933093 h 6858000"/>
              <a:gd name="connsiteX84" fmla="*/ 691535 w 1605470"/>
              <a:gd name="connsiteY84" fmla="*/ 3922082 h 6858000"/>
              <a:gd name="connsiteX85" fmla="*/ 696613 w 1605470"/>
              <a:gd name="connsiteY85" fmla="*/ 3901461 h 6858000"/>
              <a:gd name="connsiteX86" fmla="*/ 719207 w 1605470"/>
              <a:gd name="connsiteY86" fmla="*/ 3813873 h 6858000"/>
              <a:gd name="connsiteX87" fmla="*/ 718632 w 1605470"/>
              <a:gd name="connsiteY87" fmla="*/ 3806161 h 6858000"/>
              <a:gd name="connsiteX88" fmla="*/ 718939 w 1605470"/>
              <a:gd name="connsiteY88" fmla="*/ 3805957 h 6858000"/>
              <a:gd name="connsiteX89" fmla="*/ 718966 w 1605470"/>
              <a:gd name="connsiteY89" fmla="*/ 3797724 h 6858000"/>
              <a:gd name="connsiteX90" fmla="*/ 717581 w 1605470"/>
              <a:gd name="connsiteY90" fmla="*/ 3792098 h 6858000"/>
              <a:gd name="connsiteX91" fmla="*/ 716465 w 1605470"/>
              <a:gd name="connsiteY91" fmla="*/ 3777135 h 6858000"/>
              <a:gd name="connsiteX92" fmla="*/ 718198 w 1605470"/>
              <a:gd name="connsiteY92" fmla="*/ 3771656 h 6858000"/>
              <a:gd name="connsiteX93" fmla="*/ 721941 w 1605470"/>
              <a:gd name="connsiteY93" fmla="*/ 3769007 h 6858000"/>
              <a:gd name="connsiteX94" fmla="*/ 721407 w 1605470"/>
              <a:gd name="connsiteY94" fmla="*/ 3767709 h 6858000"/>
              <a:gd name="connsiteX95" fmla="*/ 730103 w 1605470"/>
              <a:gd name="connsiteY95" fmla="*/ 3738082 h 6858000"/>
              <a:gd name="connsiteX96" fmla="*/ 737449 w 1605470"/>
              <a:gd name="connsiteY96" fmla="*/ 3673397 h 6858000"/>
              <a:gd name="connsiteX97" fmla="*/ 736745 w 1605470"/>
              <a:gd name="connsiteY97" fmla="*/ 3637109 h 6858000"/>
              <a:gd name="connsiteX98" fmla="*/ 740188 w 1605470"/>
              <a:gd name="connsiteY98" fmla="*/ 3536883 h 6858000"/>
              <a:gd name="connsiteX99" fmla="*/ 747726 w 1605470"/>
              <a:gd name="connsiteY99" fmla="*/ 3435652 h 6858000"/>
              <a:gd name="connsiteX100" fmla="*/ 774383 w 1605470"/>
              <a:gd name="connsiteY100" fmla="*/ 3381564 h 6858000"/>
              <a:gd name="connsiteX101" fmla="*/ 774870 w 1605470"/>
              <a:gd name="connsiteY101" fmla="*/ 3375761 h 6858000"/>
              <a:gd name="connsiteX102" fmla="*/ 770510 w 1605470"/>
              <a:gd name="connsiteY102" fmla="*/ 3361844 h 6858000"/>
              <a:gd name="connsiteX103" fmla="*/ 767933 w 1605470"/>
              <a:gd name="connsiteY103" fmla="*/ 3356929 h 6858000"/>
              <a:gd name="connsiteX104" fmla="*/ 766158 w 1605470"/>
              <a:gd name="connsiteY104" fmla="*/ 3349058 h 6858000"/>
              <a:gd name="connsiteX105" fmla="*/ 766414 w 1605470"/>
              <a:gd name="connsiteY105" fmla="*/ 3348763 h 6858000"/>
              <a:gd name="connsiteX106" fmla="*/ 764166 w 1605470"/>
              <a:gd name="connsiteY106" fmla="*/ 3341588 h 6858000"/>
              <a:gd name="connsiteX107" fmla="*/ 749397 w 1605470"/>
              <a:gd name="connsiteY107" fmla="*/ 3307769 h 6858000"/>
              <a:gd name="connsiteX108" fmla="*/ 766960 w 1605470"/>
              <a:gd name="connsiteY108" fmla="*/ 3250522 h 6858000"/>
              <a:gd name="connsiteX109" fmla="*/ 767385 w 1605470"/>
              <a:gd name="connsiteY109" fmla="*/ 3229163 h 6858000"/>
              <a:gd name="connsiteX110" fmla="*/ 769208 w 1605470"/>
              <a:gd name="connsiteY110" fmla="*/ 3217217 h 6858000"/>
              <a:gd name="connsiteX111" fmla="*/ 770350 w 1605470"/>
              <a:gd name="connsiteY111" fmla="*/ 3216125 h 6858000"/>
              <a:gd name="connsiteX112" fmla="*/ 756043 w 1605470"/>
              <a:gd name="connsiteY112" fmla="*/ 3183755 h 6858000"/>
              <a:gd name="connsiteX113" fmla="*/ 756544 w 1605470"/>
              <a:gd name="connsiteY113" fmla="*/ 3178642 h 6858000"/>
              <a:gd name="connsiteX114" fmla="*/ 744144 w 1605470"/>
              <a:gd name="connsiteY114" fmla="*/ 3158586 h 6858000"/>
              <a:gd name="connsiteX115" fmla="*/ 739378 w 1605470"/>
              <a:gd name="connsiteY115" fmla="*/ 3147669 h 6858000"/>
              <a:gd name="connsiteX116" fmla="*/ 734648 w 1605470"/>
              <a:gd name="connsiteY116" fmla="*/ 3145733 h 6858000"/>
              <a:gd name="connsiteX117" fmla="*/ 729329 w 1605470"/>
              <a:gd name="connsiteY117" fmla="*/ 3129034 h 6858000"/>
              <a:gd name="connsiteX118" fmla="*/ 729994 w 1605470"/>
              <a:gd name="connsiteY118" fmla="*/ 3126682 h 6858000"/>
              <a:gd name="connsiteX119" fmla="*/ 720862 w 1605470"/>
              <a:gd name="connsiteY119" fmla="*/ 3114519 h 6858000"/>
              <a:gd name="connsiteX120" fmla="*/ 707471 w 1605470"/>
              <a:gd name="connsiteY120" fmla="*/ 3106272 h 6858000"/>
              <a:gd name="connsiteX121" fmla="*/ 680201 w 1605470"/>
              <a:gd name="connsiteY121" fmla="*/ 2958185 h 6858000"/>
              <a:gd name="connsiteX122" fmla="*/ 622815 w 1605470"/>
              <a:gd name="connsiteY122" fmla="*/ 2762989 h 6858000"/>
              <a:gd name="connsiteX123" fmla="*/ 571733 w 1605470"/>
              <a:gd name="connsiteY123" fmla="*/ 2554718 h 6858000"/>
              <a:gd name="connsiteX124" fmla="*/ 551827 w 1605470"/>
              <a:gd name="connsiteY124" fmla="*/ 2485734 h 6858000"/>
              <a:gd name="connsiteX125" fmla="*/ 542550 w 1605470"/>
              <a:gd name="connsiteY125" fmla="*/ 2447068 h 6858000"/>
              <a:gd name="connsiteX126" fmla="*/ 529511 w 1605470"/>
              <a:gd name="connsiteY126" fmla="*/ 2425819 h 6858000"/>
              <a:gd name="connsiteX127" fmla="*/ 528878 w 1605470"/>
              <a:gd name="connsiteY127" fmla="*/ 2408971 h 6858000"/>
              <a:gd name="connsiteX128" fmla="*/ 535510 w 1605470"/>
              <a:gd name="connsiteY128" fmla="*/ 2402874 h 6858000"/>
              <a:gd name="connsiteX129" fmla="*/ 538122 w 1605470"/>
              <a:gd name="connsiteY129" fmla="*/ 2381443 h 6858000"/>
              <a:gd name="connsiteX130" fmla="*/ 514451 w 1605470"/>
              <a:gd name="connsiteY130" fmla="*/ 2261920 h 6858000"/>
              <a:gd name="connsiteX131" fmla="*/ 486968 w 1605470"/>
              <a:gd name="connsiteY131" fmla="*/ 2182937 h 6858000"/>
              <a:gd name="connsiteX132" fmla="*/ 488555 w 1605470"/>
              <a:gd name="connsiteY132" fmla="*/ 2155135 h 6858000"/>
              <a:gd name="connsiteX133" fmla="*/ 486013 w 1605470"/>
              <a:gd name="connsiteY133" fmla="*/ 2118008 h 6858000"/>
              <a:gd name="connsiteX134" fmla="*/ 487006 w 1605470"/>
              <a:gd name="connsiteY134" fmla="*/ 2050531 h 6858000"/>
              <a:gd name="connsiteX135" fmla="*/ 478812 w 1605470"/>
              <a:gd name="connsiteY135" fmla="*/ 1963269 h 6858000"/>
              <a:gd name="connsiteX136" fmla="*/ 442619 w 1605470"/>
              <a:gd name="connsiteY136" fmla="*/ 1910499 h 6858000"/>
              <a:gd name="connsiteX137" fmla="*/ 446785 w 1605470"/>
              <a:gd name="connsiteY137" fmla="*/ 1903212 h 6858000"/>
              <a:gd name="connsiteX138" fmla="*/ 436547 w 1605470"/>
              <a:gd name="connsiteY138" fmla="*/ 1861531 h 6858000"/>
              <a:gd name="connsiteX139" fmla="*/ 390346 w 1605470"/>
              <a:gd name="connsiteY139" fmla="*/ 1732919 h 6858000"/>
              <a:gd name="connsiteX140" fmla="*/ 362657 w 1605470"/>
              <a:gd name="connsiteY140" fmla="*/ 1663540 h 6858000"/>
              <a:gd name="connsiteX141" fmla="*/ 361783 w 1605470"/>
              <a:gd name="connsiteY141" fmla="*/ 1615777 h 6858000"/>
              <a:gd name="connsiteX142" fmla="*/ 342578 w 1605470"/>
              <a:gd name="connsiteY142" fmla="*/ 1563678 h 6858000"/>
              <a:gd name="connsiteX143" fmla="*/ 355658 w 1605470"/>
              <a:gd name="connsiteY143" fmla="*/ 1519474 h 6858000"/>
              <a:gd name="connsiteX144" fmla="*/ 348400 w 1605470"/>
              <a:gd name="connsiteY144" fmla="*/ 1477995 h 6858000"/>
              <a:gd name="connsiteX145" fmla="*/ 334485 w 1605470"/>
              <a:gd name="connsiteY145" fmla="*/ 1373769 h 6858000"/>
              <a:gd name="connsiteX146" fmla="*/ 342792 w 1605470"/>
              <a:gd name="connsiteY146" fmla="*/ 1307086 h 6858000"/>
              <a:gd name="connsiteX147" fmla="*/ 343980 w 1605470"/>
              <a:gd name="connsiteY147" fmla="*/ 1189033 h 6858000"/>
              <a:gd name="connsiteX148" fmla="*/ 348665 w 1605470"/>
              <a:gd name="connsiteY148" fmla="*/ 1168288 h 6858000"/>
              <a:gd name="connsiteX149" fmla="*/ 340947 w 1605470"/>
              <a:gd name="connsiteY149" fmla="*/ 1142577 h 6858000"/>
              <a:gd name="connsiteX150" fmla="*/ 330253 w 1605470"/>
              <a:gd name="connsiteY150" fmla="*/ 1088484 h 6858000"/>
              <a:gd name="connsiteX151" fmla="*/ 318989 w 1605470"/>
              <a:gd name="connsiteY151" fmla="*/ 1016103 h 6858000"/>
              <a:gd name="connsiteX152" fmla="*/ 320445 w 1605470"/>
              <a:gd name="connsiteY152" fmla="*/ 932283 h 6858000"/>
              <a:gd name="connsiteX153" fmla="*/ 322681 w 1605470"/>
              <a:gd name="connsiteY153" fmla="*/ 915925 h 6858000"/>
              <a:gd name="connsiteX154" fmla="*/ 315310 w 1605470"/>
              <a:gd name="connsiteY154" fmla="*/ 896999 h 6858000"/>
              <a:gd name="connsiteX155" fmla="*/ 284718 w 1605470"/>
              <a:gd name="connsiteY155" fmla="*/ 821517 h 6858000"/>
              <a:gd name="connsiteX156" fmla="*/ 263668 w 1605470"/>
              <a:gd name="connsiteY156" fmla="*/ 751353 h 6858000"/>
              <a:gd name="connsiteX157" fmla="*/ 263226 w 1605470"/>
              <a:gd name="connsiteY157" fmla="*/ 721230 h 6858000"/>
              <a:gd name="connsiteX158" fmla="*/ 248897 w 1605470"/>
              <a:gd name="connsiteY158" fmla="*/ 681659 h 6858000"/>
              <a:gd name="connsiteX159" fmla="*/ 234316 w 1605470"/>
              <a:gd name="connsiteY159" fmla="*/ 635218 h 6858000"/>
              <a:gd name="connsiteX160" fmla="*/ 239327 w 1605470"/>
              <a:gd name="connsiteY160" fmla="*/ 613763 h 6858000"/>
              <a:gd name="connsiteX161" fmla="*/ 225269 w 1605470"/>
              <a:gd name="connsiteY161" fmla="*/ 598582 h 6858000"/>
              <a:gd name="connsiteX162" fmla="*/ 224950 w 1605470"/>
              <a:gd name="connsiteY162" fmla="*/ 576846 h 6858000"/>
              <a:gd name="connsiteX163" fmla="*/ 204576 w 1605470"/>
              <a:gd name="connsiteY163" fmla="*/ 530055 h 6858000"/>
              <a:gd name="connsiteX164" fmla="*/ 219064 w 1605470"/>
              <a:gd name="connsiteY164" fmla="*/ 469651 h 6858000"/>
              <a:gd name="connsiteX165" fmla="*/ 195012 w 1605470"/>
              <a:gd name="connsiteY165" fmla="*/ 448559 h 6858000"/>
              <a:gd name="connsiteX166" fmla="*/ 201434 w 1605470"/>
              <a:gd name="connsiteY166" fmla="*/ 441529 h 6858000"/>
              <a:gd name="connsiteX167" fmla="*/ 200655 w 1605470"/>
              <a:gd name="connsiteY167" fmla="*/ 428927 h 6858000"/>
              <a:gd name="connsiteX168" fmla="*/ 190059 w 1605470"/>
              <a:gd name="connsiteY168" fmla="*/ 430161 h 6858000"/>
              <a:gd name="connsiteX169" fmla="*/ 167079 w 1605470"/>
              <a:gd name="connsiteY169" fmla="*/ 367211 h 6858000"/>
              <a:gd name="connsiteX170" fmla="*/ 124571 w 1605470"/>
              <a:gd name="connsiteY170" fmla="*/ 302178 h 6858000"/>
              <a:gd name="connsiteX171" fmla="*/ 103243 w 1605470"/>
              <a:gd name="connsiteY171" fmla="*/ 211375 h 6858000"/>
              <a:gd name="connsiteX172" fmla="*/ 94571 w 1605470"/>
              <a:gd name="connsiteY172" fmla="*/ 184179 h 6858000"/>
              <a:gd name="connsiteX173" fmla="*/ 13437 w 1605470"/>
              <a:gd name="connsiteY173" fmla="*/ 19287 h 6858000"/>
              <a:gd name="connsiteX174" fmla="*/ 0 w 1605470"/>
              <a:gd name="connsiteY17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87214 w 1605470"/>
              <a:gd name="connsiteY41" fmla="*/ 5451511 h 6858000"/>
              <a:gd name="connsiteX42" fmla="*/ 608019 w 1605470"/>
              <a:gd name="connsiteY42" fmla="*/ 5385461 h 6858000"/>
              <a:gd name="connsiteX43" fmla="*/ 622750 w 1605470"/>
              <a:gd name="connsiteY43" fmla="*/ 5363084 h 6858000"/>
              <a:gd name="connsiteX44" fmla="*/ 638731 w 1605470"/>
              <a:gd name="connsiteY44" fmla="*/ 5330009 h 6858000"/>
              <a:gd name="connsiteX45" fmla="*/ 672224 w 1605470"/>
              <a:gd name="connsiteY45" fmla="*/ 5273739 h 6858000"/>
              <a:gd name="connsiteX46" fmla="*/ 681823 w 1605470"/>
              <a:gd name="connsiteY46" fmla="*/ 5241779 h 6858000"/>
              <a:gd name="connsiteX47" fmla="*/ 693049 w 1605470"/>
              <a:gd name="connsiteY47" fmla="*/ 5225268 h 6858000"/>
              <a:gd name="connsiteX48" fmla="*/ 694069 w 1605470"/>
              <a:gd name="connsiteY48" fmla="*/ 5217684 h 6858000"/>
              <a:gd name="connsiteX49" fmla="*/ 701410 w 1605470"/>
              <a:gd name="connsiteY49" fmla="*/ 5193377 h 6858000"/>
              <a:gd name="connsiteX50" fmla="*/ 704713 w 1605470"/>
              <a:gd name="connsiteY50" fmla="*/ 5179288 h 6858000"/>
              <a:gd name="connsiteX51" fmla="*/ 705697 w 1605470"/>
              <a:gd name="connsiteY51" fmla="*/ 5173621 h 6858000"/>
              <a:gd name="connsiteX52" fmla="*/ 701331 w 1605470"/>
              <a:gd name="connsiteY52" fmla="*/ 5159961 h 6858000"/>
              <a:gd name="connsiteX53" fmla="*/ 708008 w 1605470"/>
              <a:gd name="connsiteY53" fmla="*/ 5144295 h 6858000"/>
              <a:gd name="connsiteX54" fmla="*/ 704941 w 1605470"/>
              <a:gd name="connsiteY54" fmla="*/ 5125185 h 6858000"/>
              <a:gd name="connsiteX55" fmla="*/ 711771 w 1605470"/>
              <a:gd name="connsiteY55" fmla="*/ 5121884 h 6858000"/>
              <a:gd name="connsiteX56" fmla="*/ 718807 w 1605470"/>
              <a:gd name="connsiteY56" fmla="*/ 5067850 h 6858000"/>
              <a:gd name="connsiteX57" fmla="*/ 721538 w 1605470"/>
              <a:gd name="connsiteY57" fmla="*/ 5060861 h 6858000"/>
              <a:gd name="connsiteX58" fmla="*/ 718242 w 1605470"/>
              <a:gd name="connsiteY58" fmla="*/ 5034192 h 6858000"/>
              <a:gd name="connsiteX59" fmla="*/ 719796 w 1605470"/>
              <a:gd name="connsiteY59" fmla="*/ 4993030 h 6858000"/>
              <a:gd name="connsiteX60" fmla="*/ 726705 w 1605470"/>
              <a:gd name="connsiteY60" fmla="*/ 4946844 h 6858000"/>
              <a:gd name="connsiteX61" fmla="*/ 722561 w 1605470"/>
              <a:gd name="connsiteY61" fmla="*/ 4932692 h 6858000"/>
              <a:gd name="connsiteX62" fmla="*/ 724935 w 1605470"/>
              <a:gd name="connsiteY62" fmla="*/ 4821504 h 6858000"/>
              <a:gd name="connsiteX63" fmla="*/ 732118 w 1605470"/>
              <a:gd name="connsiteY63" fmla="*/ 4801535 h 6858000"/>
              <a:gd name="connsiteX64" fmla="*/ 739787 w 1605470"/>
              <a:gd name="connsiteY64" fmla="*/ 4797794 h 6858000"/>
              <a:gd name="connsiteX65" fmla="*/ 741081 w 1605470"/>
              <a:gd name="connsiteY65" fmla="*/ 4784526 h 6858000"/>
              <a:gd name="connsiteX66" fmla="*/ 742865 w 1605470"/>
              <a:gd name="connsiteY66" fmla="*/ 4781211 h 6858000"/>
              <a:gd name="connsiteX67" fmla="*/ 751652 w 1605470"/>
              <a:gd name="connsiteY67" fmla="*/ 4761984 h 6858000"/>
              <a:gd name="connsiteX68" fmla="*/ 747700 w 1605470"/>
              <a:gd name="connsiteY68" fmla="*/ 4690749 h 6858000"/>
              <a:gd name="connsiteX69" fmla="*/ 743180 w 1605470"/>
              <a:gd name="connsiteY69" fmla="*/ 4584173 h 6858000"/>
              <a:gd name="connsiteX70" fmla="*/ 738263 w 1605470"/>
              <a:gd name="connsiteY70" fmla="*/ 4444346 h 6858000"/>
              <a:gd name="connsiteX71" fmla="*/ 756542 w 1605470"/>
              <a:gd name="connsiteY71" fmla="*/ 4350346 h 6858000"/>
              <a:gd name="connsiteX72" fmla="*/ 715481 w 1605470"/>
              <a:gd name="connsiteY72" fmla="*/ 4214165 h 6858000"/>
              <a:gd name="connsiteX73" fmla="*/ 719554 w 1605470"/>
              <a:gd name="connsiteY73" fmla="*/ 4090296 h 6858000"/>
              <a:gd name="connsiteX74" fmla="*/ 704810 w 1605470"/>
              <a:gd name="connsiteY74" fmla="*/ 4033999 h 6858000"/>
              <a:gd name="connsiteX75" fmla="*/ 705959 w 1605470"/>
              <a:gd name="connsiteY75" fmla="*/ 4031933 h 6858000"/>
              <a:gd name="connsiteX76" fmla="*/ 704535 w 1605470"/>
              <a:gd name="connsiteY76" fmla="*/ 4013953 h 6858000"/>
              <a:gd name="connsiteX77" fmla="*/ 700443 w 1605470"/>
              <a:gd name="connsiteY77" fmla="*/ 4010511 h 6858000"/>
              <a:gd name="connsiteX78" fmla="*/ 698282 w 1605470"/>
              <a:gd name="connsiteY78" fmla="*/ 3998331 h 6858000"/>
              <a:gd name="connsiteX79" fmla="*/ 690830 w 1605470"/>
              <a:gd name="connsiteY79" fmla="*/ 3974753 h 6858000"/>
              <a:gd name="connsiteX80" fmla="*/ 692428 w 1605470"/>
              <a:gd name="connsiteY80" fmla="*/ 3969950 h 6858000"/>
              <a:gd name="connsiteX81" fmla="*/ 685850 w 1605470"/>
              <a:gd name="connsiteY81" fmla="*/ 3933779 h 6858000"/>
              <a:gd name="connsiteX82" fmla="*/ 687181 w 1605470"/>
              <a:gd name="connsiteY82" fmla="*/ 3933093 h 6858000"/>
              <a:gd name="connsiteX83" fmla="*/ 691535 w 1605470"/>
              <a:gd name="connsiteY83" fmla="*/ 3922082 h 6858000"/>
              <a:gd name="connsiteX84" fmla="*/ 696613 w 1605470"/>
              <a:gd name="connsiteY84" fmla="*/ 3901461 h 6858000"/>
              <a:gd name="connsiteX85" fmla="*/ 719207 w 1605470"/>
              <a:gd name="connsiteY85" fmla="*/ 3813873 h 6858000"/>
              <a:gd name="connsiteX86" fmla="*/ 718632 w 1605470"/>
              <a:gd name="connsiteY86" fmla="*/ 3806161 h 6858000"/>
              <a:gd name="connsiteX87" fmla="*/ 718939 w 1605470"/>
              <a:gd name="connsiteY87" fmla="*/ 3805957 h 6858000"/>
              <a:gd name="connsiteX88" fmla="*/ 718966 w 1605470"/>
              <a:gd name="connsiteY88" fmla="*/ 3797724 h 6858000"/>
              <a:gd name="connsiteX89" fmla="*/ 717581 w 1605470"/>
              <a:gd name="connsiteY89" fmla="*/ 3792098 h 6858000"/>
              <a:gd name="connsiteX90" fmla="*/ 716465 w 1605470"/>
              <a:gd name="connsiteY90" fmla="*/ 3777135 h 6858000"/>
              <a:gd name="connsiteX91" fmla="*/ 718198 w 1605470"/>
              <a:gd name="connsiteY91" fmla="*/ 3771656 h 6858000"/>
              <a:gd name="connsiteX92" fmla="*/ 721941 w 1605470"/>
              <a:gd name="connsiteY92" fmla="*/ 3769007 h 6858000"/>
              <a:gd name="connsiteX93" fmla="*/ 721407 w 1605470"/>
              <a:gd name="connsiteY93" fmla="*/ 3767709 h 6858000"/>
              <a:gd name="connsiteX94" fmla="*/ 730103 w 1605470"/>
              <a:gd name="connsiteY94" fmla="*/ 3738082 h 6858000"/>
              <a:gd name="connsiteX95" fmla="*/ 737449 w 1605470"/>
              <a:gd name="connsiteY95" fmla="*/ 3673397 h 6858000"/>
              <a:gd name="connsiteX96" fmla="*/ 736745 w 1605470"/>
              <a:gd name="connsiteY96" fmla="*/ 3637109 h 6858000"/>
              <a:gd name="connsiteX97" fmla="*/ 740188 w 1605470"/>
              <a:gd name="connsiteY97" fmla="*/ 3536883 h 6858000"/>
              <a:gd name="connsiteX98" fmla="*/ 747726 w 1605470"/>
              <a:gd name="connsiteY98" fmla="*/ 3435652 h 6858000"/>
              <a:gd name="connsiteX99" fmla="*/ 774383 w 1605470"/>
              <a:gd name="connsiteY99" fmla="*/ 3381564 h 6858000"/>
              <a:gd name="connsiteX100" fmla="*/ 774870 w 1605470"/>
              <a:gd name="connsiteY100" fmla="*/ 3375761 h 6858000"/>
              <a:gd name="connsiteX101" fmla="*/ 770510 w 1605470"/>
              <a:gd name="connsiteY101" fmla="*/ 3361844 h 6858000"/>
              <a:gd name="connsiteX102" fmla="*/ 767933 w 1605470"/>
              <a:gd name="connsiteY102" fmla="*/ 3356929 h 6858000"/>
              <a:gd name="connsiteX103" fmla="*/ 766158 w 1605470"/>
              <a:gd name="connsiteY103" fmla="*/ 3349058 h 6858000"/>
              <a:gd name="connsiteX104" fmla="*/ 766414 w 1605470"/>
              <a:gd name="connsiteY104" fmla="*/ 3348763 h 6858000"/>
              <a:gd name="connsiteX105" fmla="*/ 764166 w 1605470"/>
              <a:gd name="connsiteY105" fmla="*/ 3341588 h 6858000"/>
              <a:gd name="connsiteX106" fmla="*/ 749397 w 1605470"/>
              <a:gd name="connsiteY106" fmla="*/ 3307769 h 6858000"/>
              <a:gd name="connsiteX107" fmla="*/ 766960 w 1605470"/>
              <a:gd name="connsiteY107" fmla="*/ 3250522 h 6858000"/>
              <a:gd name="connsiteX108" fmla="*/ 767385 w 1605470"/>
              <a:gd name="connsiteY108" fmla="*/ 3229163 h 6858000"/>
              <a:gd name="connsiteX109" fmla="*/ 769208 w 1605470"/>
              <a:gd name="connsiteY109" fmla="*/ 3217217 h 6858000"/>
              <a:gd name="connsiteX110" fmla="*/ 770350 w 1605470"/>
              <a:gd name="connsiteY110" fmla="*/ 3216125 h 6858000"/>
              <a:gd name="connsiteX111" fmla="*/ 756043 w 1605470"/>
              <a:gd name="connsiteY111" fmla="*/ 3183755 h 6858000"/>
              <a:gd name="connsiteX112" fmla="*/ 756544 w 1605470"/>
              <a:gd name="connsiteY112" fmla="*/ 3178642 h 6858000"/>
              <a:gd name="connsiteX113" fmla="*/ 744144 w 1605470"/>
              <a:gd name="connsiteY113" fmla="*/ 3158586 h 6858000"/>
              <a:gd name="connsiteX114" fmla="*/ 739378 w 1605470"/>
              <a:gd name="connsiteY114" fmla="*/ 3147669 h 6858000"/>
              <a:gd name="connsiteX115" fmla="*/ 734648 w 1605470"/>
              <a:gd name="connsiteY115" fmla="*/ 3145733 h 6858000"/>
              <a:gd name="connsiteX116" fmla="*/ 729329 w 1605470"/>
              <a:gd name="connsiteY116" fmla="*/ 3129034 h 6858000"/>
              <a:gd name="connsiteX117" fmla="*/ 729994 w 1605470"/>
              <a:gd name="connsiteY117" fmla="*/ 3126682 h 6858000"/>
              <a:gd name="connsiteX118" fmla="*/ 720862 w 1605470"/>
              <a:gd name="connsiteY118" fmla="*/ 3114519 h 6858000"/>
              <a:gd name="connsiteX119" fmla="*/ 707471 w 1605470"/>
              <a:gd name="connsiteY119" fmla="*/ 3106272 h 6858000"/>
              <a:gd name="connsiteX120" fmla="*/ 680201 w 1605470"/>
              <a:gd name="connsiteY120" fmla="*/ 2958185 h 6858000"/>
              <a:gd name="connsiteX121" fmla="*/ 622815 w 1605470"/>
              <a:gd name="connsiteY121" fmla="*/ 2762989 h 6858000"/>
              <a:gd name="connsiteX122" fmla="*/ 571733 w 1605470"/>
              <a:gd name="connsiteY122" fmla="*/ 2554718 h 6858000"/>
              <a:gd name="connsiteX123" fmla="*/ 551827 w 1605470"/>
              <a:gd name="connsiteY123" fmla="*/ 2485734 h 6858000"/>
              <a:gd name="connsiteX124" fmla="*/ 542550 w 1605470"/>
              <a:gd name="connsiteY124" fmla="*/ 2447068 h 6858000"/>
              <a:gd name="connsiteX125" fmla="*/ 529511 w 1605470"/>
              <a:gd name="connsiteY125" fmla="*/ 2425819 h 6858000"/>
              <a:gd name="connsiteX126" fmla="*/ 528878 w 1605470"/>
              <a:gd name="connsiteY126" fmla="*/ 2408971 h 6858000"/>
              <a:gd name="connsiteX127" fmla="*/ 535510 w 1605470"/>
              <a:gd name="connsiteY127" fmla="*/ 2402874 h 6858000"/>
              <a:gd name="connsiteX128" fmla="*/ 538122 w 1605470"/>
              <a:gd name="connsiteY128" fmla="*/ 2381443 h 6858000"/>
              <a:gd name="connsiteX129" fmla="*/ 514451 w 1605470"/>
              <a:gd name="connsiteY129" fmla="*/ 2261920 h 6858000"/>
              <a:gd name="connsiteX130" fmla="*/ 486968 w 1605470"/>
              <a:gd name="connsiteY130" fmla="*/ 2182937 h 6858000"/>
              <a:gd name="connsiteX131" fmla="*/ 488555 w 1605470"/>
              <a:gd name="connsiteY131" fmla="*/ 2155135 h 6858000"/>
              <a:gd name="connsiteX132" fmla="*/ 486013 w 1605470"/>
              <a:gd name="connsiteY132" fmla="*/ 2118008 h 6858000"/>
              <a:gd name="connsiteX133" fmla="*/ 487006 w 1605470"/>
              <a:gd name="connsiteY133" fmla="*/ 2050531 h 6858000"/>
              <a:gd name="connsiteX134" fmla="*/ 478812 w 1605470"/>
              <a:gd name="connsiteY134" fmla="*/ 1963269 h 6858000"/>
              <a:gd name="connsiteX135" fmla="*/ 442619 w 1605470"/>
              <a:gd name="connsiteY135" fmla="*/ 1910499 h 6858000"/>
              <a:gd name="connsiteX136" fmla="*/ 446785 w 1605470"/>
              <a:gd name="connsiteY136" fmla="*/ 1903212 h 6858000"/>
              <a:gd name="connsiteX137" fmla="*/ 436547 w 1605470"/>
              <a:gd name="connsiteY137" fmla="*/ 1861531 h 6858000"/>
              <a:gd name="connsiteX138" fmla="*/ 390346 w 1605470"/>
              <a:gd name="connsiteY138" fmla="*/ 1732919 h 6858000"/>
              <a:gd name="connsiteX139" fmla="*/ 362657 w 1605470"/>
              <a:gd name="connsiteY139" fmla="*/ 1663540 h 6858000"/>
              <a:gd name="connsiteX140" fmla="*/ 361783 w 1605470"/>
              <a:gd name="connsiteY140" fmla="*/ 1615777 h 6858000"/>
              <a:gd name="connsiteX141" fmla="*/ 342578 w 1605470"/>
              <a:gd name="connsiteY141" fmla="*/ 1563678 h 6858000"/>
              <a:gd name="connsiteX142" fmla="*/ 355658 w 1605470"/>
              <a:gd name="connsiteY142" fmla="*/ 1519474 h 6858000"/>
              <a:gd name="connsiteX143" fmla="*/ 348400 w 1605470"/>
              <a:gd name="connsiteY143" fmla="*/ 1477995 h 6858000"/>
              <a:gd name="connsiteX144" fmla="*/ 334485 w 1605470"/>
              <a:gd name="connsiteY144" fmla="*/ 1373769 h 6858000"/>
              <a:gd name="connsiteX145" fmla="*/ 342792 w 1605470"/>
              <a:gd name="connsiteY145" fmla="*/ 1307086 h 6858000"/>
              <a:gd name="connsiteX146" fmla="*/ 343980 w 1605470"/>
              <a:gd name="connsiteY146" fmla="*/ 1189033 h 6858000"/>
              <a:gd name="connsiteX147" fmla="*/ 348665 w 1605470"/>
              <a:gd name="connsiteY147" fmla="*/ 1168288 h 6858000"/>
              <a:gd name="connsiteX148" fmla="*/ 340947 w 1605470"/>
              <a:gd name="connsiteY148" fmla="*/ 1142577 h 6858000"/>
              <a:gd name="connsiteX149" fmla="*/ 330253 w 1605470"/>
              <a:gd name="connsiteY149" fmla="*/ 1088484 h 6858000"/>
              <a:gd name="connsiteX150" fmla="*/ 318989 w 1605470"/>
              <a:gd name="connsiteY150" fmla="*/ 1016103 h 6858000"/>
              <a:gd name="connsiteX151" fmla="*/ 320445 w 1605470"/>
              <a:gd name="connsiteY151" fmla="*/ 932283 h 6858000"/>
              <a:gd name="connsiteX152" fmla="*/ 322681 w 1605470"/>
              <a:gd name="connsiteY152" fmla="*/ 915925 h 6858000"/>
              <a:gd name="connsiteX153" fmla="*/ 315310 w 1605470"/>
              <a:gd name="connsiteY153" fmla="*/ 896999 h 6858000"/>
              <a:gd name="connsiteX154" fmla="*/ 284718 w 1605470"/>
              <a:gd name="connsiteY154" fmla="*/ 821517 h 6858000"/>
              <a:gd name="connsiteX155" fmla="*/ 263668 w 1605470"/>
              <a:gd name="connsiteY155" fmla="*/ 751353 h 6858000"/>
              <a:gd name="connsiteX156" fmla="*/ 263226 w 1605470"/>
              <a:gd name="connsiteY156" fmla="*/ 721230 h 6858000"/>
              <a:gd name="connsiteX157" fmla="*/ 248897 w 1605470"/>
              <a:gd name="connsiteY157" fmla="*/ 681659 h 6858000"/>
              <a:gd name="connsiteX158" fmla="*/ 234316 w 1605470"/>
              <a:gd name="connsiteY158" fmla="*/ 635218 h 6858000"/>
              <a:gd name="connsiteX159" fmla="*/ 239327 w 1605470"/>
              <a:gd name="connsiteY159" fmla="*/ 613763 h 6858000"/>
              <a:gd name="connsiteX160" fmla="*/ 225269 w 1605470"/>
              <a:gd name="connsiteY160" fmla="*/ 598582 h 6858000"/>
              <a:gd name="connsiteX161" fmla="*/ 224950 w 1605470"/>
              <a:gd name="connsiteY161" fmla="*/ 576846 h 6858000"/>
              <a:gd name="connsiteX162" fmla="*/ 204576 w 1605470"/>
              <a:gd name="connsiteY162" fmla="*/ 530055 h 6858000"/>
              <a:gd name="connsiteX163" fmla="*/ 219064 w 1605470"/>
              <a:gd name="connsiteY163" fmla="*/ 469651 h 6858000"/>
              <a:gd name="connsiteX164" fmla="*/ 195012 w 1605470"/>
              <a:gd name="connsiteY164" fmla="*/ 448559 h 6858000"/>
              <a:gd name="connsiteX165" fmla="*/ 201434 w 1605470"/>
              <a:gd name="connsiteY165" fmla="*/ 441529 h 6858000"/>
              <a:gd name="connsiteX166" fmla="*/ 200655 w 1605470"/>
              <a:gd name="connsiteY166" fmla="*/ 428927 h 6858000"/>
              <a:gd name="connsiteX167" fmla="*/ 190059 w 1605470"/>
              <a:gd name="connsiteY167" fmla="*/ 430161 h 6858000"/>
              <a:gd name="connsiteX168" fmla="*/ 167079 w 1605470"/>
              <a:gd name="connsiteY168" fmla="*/ 367211 h 6858000"/>
              <a:gd name="connsiteX169" fmla="*/ 124571 w 1605470"/>
              <a:gd name="connsiteY169" fmla="*/ 302178 h 6858000"/>
              <a:gd name="connsiteX170" fmla="*/ 103243 w 1605470"/>
              <a:gd name="connsiteY170" fmla="*/ 211375 h 6858000"/>
              <a:gd name="connsiteX171" fmla="*/ 94571 w 1605470"/>
              <a:gd name="connsiteY171" fmla="*/ 184179 h 6858000"/>
              <a:gd name="connsiteX172" fmla="*/ 13437 w 1605470"/>
              <a:gd name="connsiteY172" fmla="*/ 19287 h 6858000"/>
              <a:gd name="connsiteX173" fmla="*/ 0 w 1605470"/>
              <a:gd name="connsiteY17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08019 w 1605470"/>
              <a:gd name="connsiteY42" fmla="*/ 5385461 h 6858000"/>
              <a:gd name="connsiteX43" fmla="*/ 622750 w 1605470"/>
              <a:gd name="connsiteY43" fmla="*/ 5363084 h 6858000"/>
              <a:gd name="connsiteX44" fmla="*/ 638731 w 1605470"/>
              <a:gd name="connsiteY44" fmla="*/ 5330009 h 6858000"/>
              <a:gd name="connsiteX45" fmla="*/ 672224 w 1605470"/>
              <a:gd name="connsiteY45" fmla="*/ 5273739 h 6858000"/>
              <a:gd name="connsiteX46" fmla="*/ 681823 w 1605470"/>
              <a:gd name="connsiteY46" fmla="*/ 5241779 h 6858000"/>
              <a:gd name="connsiteX47" fmla="*/ 693049 w 1605470"/>
              <a:gd name="connsiteY47" fmla="*/ 5225268 h 6858000"/>
              <a:gd name="connsiteX48" fmla="*/ 694069 w 1605470"/>
              <a:gd name="connsiteY48" fmla="*/ 5217684 h 6858000"/>
              <a:gd name="connsiteX49" fmla="*/ 701410 w 1605470"/>
              <a:gd name="connsiteY49" fmla="*/ 5193377 h 6858000"/>
              <a:gd name="connsiteX50" fmla="*/ 704713 w 1605470"/>
              <a:gd name="connsiteY50" fmla="*/ 5179288 h 6858000"/>
              <a:gd name="connsiteX51" fmla="*/ 705697 w 1605470"/>
              <a:gd name="connsiteY51" fmla="*/ 5173621 h 6858000"/>
              <a:gd name="connsiteX52" fmla="*/ 701331 w 1605470"/>
              <a:gd name="connsiteY52" fmla="*/ 5159961 h 6858000"/>
              <a:gd name="connsiteX53" fmla="*/ 708008 w 1605470"/>
              <a:gd name="connsiteY53" fmla="*/ 5144295 h 6858000"/>
              <a:gd name="connsiteX54" fmla="*/ 704941 w 1605470"/>
              <a:gd name="connsiteY54" fmla="*/ 5125185 h 6858000"/>
              <a:gd name="connsiteX55" fmla="*/ 711771 w 1605470"/>
              <a:gd name="connsiteY55" fmla="*/ 5121884 h 6858000"/>
              <a:gd name="connsiteX56" fmla="*/ 718807 w 1605470"/>
              <a:gd name="connsiteY56" fmla="*/ 5067850 h 6858000"/>
              <a:gd name="connsiteX57" fmla="*/ 721538 w 1605470"/>
              <a:gd name="connsiteY57" fmla="*/ 5060861 h 6858000"/>
              <a:gd name="connsiteX58" fmla="*/ 718242 w 1605470"/>
              <a:gd name="connsiteY58" fmla="*/ 5034192 h 6858000"/>
              <a:gd name="connsiteX59" fmla="*/ 719796 w 1605470"/>
              <a:gd name="connsiteY59" fmla="*/ 4993030 h 6858000"/>
              <a:gd name="connsiteX60" fmla="*/ 726705 w 1605470"/>
              <a:gd name="connsiteY60" fmla="*/ 4946844 h 6858000"/>
              <a:gd name="connsiteX61" fmla="*/ 722561 w 1605470"/>
              <a:gd name="connsiteY61" fmla="*/ 4932692 h 6858000"/>
              <a:gd name="connsiteX62" fmla="*/ 724935 w 1605470"/>
              <a:gd name="connsiteY62" fmla="*/ 4821504 h 6858000"/>
              <a:gd name="connsiteX63" fmla="*/ 732118 w 1605470"/>
              <a:gd name="connsiteY63" fmla="*/ 4801535 h 6858000"/>
              <a:gd name="connsiteX64" fmla="*/ 739787 w 1605470"/>
              <a:gd name="connsiteY64" fmla="*/ 4797794 h 6858000"/>
              <a:gd name="connsiteX65" fmla="*/ 741081 w 1605470"/>
              <a:gd name="connsiteY65" fmla="*/ 4784526 h 6858000"/>
              <a:gd name="connsiteX66" fmla="*/ 742865 w 1605470"/>
              <a:gd name="connsiteY66" fmla="*/ 4781211 h 6858000"/>
              <a:gd name="connsiteX67" fmla="*/ 751652 w 1605470"/>
              <a:gd name="connsiteY67" fmla="*/ 4761984 h 6858000"/>
              <a:gd name="connsiteX68" fmla="*/ 747700 w 1605470"/>
              <a:gd name="connsiteY68" fmla="*/ 4690749 h 6858000"/>
              <a:gd name="connsiteX69" fmla="*/ 743180 w 1605470"/>
              <a:gd name="connsiteY69" fmla="*/ 4584173 h 6858000"/>
              <a:gd name="connsiteX70" fmla="*/ 738263 w 1605470"/>
              <a:gd name="connsiteY70" fmla="*/ 4444346 h 6858000"/>
              <a:gd name="connsiteX71" fmla="*/ 756542 w 1605470"/>
              <a:gd name="connsiteY71" fmla="*/ 4350346 h 6858000"/>
              <a:gd name="connsiteX72" fmla="*/ 715481 w 1605470"/>
              <a:gd name="connsiteY72" fmla="*/ 4214165 h 6858000"/>
              <a:gd name="connsiteX73" fmla="*/ 719554 w 1605470"/>
              <a:gd name="connsiteY73" fmla="*/ 4090296 h 6858000"/>
              <a:gd name="connsiteX74" fmla="*/ 704810 w 1605470"/>
              <a:gd name="connsiteY74" fmla="*/ 4033999 h 6858000"/>
              <a:gd name="connsiteX75" fmla="*/ 705959 w 1605470"/>
              <a:gd name="connsiteY75" fmla="*/ 4031933 h 6858000"/>
              <a:gd name="connsiteX76" fmla="*/ 704535 w 1605470"/>
              <a:gd name="connsiteY76" fmla="*/ 4013953 h 6858000"/>
              <a:gd name="connsiteX77" fmla="*/ 700443 w 1605470"/>
              <a:gd name="connsiteY77" fmla="*/ 4010511 h 6858000"/>
              <a:gd name="connsiteX78" fmla="*/ 698282 w 1605470"/>
              <a:gd name="connsiteY78" fmla="*/ 3998331 h 6858000"/>
              <a:gd name="connsiteX79" fmla="*/ 690830 w 1605470"/>
              <a:gd name="connsiteY79" fmla="*/ 3974753 h 6858000"/>
              <a:gd name="connsiteX80" fmla="*/ 692428 w 1605470"/>
              <a:gd name="connsiteY80" fmla="*/ 3969950 h 6858000"/>
              <a:gd name="connsiteX81" fmla="*/ 685850 w 1605470"/>
              <a:gd name="connsiteY81" fmla="*/ 3933779 h 6858000"/>
              <a:gd name="connsiteX82" fmla="*/ 687181 w 1605470"/>
              <a:gd name="connsiteY82" fmla="*/ 3933093 h 6858000"/>
              <a:gd name="connsiteX83" fmla="*/ 691535 w 1605470"/>
              <a:gd name="connsiteY83" fmla="*/ 3922082 h 6858000"/>
              <a:gd name="connsiteX84" fmla="*/ 696613 w 1605470"/>
              <a:gd name="connsiteY84" fmla="*/ 3901461 h 6858000"/>
              <a:gd name="connsiteX85" fmla="*/ 719207 w 1605470"/>
              <a:gd name="connsiteY85" fmla="*/ 3813873 h 6858000"/>
              <a:gd name="connsiteX86" fmla="*/ 718632 w 1605470"/>
              <a:gd name="connsiteY86" fmla="*/ 3806161 h 6858000"/>
              <a:gd name="connsiteX87" fmla="*/ 718939 w 1605470"/>
              <a:gd name="connsiteY87" fmla="*/ 3805957 h 6858000"/>
              <a:gd name="connsiteX88" fmla="*/ 718966 w 1605470"/>
              <a:gd name="connsiteY88" fmla="*/ 3797724 h 6858000"/>
              <a:gd name="connsiteX89" fmla="*/ 717581 w 1605470"/>
              <a:gd name="connsiteY89" fmla="*/ 3792098 h 6858000"/>
              <a:gd name="connsiteX90" fmla="*/ 716465 w 1605470"/>
              <a:gd name="connsiteY90" fmla="*/ 3777135 h 6858000"/>
              <a:gd name="connsiteX91" fmla="*/ 718198 w 1605470"/>
              <a:gd name="connsiteY91" fmla="*/ 3771656 h 6858000"/>
              <a:gd name="connsiteX92" fmla="*/ 721941 w 1605470"/>
              <a:gd name="connsiteY92" fmla="*/ 3769007 h 6858000"/>
              <a:gd name="connsiteX93" fmla="*/ 721407 w 1605470"/>
              <a:gd name="connsiteY93" fmla="*/ 3767709 h 6858000"/>
              <a:gd name="connsiteX94" fmla="*/ 730103 w 1605470"/>
              <a:gd name="connsiteY94" fmla="*/ 3738082 h 6858000"/>
              <a:gd name="connsiteX95" fmla="*/ 737449 w 1605470"/>
              <a:gd name="connsiteY95" fmla="*/ 3673397 h 6858000"/>
              <a:gd name="connsiteX96" fmla="*/ 736745 w 1605470"/>
              <a:gd name="connsiteY96" fmla="*/ 3637109 h 6858000"/>
              <a:gd name="connsiteX97" fmla="*/ 740188 w 1605470"/>
              <a:gd name="connsiteY97" fmla="*/ 3536883 h 6858000"/>
              <a:gd name="connsiteX98" fmla="*/ 747726 w 1605470"/>
              <a:gd name="connsiteY98" fmla="*/ 3435652 h 6858000"/>
              <a:gd name="connsiteX99" fmla="*/ 774383 w 1605470"/>
              <a:gd name="connsiteY99" fmla="*/ 3381564 h 6858000"/>
              <a:gd name="connsiteX100" fmla="*/ 774870 w 1605470"/>
              <a:gd name="connsiteY100" fmla="*/ 3375761 h 6858000"/>
              <a:gd name="connsiteX101" fmla="*/ 770510 w 1605470"/>
              <a:gd name="connsiteY101" fmla="*/ 3361844 h 6858000"/>
              <a:gd name="connsiteX102" fmla="*/ 767933 w 1605470"/>
              <a:gd name="connsiteY102" fmla="*/ 3356929 h 6858000"/>
              <a:gd name="connsiteX103" fmla="*/ 766158 w 1605470"/>
              <a:gd name="connsiteY103" fmla="*/ 3349058 h 6858000"/>
              <a:gd name="connsiteX104" fmla="*/ 766414 w 1605470"/>
              <a:gd name="connsiteY104" fmla="*/ 3348763 h 6858000"/>
              <a:gd name="connsiteX105" fmla="*/ 764166 w 1605470"/>
              <a:gd name="connsiteY105" fmla="*/ 3341588 h 6858000"/>
              <a:gd name="connsiteX106" fmla="*/ 749397 w 1605470"/>
              <a:gd name="connsiteY106" fmla="*/ 3307769 h 6858000"/>
              <a:gd name="connsiteX107" fmla="*/ 766960 w 1605470"/>
              <a:gd name="connsiteY107" fmla="*/ 3250522 h 6858000"/>
              <a:gd name="connsiteX108" fmla="*/ 767385 w 1605470"/>
              <a:gd name="connsiteY108" fmla="*/ 3229163 h 6858000"/>
              <a:gd name="connsiteX109" fmla="*/ 769208 w 1605470"/>
              <a:gd name="connsiteY109" fmla="*/ 3217217 h 6858000"/>
              <a:gd name="connsiteX110" fmla="*/ 770350 w 1605470"/>
              <a:gd name="connsiteY110" fmla="*/ 3216125 h 6858000"/>
              <a:gd name="connsiteX111" fmla="*/ 756043 w 1605470"/>
              <a:gd name="connsiteY111" fmla="*/ 3183755 h 6858000"/>
              <a:gd name="connsiteX112" fmla="*/ 756544 w 1605470"/>
              <a:gd name="connsiteY112" fmla="*/ 3178642 h 6858000"/>
              <a:gd name="connsiteX113" fmla="*/ 744144 w 1605470"/>
              <a:gd name="connsiteY113" fmla="*/ 3158586 h 6858000"/>
              <a:gd name="connsiteX114" fmla="*/ 739378 w 1605470"/>
              <a:gd name="connsiteY114" fmla="*/ 3147669 h 6858000"/>
              <a:gd name="connsiteX115" fmla="*/ 734648 w 1605470"/>
              <a:gd name="connsiteY115" fmla="*/ 3145733 h 6858000"/>
              <a:gd name="connsiteX116" fmla="*/ 729329 w 1605470"/>
              <a:gd name="connsiteY116" fmla="*/ 3129034 h 6858000"/>
              <a:gd name="connsiteX117" fmla="*/ 729994 w 1605470"/>
              <a:gd name="connsiteY117" fmla="*/ 3126682 h 6858000"/>
              <a:gd name="connsiteX118" fmla="*/ 720862 w 1605470"/>
              <a:gd name="connsiteY118" fmla="*/ 3114519 h 6858000"/>
              <a:gd name="connsiteX119" fmla="*/ 707471 w 1605470"/>
              <a:gd name="connsiteY119" fmla="*/ 3106272 h 6858000"/>
              <a:gd name="connsiteX120" fmla="*/ 680201 w 1605470"/>
              <a:gd name="connsiteY120" fmla="*/ 2958185 h 6858000"/>
              <a:gd name="connsiteX121" fmla="*/ 622815 w 1605470"/>
              <a:gd name="connsiteY121" fmla="*/ 2762989 h 6858000"/>
              <a:gd name="connsiteX122" fmla="*/ 571733 w 1605470"/>
              <a:gd name="connsiteY122" fmla="*/ 2554718 h 6858000"/>
              <a:gd name="connsiteX123" fmla="*/ 551827 w 1605470"/>
              <a:gd name="connsiteY123" fmla="*/ 2485734 h 6858000"/>
              <a:gd name="connsiteX124" fmla="*/ 542550 w 1605470"/>
              <a:gd name="connsiteY124" fmla="*/ 2447068 h 6858000"/>
              <a:gd name="connsiteX125" fmla="*/ 529511 w 1605470"/>
              <a:gd name="connsiteY125" fmla="*/ 2425819 h 6858000"/>
              <a:gd name="connsiteX126" fmla="*/ 528878 w 1605470"/>
              <a:gd name="connsiteY126" fmla="*/ 2408971 h 6858000"/>
              <a:gd name="connsiteX127" fmla="*/ 535510 w 1605470"/>
              <a:gd name="connsiteY127" fmla="*/ 2402874 h 6858000"/>
              <a:gd name="connsiteX128" fmla="*/ 538122 w 1605470"/>
              <a:gd name="connsiteY128" fmla="*/ 2381443 h 6858000"/>
              <a:gd name="connsiteX129" fmla="*/ 514451 w 1605470"/>
              <a:gd name="connsiteY129" fmla="*/ 2261920 h 6858000"/>
              <a:gd name="connsiteX130" fmla="*/ 486968 w 1605470"/>
              <a:gd name="connsiteY130" fmla="*/ 2182937 h 6858000"/>
              <a:gd name="connsiteX131" fmla="*/ 488555 w 1605470"/>
              <a:gd name="connsiteY131" fmla="*/ 2155135 h 6858000"/>
              <a:gd name="connsiteX132" fmla="*/ 486013 w 1605470"/>
              <a:gd name="connsiteY132" fmla="*/ 2118008 h 6858000"/>
              <a:gd name="connsiteX133" fmla="*/ 487006 w 1605470"/>
              <a:gd name="connsiteY133" fmla="*/ 2050531 h 6858000"/>
              <a:gd name="connsiteX134" fmla="*/ 478812 w 1605470"/>
              <a:gd name="connsiteY134" fmla="*/ 1963269 h 6858000"/>
              <a:gd name="connsiteX135" fmla="*/ 442619 w 1605470"/>
              <a:gd name="connsiteY135" fmla="*/ 1910499 h 6858000"/>
              <a:gd name="connsiteX136" fmla="*/ 446785 w 1605470"/>
              <a:gd name="connsiteY136" fmla="*/ 1903212 h 6858000"/>
              <a:gd name="connsiteX137" fmla="*/ 436547 w 1605470"/>
              <a:gd name="connsiteY137" fmla="*/ 1861531 h 6858000"/>
              <a:gd name="connsiteX138" fmla="*/ 390346 w 1605470"/>
              <a:gd name="connsiteY138" fmla="*/ 1732919 h 6858000"/>
              <a:gd name="connsiteX139" fmla="*/ 362657 w 1605470"/>
              <a:gd name="connsiteY139" fmla="*/ 1663540 h 6858000"/>
              <a:gd name="connsiteX140" fmla="*/ 361783 w 1605470"/>
              <a:gd name="connsiteY140" fmla="*/ 1615777 h 6858000"/>
              <a:gd name="connsiteX141" fmla="*/ 342578 w 1605470"/>
              <a:gd name="connsiteY141" fmla="*/ 1563678 h 6858000"/>
              <a:gd name="connsiteX142" fmla="*/ 355658 w 1605470"/>
              <a:gd name="connsiteY142" fmla="*/ 1519474 h 6858000"/>
              <a:gd name="connsiteX143" fmla="*/ 348400 w 1605470"/>
              <a:gd name="connsiteY143" fmla="*/ 1477995 h 6858000"/>
              <a:gd name="connsiteX144" fmla="*/ 334485 w 1605470"/>
              <a:gd name="connsiteY144" fmla="*/ 1373769 h 6858000"/>
              <a:gd name="connsiteX145" fmla="*/ 342792 w 1605470"/>
              <a:gd name="connsiteY145" fmla="*/ 1307086 h 6858000"/>
              <a:gd name="connsiteX146" fmla="*/ 343980 w 1605470"/>
              <a:gd name="connsiteY146" fmla="*/ 1189033 h 6858000"/>
              <a:gd name="connsiteX147" fmla="*/ 348665 w 1605470"/>
              <a:gd name="connsiteY147" fmla="*/ 1168288 h 6858000"/>
              <a:gd name="connsiteX148" fmla="*/ 340947 w 1605470"/>
              <a:gd name="connsiteY148" fmla="*/ 1142577 h 6858000"/>
              <a:gd name="connsiteX149" fmla="*/ 330253 w 1605470"/>
              <a:gd name="connsiteY149" fmla="*/ 1088484 h 6858000"/>
              <a:gd name="connsiteX150" fmla="*/ 318989 w 1605470"/>
              <a:gd name="connsiteY150" fmla="*/ 1016103 h 6858000"/>
              <a:gd name="connsiteX151" fmla="*/ 320445 w 1605470"/>
              <a:gd name="connsiteY151" fmla="*/ 932283 h 6858000"/>
              <a:gd name="connsiteX152" fmla="*/ 322681 w 1605470"/>
              <a:gd name="connsiteY152" fmla="*/ 915925 h 6858000"/>
              <a:gd name="connsiteX153" fmla="*/ 315310 w 1605470"/>
              <a:gd name="connsiteY153" fmla="*/ 896999 h 6858000"/>
              <a:gd name="connsiteX154" fmla="*/ 284718 w 1605470"/>
              <a:gd name="connsiteY154" fmla="*/ 821517 h 6858000"/>
              <a:gd name="connsiteX155" fmla="*/ 263668 w 1605470"/>
              <a:gd name="connsiteY155" fmla="*/ 751353 h 6858000"/>
              <a:gd name="connsiteX156" fmla="*/ 263226 w 1605470"/>
              <a:gd name="connsiteY156" fmla="*/ 721230 h 6858000"/>
              <a:gd name="connsiteX157" fmla="*/ 248897 w 1605470"/>
              <a:gd name="connsiteY157" fmla="*/ 681659 h 6858000"/>
              <a:gd name="connsiteX158" fmla="*/ 234316 w 1605470"/>
              <a:gd name="connsiteY158" fmla="*/ 635218 h 6858000"/>
              <a:gd name="connsiteX159" fmla="*/ 239327 w 1605470"/>
              <a:gd name="connsiteY159" fmla="*/ 613763 h 6858000"/>
              <a:gd name="connsiteX160" fmla="*/ 225269 w 1605470"/>
              <a:gd name="connsiteY160" fmla="*/ 598582 h 6858000"/>
              <a:gd name="connsiteX161" fmla="*/ 224950 w 1605470"/>
              <a:gd name="connsiteY161" fmla="*/ 576846 h 6858000"/>
              <a:gd name="connsiteX162" fmla="*/ 204576 w 1605470"/>
              <a:gd name="connsiteY162" fmla="*/ 530055 h 6858000"/>
              <a:gd name="connsiteX163" fmla="*/ 219064 w 1605470"/>
              <a:gd name="connsiteY163" fmla="*/ 469651 h 6858000"/>
              <a:gd name="connsiteX164" fmla="*/ 195012 w 1605470"/>
              <a:gd name="connsiteY164" fmla="*/ 448559 h 6858000"/>
              <a:gd name="connsiteX165" fmla="*/ 201434 w 1605470"/>
              <a:gd name="connsiteY165" fmla="*/ 441529 h 6858000"/>
              <a:gd name="connsiteX166" fmla="*/ 200655 w 1605470"/>
              <a:gd name="connsiteY166" fmla="*/ 428927 h 6858000"/>
              <a:gd name="connsiteX167" fmla="*/ 190059 w 1605470"/>
              <a:gd name="connsiteY167" fmla="*/ 430161 h 6858000"/>
              <a:gd name="connsiteX168" fmla="*/ 167079 w 1605470"/>
              <a:gd name="connsiteY168" fmla="*/ 367211 h 6858000"/>
              <a:gd name="connsiteX169" fmla="*/ 124571 w 1605470"/>
              <a:gd name="connsiteY169" fmla="*/ 302178 h 6858000"/>
              <a:gd name="connsiteX170" fmla="*/ 103243 w 1605470"/>
              <a:gd name="connsiteY170" fmla="*/ 211375 h 6858000"/>
              <a:gd name="connsiteX171" fmla="*/ 94571 w 1605470"/>
              <a:gd name="connsiteY171" fmla="*/ 184179 h 6858000"/>
              <a:gd name="connsiteX172" fmla="*/ 13437 w 1605470"/>
              <a:gd name="connsiteY172" fmla="*/ 19287 h 6858000"/>
              <a:gd name="connsiteX173" fmla="*/ 0 w 1605470"/>
              <a:gd name="connsiteY17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63084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56542 w 1605470"/>
              <a:gd name="connsiteY70" fmla="*/ 4350346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56542 w 1605470"/>
              <a:gd name="connsiteY70" fmla="*/ 4350346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37964 w 1605470"/>
              <a:gd name="connsiteY61" fmla="*/ 4858827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44206 w 1605470"/>
              <a:gd name="connsiteY39" fmla="*/ 5641620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37964 w 1605470"/>
              <a:gd name="connsiteY61" fmla="*/ 4858827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44206 w 1605470"/>
              <a:gd name="connsiteY39" fmla="*/ 5641620 h 6858000"/>
              <a:gd name="connsiteX40" fmla="*/ 591557 w 1605470"/>
              <a:gd name="connsiteY40" fmla="*/ 5476393 h 6858000"/>
              <a:gd name="connsiteX41" fmla="*/ 622750 w 1605470"/>
              <a:gd name="connsiteY41" fmla="*/ 5396260 h 6858000"/>
              <a:gd name="connsiteX42" fmla="*/ 638731 w 1605470"/>
              <a:gd name="connsiteY42" fmla="*/ 5330009 h 6858000"/>
              <a:gd name="connsiteX43" fmla="*/ 672224 w 1605470"/>
              <a:gd name="connsiteY43" fmla="*/ 5273739 h 6858000"/>
              <a:gd name="connsiteX44" fmla="*/ 681823 w 1605470"/>
              <a:gd name="connsiteY44" fmla="*/ 5241779 h 6858000"/>
              <a:gd name="connsiteX45" fmla="*/ 693049 w 1605470"/>
              <a:gd name="connsiteY45" fmla="*/ 5225268 h 6858000"/>
              <a:gd name="connsiteX46" fmla="*/ 694069 w 1605470"/>
              <a:gd name="connsiteY46" fmla="*/ 5217684 h 6858000"/>
              <a:gd name="connsiteX47" fmla="*/ 701410 w 1605470"/>
              <a:gd name="connsiteY47" fmla="*/ 5193377 h 6858000"/>
              <a:gd name="connsiteX48" fmla="*/ 704713 w 1605470"/>
              <a:gd name="connsiteY48" fmla="*/ 5179288 h 6858000"/>
              <a:gd name="connsiteX49" fmla="*/ 705697 w 1605470"/>
              <a:gd name="connsiteY49" fmla="*/ 5173621 h 6858000"/>
              <a:gd name="connsiteX50" fmla="*/ 701331 w 1605470"/>
              <a:gd name="connsiteY50" fmla="*/ 5159961 h 6858000"/>
              <a:gd name="connsiteX51" fmla="*/ 708008 w 1605470"/>
              <a:gd name="connsiteY51" fmla="*/ 5144295 h 6858000"/>
              <a:gd name="connsiteX52" fmla="*/ 704941 w 1605470"/>
              <a:gd name="connsiteY52" fmla="*/ 5125185 h 6858000"/>
              <a:gd name="connsiteX53" fmla="*/ 711771 w 1605470"/>
              <a:gd name="connsiteY53" fmla="*/ 5121884 h 6858000"/>
              <a:gd name="connsiteX54" fmla="*/ 718807 w 1605470"/>
              <a:gd name="connsiteY54" fmla="*/ 5067850 h 6858000"/>
              <a:gd name="connsiteX55" fmla="*/ 721538 w 1605470"/>
              <a:gd name="connsiteY55" fmla="*/ 5060861 h 6858000"/>
              <a:gd name="connsiteX56" fmla="*/ 718242 w 1605470"/>
              <a:gd name="connsiteY56" fmla="*/ 5034192 h 6858000"/>
              <a:gd name="connsiteX57" fmla="*/ 719796 w 1605470"/>
              <a:gd name="connsiteY57" fmla="*/ 4993030 h 6858000"/>
              <a:gd name="connsiteX58" fmla="*/ 726705 w 1605470"/>
              <a:gd name="connsiteY58" fmla="*/ 4946844 h 6858000"/>
              <a:gd name="connsiteX59" fmla="*/ 722561 w 1605470"/>
              <a:gd name="connsiteY59" fmla="*/ 4932692 h 6858000"/>
              <a:gd name="connsiteX60" fmla="*/ 737964 w 1605470"/>
              <a:gd name="connsiteY60" fmla="*/ 4858827 h 6858000"/>
              <a:gd name="connsiteX61" fmla="*/ 732118 w 1605470"/>
              <a:gd name="connsiteY61" fmla="*/ 4801535 h 6858000"/>
              <a:gd name="connsiteX62" fmla="*/ 739787 w 1605470"/>
              <a:gd name="connsiteY62" fmla="*/ 4797794 h 6858000"/>
              <a:gd name="connsiteX63" fmla="*/ 741081 w 1605470"/>
              <a:gd name="connsiteY63" fmla="*/ 4784526 h 6858000"/>
              <a:gd name="connsiteX64" fmla="*/ 742865 w 1605470"/>
              <a:gd name="connsiteY64" fmla="*/ 4781211 h 6858000"/>
              <a:gd name="connsiteX65" fmla="*/ 751652 w 1605470"/>
              <a:gd name="connsiteY65" fmla="*/ 4761984 h 6858000"/>
              <a:gd name="connsiteX66" fmla="*/ 747700 w 1605470"/>
              <a:gd name="connsiteY66" fmla="*/ 4690749 h 6858000"/>
              <a:gd name="connsiteX67" fmla="*/ 743180 w 1605470"/>
              <a:gd name="connsiteY67" fmla="*/ 4584173 h 6858000"/>
              <a:gd name="connsiteX68" fmla="*/ 738263 w 1605470"/>
              <a:gd name="connsiteY68" fmla="*/ 4444346 h 6858000"/>
              <a:gd name="connsiteX69" fmla="*/ 734828 w 1605470"/>
              <a:gd name="connsiteY69" fmla="*/ 4375228 h 6858000"/>
              <a:gd name="connsiteX70" fmla="*/ 715481 w 1605470"/>
              <a:gd name="connsiteY70" fmla="*/ 4214165 h 6858000"/>
              <a:gd name="connsiteX71" fmla="*/ 719554 w 1605470"/>
              <a:gd name="connsiteY71" fmla="*/ 4090296 h 6858000"/>
              <a:gd name="connsiteX72" fmla="*/ 704810 w 1605470"/>
              <a:gd name="connsiteY72" fmla="*/ 4033999 h 6858000"/>
              <a:gd name="connsiteX73" fmla="*/ 705959 w 1605470"/>
              <a:gd name="connsiteY73" fmla="*/ 4031933 h 6858000"/>
              <a:gd name="connsiteX74" fmla="*/ 704535 w 1605470"/>
              <a:gd name="connsiteY74" fmla="*/ 4013953 h 6858000"/>
              <a:gd name="connsiteX75" fmla="*/ 700443 w 1605470"/>
              <a:gd name="connsiteY75" fmla="*/ 4010511 h 6858000"/>
              <a:gd name="connsiteX76" fmla="*/ 698282 w 1605470"/>
              <a:gd name="connsiteY76" fmla="*/ 3998331 h 6858000"/>
              <a:gd name="connsiteX77" fmla="*/ 690830 w 1605470"/>
              <a:gd name="connsiteY77" fmla="*/ 3974753 h 6858000"/>
              <a:gd name="connsiteX78" fmla="*/ 692428 w 1605470"/>
              <a:gd name="connsiteY78" fmla="*/ 3969950 h 6858000"/>
              <a:gd name="connsiteX79" fmla="*/ 685850 w 1605470"/>
              <a:gd name="connsiteY79" fmla="*/ 3933779 h 6858000"/>
              <a:gd name="connsiteX80" fmla="*/ 687181 w 1605470"/>
              <a:gd name="connsiteY80" fmla="*/ 3933093 h 6858000"/>
              <a:gd name="connsiteX81" fmla="*/ 691535 w 1605470"/>
              <a:gd name="connsiteY81" fmla="*/ 3922082 h 6858000"/>
              <a:gd name="connsiteX82" fmla="*/ 696613 w 1605470"/>
              <a:gd name="connsiteY82" fmla="*/ 3901461 h 6858000"/>
              <a:gd name="connsiteX83" fmla="*/ 719207 w 1605470"/>
              <a:gd name="connsiteY83" fmla="*/ 3813873 h 6858000"/>
              <a:gd name="connsiteX84" fmla="*/ 718632 w 1605470"/>
              <a:gd name="connsiteY84" fmla="*/ 3806161 h 6858000"/>
              <a:gd name="connsiteX85" fmla="*/ 718939 w 1605470"/>
              <a:gd name="connsiteY85" fmla="*/ 3805957 h 6858000"/>
              <a:gd name="connsiteX86" fmla="*/ 718966 w 1605470"/>
              <a:gd name="connsiteY86" fmla="*/ 3797724 h 6858000"/>
              <a:gd name="connsiteX87" fmla="*/ 717581 w 1605470"/>
              <a:gd name="connsiteY87" fmla="*/ 3792098 h 6858000"/>
              <a:gd name="connsiteX88" fmla="*/ 716465 w 1605470"/>
              <a:gd name="connsiteY88" fmla="*/ 3777135 h 6858000"/>
              <a:gd name="connsiteX89" fmla="*/ 718198 w 1605470"/>
              <a:gd name="connsiteY89" fmla="*/ 3771656 h 6858000"/>
              <a:gd name="connsiteX90" fmla="*/ 721941 w 1605470"/>
              <a:gd name="connsiteY90" fmla="*/ 3769007 h 6858000"/>
              <a:gd name="connsiteX91" fmla="*/ 721407 w 1605470"/>
              <a:gd name="connsiteY91" fmla="*/ 3767709 h 6858000"/>
              <a:gd name="connsiteX92" fmla="*/ 730103 w 1605470"/>
              <a:gd name="connsiteY92" fmla="*/ 3738082 h 6858000"/>
              <a:gd name="connsiteX93" fmla="*/ 737449 w 1605470"/>
              <a:gd name="connsiteY93" fmla="*/ 3673397 h 6858000"/>
              <a:gd name="connsiteX94" fmla="*/ 736745 w 1605470"/>
              <a:gd name="connsiteY94" fmla="*/ 3637109 h 6858000"/>
              <a:gd name="connsiteX95" fmla="*/ 740188 w 1605470"/>
              <a:gd name="connsiteY95" fmla="*/ 3536883 h 6858000"/>
              <a:gd name="connsiteX96" fmla="*/ 747726 w 1605470"/>
              <a:gd name="connsiteY96" fmla="*/ 3435652 h 6858000"/>
              <a:gd name="connsiteX97" fmla="*/ 774383 w 1605470"/>
              <a:gd name="connsiteY97" fmla="*/ 3381564 h 6858000"/>
              <a:gd name="connsiteX98" fmla="*/ 774870 w 1605470"/>
              <a:gd name="connsiteY98" fmla="*/ 3375761 h 6858000"/>
              <a:gd name="connsiteX99" fmla="*/ 770510 w 1605470"/>
              <a:gd name="connsiteY99" fmla="*/ 3361844 h 6858000"/>
              <a:gd name="connsiteX100" fmla="*/ 767933 w 1605470"/>
              <a:gd name="connsiteY100" fmla="*/ 3356929 h 6858000"/>
              <a:gd name="connsiteX101" fmla="*/ 766158 w 1605470"/>
              <a:gd name="connsiteY101" fmla="*/ 3349058 h 6858000"/>
              <a:gd name="connsiteX102" fmla="*/ 766414 w 1605470"/>
              <a:gd name="connsiteY102" fmla="*/ 3348763 h 6858000"/>
              <a:gd name="connsiteX103" fmla="*/ 764166 w 1605470"/>
              <a:gd name="connsiteY103" fmla="*/ 3341588 h 6858000"/>
              <a:gd name="connsiteX104" fmla="*/ 749397 w 1605470"/>
              <a:gd name="connsiteY104" fmla="*/ 3307769 h 6858000"/>
              <a:gd name="connsiteX105" fmla="*/ 766960 w 1605470"/>
              <a:gd name="connsiteY105" fmla="*/ 3250522 h 6858000"/>
              <a:gd name="connsiteX106" fmla="*/ 767385 w 1605470"/>
              <a:gd name="connsiteY106" fmla="*/ 3229163 h 6858000"/>
              <a:gd name="connsiteX107" fmla="*/ 769208 w 1605470"/>
              <a:gd name="connsiteY107" fmla="*/ 3217217 h 6858000"/>
              <a:gd name="connsiteX108" fmla="*/ 770350 w 1605470"/>
              <a:gd name="connsiteY108" fmla="*/ 3216125 h 6858000"/>
              <a:gd name="connsiteX109" fmla="*/ 756043 w 1605470"/>
              <a:gd name="connsiteY109" fmla="*/ 3183755 h 6858000"/>
              <a:gd name="connsiteX110" fmla="*/ 756544 w 1605470"/>
              <a:gd name="connsiteY110" fmla="*/ 3178642 h 6858000"/>
              <a:gd name="connsiteX111" fmla="*/ 744144 w 1605470"/>
              <a:gd name="connsiteY111" fmla="*/ 3158586 h 6858000"/>
              <a:gd name="connsiteX112" fmla="*/ 739378 w 1605470"/>
              <a:gd name="connsiteY112" fmla="*/ 3147669 h 6858000"/>
              <a:gd name="connsiteX113" fmla="*/ 734648 w 1605470"/>
              <a:gd name="connsiteY113" fmla="*/ 3145733 h 6858000"/>
              <a:gd name="connsiteX114" fmla="*/ 729329 w 1605470"/>
              <a:gd name="connsiteY114" fmla="*/ 3129034 h 6858000"/>
              <a:gd name="connsiteX115" fmla="*/ 729994 w 1605470"/>
              <a:gd name="connsiteY115" fmla="*/ 3126682 h 6858000"/>
              <a:gd name="connsiteX116" fmla="*/ 720862 w 1605470"/>
              <a:gd name="connsiteY116" fmla="*/ 3114519 h 6858000"/>
              <a:gd name="connsiteX117" fmla="*/ 707471 w 1605470"/>
              <a:gd name="connsiteY117" fmla="*/ 3106272 h 6858000"/>
              <a:gd name="connsiteX118" fmla="*/ 680201 w 1605470"/>
              <a:gd name="connsiteY118" fmla="*/ 2958185 h 6858000"/>
              <a:gd name="connsiteX119" fmla="*/ 622815 w 1605470"/>
              <a:gd name="connsiteY119" fmla="*/ 2762989 h 6858000"/>
              <a:gd name="connsiteX120" fmla="*/ 571733 w 1605470"/>
              <a:gd name="connsiteY120" fmla="*/ 2554718 h 6858000"/>
              <a:gd name="connsiteX121" fmla="*/ 551827 w 1605470"/>
              <a:gd name="connsiteY121" fmla="*/ 2485734 h 6858000"/>
              <a:gd name="connsiteX122" fmla="*/ 542550 w 1605470"/>
              <a:gd name="connsiteY122" fmla="*/ 2447068 h 6858000"/>
              <a:gd name="connsiteX123" fmla="*/ 529511 w 1605470"/>
              <a:gd name="connsiteY123" fmla="*/ 2425819 h 6858000"/>
              <a:gd name="connsiteX124" fmla="*/ 528878 w 1605470"/>
              <a:gd name="connsiteY124" fmla="*/ 2408971 h 6858000"/>
              <a:gd name="connsiteX125" fmla="*/ 535510 w 1605470"/>
              <a:gd name="connsiteY125" fmla="*/ 2402874 h 6858000"/>
              <a:gd name="connsiteX126" fmla="*/ 538122 w 1605470"/>
              <a:gd name="connsiteY126" fmla="*/ 2381443 h 6858000"/>
              <a:gd name="connsiteX127" fmla="*/ 514451 w 1605470"/>
              <a:gd name="connsiteY127" fmla="*/ 2261920 h 6858000"/>
              <a:gd name="connsiteX128" fmla="*/ 504338 w 1605470"/>
              <a:gd name="connsiteY128" fmla="*/ 2195378 h 6858000"/>
              <a:gd name="connsiteX129" fmla="*/ 488555 w 1605470"/>
              <a:gd name="connsiteY129" fmla="*/ 2155135 h 6858000"/>
              <a:gd name="connsiteX130" fmla="*/ 486013 w 1605470"/>
              <a:gd name="connsiteY130" fmla="*/ 2118008 h 6858000"/>
              <a:gd name="connsiteX131" fmla="*/ 487006 w 1605470"/>
              <a:gd name="connsiteY131" fmla="*/ 2050531 h 6858000"/>
              <a:gd name="connsiteX132" fmla="*/ 478812 w 1605470"/>
              <a:gd name="connsiteY132" fmla="*/ 1963269 h 6858000"/>
              <a:gd name="connsiteX133" fmla="*/ 459990 w 1605470"/>
              <a:gd name="connsiteY133" fmla="*/ 1906352 h 6858000"/>
              <a:gd name="connsiteX134" fmla="*/ 436547 w 1605470"/>
              <a:gd name="connsiteY134" fmla="*/ 1861531 h 6858000"/>
              <a:gd name="connsiteX135" fmla="*/ 390346 w 1605470"/>
              <a:gd name="connsiteY135" fmla="*/ 1732919 h 6858000"/>
              <a:gd name="connsiteX136" fmla="*/ 362657 w 1605470"/>
              <a:gd name="connsiteY136" fmla="*/ 1663540 h 6858000"/>
              <a:gd name="connsiteX137" fmla="*/ 361783 w 1605470"/>
              <a:gd name="connsiteY137" fmla="*/ 1615777 h 6858000"/>
              <a:gd name="connsiteX138" fmla="*/ 342578 w 1605470"/>
              <a:gd name="connsiteY138" fmla="*/ 1563678 h 6858000"/>
              <a:gd name="connsiteX139" fmla="*/ 355658 w 1605470"/>
              <a:gd name="connsiteY139" fmla="*/ 1519474 h 6858000"/>
              <a:gd name="connsiteX140" fmla="*/ 348400 w 1605470"/>
              <a:gd name="connsiteY140" fmla="*/ 1477995 h 6858000"/>
              <a:gd name="connsiteX141" fmla="*/ 334485 w 1605470"/>
              <a:gd name="connsiteY141" fmla="*/ 1373769 h 6858000"/>
              <a:gd name="connsiteX142" fmla="*/ 342792 w 1605470"/>
              <a:gd name="connsiteY142" fmla="*/ 1307086 h 6858000"/>
              <a:gd name="connsiteX143" fmla="*/ 343980 w 1605470"/>
              <a:gd name="connsiteY143" fmla="*/ 1189033 h 6858000"/>
              <a:gd name="connsiteX144" fmla="*/ 348665 w 1605470"/>
              <a:gd name="connsiteY144" fmla="*/ 1168288 h 6858000"/>
              <a:gd name="connsiteX145" fmla="*/ 340947 w 1605470"/>
              <a:gd name="connsiteY145" fmla="*/ 1142577 h 6858000"/>
              <a:gd name="connsiteX146" fmla="*/ 330253 w 1605470"/>
              <a:gd name="connsiteY146" fmla="*/ 1088484 h 6858000"/>
              <a:gd name="connsiteX147" fmla="*/ 318989 w 1605470"/>
              <a:gd name="connsiteY147" fmla="*/ 1016103 h 6858000"/>
              <a:gd name="connsiteX148" fmla="*/ 320445 w 1605470"/>
              <a:gd name="connsiteY148" fmla="*/ 932283 h 6858000"/>
              <a:gd name="connsiteX149" fmla="*/ 322681 w 1605470"/>
              <a:gd name="connsiteY149" fmla="*/ 915925 h 6858000"/>
              <a:gd name="connsiteX150" fmla="*/ 315310 w 1605470"/>
              <a:gd name="connsiteY150" fmla="*/ 896999 h 6858000"/>
              <a:gd name="connsiteX151" fmla="*/ 284718 w 1605470"/>
              <a:gd name="connsiteY151" fmla="*/ 821517 h 6858000"/>
              <a:gd name="connsiteX152" fmla="*/ 263668 w 1605470"/>
              <a:gd name="connsiteY152" fmla="*/ 751353 h 6858000"/>
              <a:gd name="connsiteX153" fmla="*/ 263226 w 1605470"/>
              <a:gd name="connsiteY153" fmla="*/ 721230 h 6858000"/>
              <a:gd name="connsiteX154" fmla="*/ 248897 w 1605470"/>
              <a:gd name="connsiteY154" fmla="*/ 681659 h 6858000"/>
              <a:gd name="connsiteX155" fmla="*/ 234316 w 1605470"/>
              <a:gd name="connsiteY155" fmla="*/ 635218 h 6858000"/>
              <a:gd name="connsiteX156" fmla="*/ 239327 w 1605470"/>
              <a:gd name="connsiteY156" fmla="*/ 613763 h 6858000"/>
              <a:gd name="connsiteX157" fmla="*/ 225269 w 1605470"/>
              <a:gd name="connsiteY157" fmla="*/ 598582 h 6858000"/>
              <a:gd name="connsiteX158" fmla="*/ 224950 w 1605470"/>
              <a:gd name="connsiteY158" fmla="*/ 576846 h 6858000"/>
              <a:gd name="connsiteX159" fmla="*/ 204576 w 1605470"/>
              <a:gd name="connsiteY159" fmla="*/ 530055 h 6858000"/>
              <a:gd name="connsiteX160" fmla="*/ 219064 w 1605470"/>
              <a:gd name="connsiteY160" fmla="*/ 469651 h 6858000"/>
              <a:gd name="connsiteX161" fmla="*/ 195012 w 1605470"/>
              <a:gd name="connsiteY161" fmla="*/ 448559 h 6858000"/>
              <a:gd name="connsiteX162" fmla="*/ 201434 w 1605470"/>
              <a:gd name="connsiteY162" fmla="*/ 441529 h 6858000"/>
              <a:gd name="connsiteX163" fmla="*/ 200655 w 1605470"/>
              <a:gd name="connsiteY163" fmla="*/ 428927 h 6858000"/>
              <a:gd name="connsiteX164" fmla="*/ 190059 w 1605470"/>
              <a:gd name="connsiteY164" fmla="*/ 430161 h 6858000"/>
              <a:gd name="connsiteX165" fmla="*/ 167079 w 1605470"/>
              <a:gd name="connsiteY165" fmla="*/ 367211 h 6858000"/>
              <a:gd name="connsiteX166" fmla="*/ 124571 w 1605470"/>
              <a:gd name="connsiteY166" fmla="*/ 302178 h 6858000"/>
              <a:gd name="connsiteX167" fmla="*/ 103243 w 1605470"/>
              <a:gd name="connsiteY167" fmla="*/ 211375 h 6858000"/>
              <a:gd name="connsiteX168" fmla="*/ 94571 w 1605470"/>
              <a:gd name="connsiteY168" fmla="*/ 184179 h 6858000"/>
              <a:gd name="connsiteX169" fmla="*/ 13437 w 1605470"/>
              <a:gd name="connsiteY169" fmla="*/ 19287 h 6858000"/>
              <a:gd name="connsiteX170" fmla="*/ 0 w 1605470"/>
              <a:gd name="connsiteY17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0510 w 1605470"/>
              <a:gd name="connsiteY97" fmla="*/ 3361844 h 6858000"/>
              <a:gd name="connsiteX98" fmla="*/ 767933 w 1605470"/>
              <a:gd name="connsiteY98" fmla="*/ 3356929 h 6858000"/>
              <a:gd name="connsiteX99" fmla="*/ 766158 w 1605470"/>
              <a:gd name="connsiteY99" fmla="*/ 3349058 h 6858000"/>
              <a:gd name="connsiteX100" fmla="*/ 766414 w 1605470"/>
              <a:gd name="connsiteY100" fmla="*/ 3348763 h 6858000"/>
              <a:gd name="connsiteX101" fmla="*/ 764166 w 1605470"/>
              <a:gd name="connsiteY101" fmla="*/ 3341588 h 6858000"/>
              <a:gd name="connsiteX102" fmla="*/ 749397 w 1605470"/>
              <a:gd name="connsiteY102" fmla="*/ 3307769 h 6858000"/>
              <a:gd name="connsiteX103" fmla="*/ 766960 w 1605470"/>
              <a:gd name="connsiteY103" fmla="*/ 3250522 h 6858000"/>
              <a:gd name="connsiteX104" fmla="*/ 767385 w 1605470"/>
              <a:gd name="connsiteY104" fmla="*/ 3229163 h 6858000"/>
              <a:gd name="connsiteX105" fmla="*/ 769208 w 1605470"/>
              <a:gd name="connsiteY105" fmla="*/ 3217217 h 6858000"/>
              <a:gd name="connsiteX106" fmla="*/ 770350 w 1605470"/>
              <a:gd name="connsiteY106" fmla="*/ 3216125 h 6858000"/>
              <a:gd name="connsiteX107" fmla="*/ 756043 w 1605470"/>
              <a:gd name="connsiteY107" fmla="*/ 3183755 h 6858000"/>
              <a:gd name="connsiteX108" fmla="*/ 756544 w 1605470"/>
              <a:gd name="connsiteY108" fmla="*/ 3178642 h 6858000"/>
              <a:gd name="connsiteX109" fmla="*/ 744144 w 1605470"/>
              <a:gd name="connsiteY109" fmla="*/ 3158586 h 6858000"/>
              <a:gd name="connsiteX110" fmla="*/ 739378 w 1605470"/>
              <a:gd name="connsiteY110" fmla="*/ 3147669 h 6858000"/>
              <a:gd name="connsiteX111" fmla="*/ 734648 w 1605470"/>
              <a:gd name="connsiteY111" fmla="*/ 3145733 h 6858000"/>
              <a:gd name="connsiteX112" fmla="*/ 729329 w 1605470"/>
              <a:gd name="connsiteY112" fmla="*/ 3129034 h 6858000"/>
              <a:gd name="connsiteX113" fmla="*/ 729994 w 1605470"/>
              <a:gd name="connsiteY113" fmla="*/ 3126682 h 6858000"/>
              <a:gd name="connsiteX114" fmla="*/ 720862 w 1605470"/>
              <a:gd name="connsiteY114" fmla="*/ 3114519 h 6858000"/>
              <a:gd name="connsiteX115" fmla="*/ 707471 w 1605470"/>
              <a:gd name="connsiteY115" fmla="*/ 3106272 h 6858000"/>
              <a:gd name="connsiteX116" fmla="*/ 680201 w 1605470"/>
              <a:gd name="connsiteY116" fmla="*/ 2958185 h 6858000"/>
              <a:gd name="connsiteX117" fmla="*/ 622815 w 1605470"/>
              <a:gd name="connsiteY117" fmla="*/ 2762989 h 6858000"/>
              <a:gd name="connsiteX118" fmla="*/ 571733 w 1605470"/>
              <a:gd name="connsiteY118" fmla="*/ 2554718 h 6858000"/>
              <a:gd name="connsiteX119" fmla="*/ 551827 w 1605470"/>
              <a:gd name="connsiteY119" fmla="*/ 2485734 h 6858000"/>
              <a:gd name="connsiteX120" fmla="*/ 542550 w 1605470"/>
              <a:gd name="connsiteY120" fmla="*/ 2447068 h 6858000"/>
              <a:gd name="connsiteX121" fmla="*/ 529511 w 1605470"/>
              <a:gd name="connsiteY121" fmla="*/ 2425819 h 6858000"/>
              <a:gd name="connsiteX122" fmla="*/ 528878 w 1605470"/>
              <a:gd name="connsiteY122" fmla="*/ 2408971 h 6858000"/>
              <a:gd name="connsiteX123" fmla="*/ 535510 w 1605470"/>
              <a:gd name="connsiteY123" fmla="*/ 2402874 h 6858000"/>
              <a:gd name="connsiteX124" fmla="*/ 538122 w 1605470"/>
              <a:gd name="connsiteY124" fmla="*/ 2381443 h 6858000"/>
              <a:gd name="connsiteX125" fmla="*/ 514451 w 1605470"/>
              <a:gd name="connsiteY125" fmla="*/ 2261920 h 6858000"/>
              <a:gd name="connsiteX126" fmla="*/ 504338 w 1605470"/>
              <a:gd name="connsiteY126" fmla="*/ 2195378 h 6858000"/>
              <a:gd name="connsiteX127" fmla="*/ 488555 w 1605470"/>
              <a:gd name="connsiteY127" fmla="*/ 2155135 h 6858000"/>
              <a:gd name="connsiteX128" fmla="*/ 486013 w 1605470"/>
              <a:gd name="connsiteY128" fmla="*/ 2118008 h 6858000"/>
              <a:gd name="connsiteX129" fmla="*/ 487006 w 1605470"/>
              <a:gd name="connsiteY129" fmla="*/ 2050531 h 6858000"/>
              <a:gd name="connsiteX130" fmla="*/ 478812 w 1605470"/>
              <a:gd name="connsiteY130" fmla="*/ 1963269 h 6858000"/>
              <a:gd name="connsiteX131" fmla="*/ 459990 w 1605470"/>
              <a:gd name="connsiteY131" fmla="*/ 1906352 h 6858000"/>
              <a:gd name="connsiteX132" fmla="*/ 436547 w 1605470"/>
              <a:gd name="connsiteY132" fmla="*/ 1861531 h 6858000"/>
              <a:gd name="connsiteX133" fmla="*/ 390346 w 1605470"/>
              <a:gd name="connsiteY133" fmla="*/ 1732919 h 6858000"/>
              <a:gd name="connsiteX134" fmla="*/ 362657 w 1605470"/>
              <a:gd name="connsiteY134" fmla="*/ 1663540 h 6858000"/>
              <a:gd name="connsiteX135" fmla="*/ 361783 w 1605470"/>
              <a:gd name="connsiteY135" fmla="*/ 1615777 h 6858000"/>
              <a:gd name="connsiteX136" fmla="*/ 342578 w 1605470"/>
              <a:gd name="connsiteY136" fmla="*/ 1563678 h 6858000"/>
              <a:gd name="connsiteX137" fmla="*/ 355658 w 1605470"/>
              <a:gd name="connsiteY137" fmla="*/ 1519474 h 6858000"/>
              <a:gd name="connsiteX138" fmla="*/ 348400 w 1605470"/>
              <a:gd name="connsiteY138" fmla="*/ 1477995 h 6858000"/>
              <a:gd name="connsiteX139" fmla="*/ 334485 w 1605470"/>
              <a:gd name="connsiteY139" fmla="*/ 1373769 h 6858000"/>
              <a:gd name="connsiteX140" fmla="*/ 342792 w 1605470"/>
              <a:gd name="connsiteY140" fmla="*/ 1307086 h 6858000"/>
              <a:gd name="connsiteX141" fmla="*/ 343980 w 1605470"/>
              <a:gd name="connsiteY141" fmla="*/ 1189033 h 6858000"/>
              <a:gd name="connsiteX142" fmla="*/ 348665 w 1605470"/>
              <a:gd name="connsiteY142" fmla="*/ 1168288 h 6858000"/>
              <a:gd name="connsiteX143" fmla="*/ 340947 w 1605470"/>
              <a:gd name="connsiteY143" fmla="*/ 1142577 h 6858000"/>
              <a:gd name="connsiteX144" fmla="*/ 330253 w 1605470"/>
              <a:gd name="connsiteY144" fmla="*/ 1088484 h 6858000"/>
              <a:gd name="connsiteX145" fmla="*/ 318989 w 1605470"/>
              <a:gd name="connsiteY145" fmla="*/ 1016103 h 6858000"/>
              <a:gd name="connsiteX146" fmla="*/ 320445 w 1605470"/>
              <a:gd name="connsiteY146" fmla="*/ 932283 h 6858000"/>
              <a:gd name="connsiteX147" fmla="*/ 322681 w 1605470"/>
              <a:gd name="connsiteY147" fmla="*/ 915925 h 6858000"/>
              <a:gd name="connsiteX148" fmla="*/ 315310 w 1605470"/>
              <a:gd name="connsiteY148" fmla="*/ 896999 h 6858000"/>
              <a:gd name="connsiteX149" fmla="*/ 284718 w 1605470"/>
              <a:gd name="connsiteY149" fmla="*/ 821517 h 6858000"/>
              <a:gd name="connsiteX150" fmla="*/ 263668 w 1605470"/>
              <a:gd name="connsiteY150" fmla="*/ 751353 h 6858000"/>
              <a:gd name="connsiteX151" fmla="*/ 263226 w 1605470"/>
              <a:gd name="connsiteY151" fmla="*/ 721230 h 6858000"/>
              <a:gd name="connsiteX152" fmla="*/ 248897 w 1605470"/>
              <a:gd name="connsiteY152" fmla="*/ 681659 h 6858000"/>
              <a:gd name="connsiteX153" fmla="*/ 234316 w 1605470"/>
              <a:gd name="connsiteY153" fmla="*/ 635218 h 6858000"/>
              <a:gd name="connsiteX154" fmla="*/ 239327 w 1605470"/>
              <a:gd name="connsiteY154" fmla="*/ 613763 h 6858000"/>
              <a:gd name="connsiteX155" fmla="*/ 225269 w 1605470"/>
              <a:gd name="connsiteY155" fmla="*/ 598582 h 6858000"/>
              <a:gd name="connsiteX156" fmla="*/ 224950 w 1605470"/>
              <a:gd name="connsiteY156" fmla="*/ 576846 h 6858000"/>
              <a:gd name="connsiteX157" fmla="*/ 204576 w 1605470"/>
              <a:gd name="connsiteY157" fmla="*/ 530055 h 6858000"/>
              <a:gd name="connsiteX158" fmla="*/ 219064 w 1605470"/>
              <a:gd name="connsiteY158" fmla="*/ 469651 h 6858000"/>
              <a:gd name="connsiteX159" fmla="*/ 195012 w 1605470"/>
              <a:gd name="connsiteY159" fmla="*/ 448559 h 6858000"/>
              <a:gd name="connsiteX160" fmla="*/ 201434 w 1605470"/>
              <a:gd name="connsiteY160" fmla="*/ 441529 h 6858000"/>
              <a:gd name="connsiteX161" fmla="*/ 200655 w 1605470"/>
              <a:gd name="connsiteY161" fmla="*/ 428927 h 6858000"/>
              <a:gd name="connsiteX162" fmla="*/ 190059 w 1605470"/>
              <a:gd name="connsiteY162" fmla="*/ 430161 h 6858000"/>
              <a:gd name="connsiteX163" fmla="*/ 167079 w 1605470"/>
              <a:gd name="connsiteY163" fmla="*/ 367211 h 6858000"/>
              <a:gd name="connsiteX164" fmla="*/ 124571 w 1605470"/>
              <a:gd name="connsiteY164" fmla="*/ 302178 h 6858000"/>
              <a:gd name="connsiteX165" fmla="*/ 103243 w 1605470"/>
              <a:gd name="connsiteY165" fmla="*/ 211375 h 6858000"/>
              <a:gd name="connsiteX166" fmla="*/ 94571 w 1605470"/>
              <a:gd name="connsiteY166" fmla="*/ 184179 h 6858000"/>
              <a:gd name="connsiteX167" fmla="*/ 13437 w 1605470"/>
              <a:gd name="connsiteY167" fmla="*/ 19287 h 6858000"/>
              <a:gd name="connsiteX168" fmla="*/ 0 w 1605470"/>
              <a:gd name="connsiteY16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0510 w 1605470"/>
              <a:gd name="connsiteY97" fmla="*/ 3361844 h 6858000"/>
              <a:gd name="connsiteX98" fmla="*/ 766158 w 1605470"/>
              <a:gd name="connsiteY98" fmla="*/ 3349058 h 6858000"/>
              <a:gd name="connsiteX99" fmla="*/ 766414 w 1605470"/>
              <a:gd name="connsiteY99" fmla="*/ 3348763 h 6858000"/>
              <a:gd name="connsiteX100" fmla="*/ 764166 w 1605470"/>
              <a:gd name="connsiteY100" fmla="*/ 3341588 h 6858000"/>
              <a:gd name="connsiteX101" fmla="*/ 749397 w 1605470"/>
              <a:gd name="connsiteY101" fmla="*/ 3307769 h 6858000"/>
              <a:gd name="connsiteX102" fmla="*/ 766960 w 1605470"/>
              <a:gd name="connsiteY102" fmla="*/ 3250522 h 6858000"/>
              <a:gd name="connsiteX103" fmla="*/ 767385 w 1605470"/>
              <a:gd name="connsiteY103" fmla="*/ 3229163 h 6858000"/>
              <a:gd name="connsiteX104" fmla="*/ 769208 w 1605470"/>
              <a:gd name="connsiteY104" fmla="*/ 3217217 h 6858000"/>
              <a:gd name="connsiteX105" fmla="*/ 770350 w 1605470"/>
              <a:gd name="connsiteY105" fmla="*/ 3216125 h 6858000"/>
              <a:gd name="connsiteX106" fmla="*/ 756043 w 1605470"/>
              <a:gd name="connsiteY106" fmla="*/ 3183755 h 6858000"/>
              <a:gd name="connsiteX107" fmla="*/ 756544 w 1605470"/>
              <a:gd name="connsiteY107" fmla="*/ 3178642 h 6858000"/>
              <a:gd name="connsiteX108" fmla="*/ 744144 w 1605470"/>
              <a:gd name="connsiteY108" fmla="*/ 3158586 h 6858000"/>
              <a:gd name="connsiteX109" fmla="*/ 739378 w 1605470"/>
              <a:gd name="connsiteY109" fmla="*/ 3147669 h 6858000"/>
              <a:gd name="connsiteX110" fmla="*/ 734648 w 1605470"/>
              <a:gd name="connsiteY110" fmla="*/ 3145733 h 6858000"/>
              <a:gd name="connsiteX111" fmla="*/ 729329 w 1605470"/>
              <a:gd name="connsiteY111" fmla="*/ 3129034 h 6858000"/>
              <a:gd name="connsiteX112" fmla="*/ 729994 w 1605470"/>
              <a:gd name="connsiteY112" fmla="*/ 3126682 h 6858000"/>
              <a:gd name="connsiteX113" fmla="*/ 720862 w 1605470"/>
              <a:gd name="connsiteY113" fmla="*/ 3114519 h 6858000"/>
              <a:gd name="connsiteX114" fmla="*/ 707471 w 1605470"/>
              <a:gd name="connsiteY114" fmla="*/ 3106272 h 6858000"/>
              <a:gd name="connsiteX115" fmla="*/ 680201 w 1605470"/>
              <a:gd name="connsiteY115" fmla="*/ 2958185 h 6858000"/>
              <a:gd name="connsiteX116" fmla="*/ 622815 w 1605470"/>
              <a:gd name="connsiteY116" fmla="*/ 2762989 h 6858000"/>
              <a:gd name="connsiteX117" fmla="*/ 571733 w 1605470"/>
              <a:gd name="connsiteY117" fmla="*/ 2554718 h 6858000"/>
              <a:gd name="connsiteX118" fmla="*/ 551827 w 1605470"/>
              <a:gd name="connsiteY118" fmla="*/ 2485734 h 6858000"/>
              <a:gd name="connsiteX119" fmla="*/ 542550 w 1605470"/>
              <a:gd name="connsiteY119" fmla="*/ 2447068 h 6858000"/>
              <a:gd name="connsiteX120" fmla="*/ 529511 w 1605470"/>
              <a:gd name="connsiteY120" fmla="*/ 2425819 h 6858000"/>
              <a:gd name="connsiteX121" fmla="*/ 528878 w 1605470"/>
              <a:gd name="connsiteY121" fmla="*/ 2408971 h 6858000"/>
              <a:gd name="connsiteX122" fmla="*/ 535510 w 1605470"/>
              <a:gd name="connsiteY122" fmla="*/ 2402874 h 6858000"/>
              <a:gd name="connsiteX123" fmla="*/ 538122 w 1605470"/>
              <a:gd name="connsiteY123" fmla="*/ 2381443 h 6858000"/>
              <a:gd name="connsiteX124" fmla="*/ 514451 w 1605470"/>
              <a:gd name="connsiteY124" fmla="*/ 2261920 h 6858000"/>
              <a:gd name="connsiteX125" fmla="*/ 504338 w 1605470"/>
              <a:gd name="connsiteY125" fmla="*/ 2195378 h 6858000"/>
              <a:gd name="connsiteX126" fmla="*/ 488555 w 1605470"/>
              <a:gd name="connsiteY126" fmla="*/ 2155135 h 6858000"/>
              <a:gd name="connsiteX127" fmla="*/ 486013 w 1605470"/>
              <a:gd name="connsiteY127" fmla="*/ 2118008 h 6858000"/>
              <a:gd name="connsiteX128" fmla="*/ 487006 w 1605470"/>
              <a:gd name="connsiteY128" fmla="*/ 2050531 h 6858000"/>
              <a:gd name="connsiteX129" fmla="*/ 478812 w 1605470"/>
              <a:gd name="connsiteY129" fmla="*/ 1963269 h 6858000"/>
              <a:gd name="connsiteX130" fmla="*/ 459990 w 1605470"/>
              <a:gd name="connsiteY130" fmla="*/ 1906352 h 6858000"/>
              <a:gd name="connsiteX131" fmla="*/ 436547 w 1605470"/>
              <a:gd name="connsiteY131" fmla="*/ 1861531 h 6858000"/>
              <a:gd name="connsiteX132" fmla="*/ 390346 w 1605470"/>
              <a:gd name="connsiteY132" fmla="*/ 1732919 h 6858000"/>
              <a:gd name="connsiteX133" fmla="*/ 362657 w 1605470"/>
              <a:gd name="connsiteY133" fmla="*/ 1663540 h 6858000"/>
              <a:gd name="connsiteX134" fmla="*/ 361783 w 1605470"/>
              <a:gd name="connsiteY134" fmla="*/ 1615777 h 6858000"/>
              <a:gd name="connsiteX135" fmla="*/ 342578 w 1605470"/>
              <a:gd name="connsiteY135" fmla="*/ 1563678 h 6858000"/>
              <a:gd name="connsiteX136" fmla="*/ 355658 w 1605470"/>
              <a:gd name="connsiteY136" fmla="*/ 1519474 h 6858000"/>
              <a:gd name="connsiteX137" fmla="*/ 348400 w 1605470"/>
              <a:gd name="connsiteY137" fmla="*/ 1477995 h 6858000"/>
              <a:gd name="connsiteX138" fmla="*/ 334485 w 1605470"/>
              <a:gd name="connsiteY138" fmla="*/ 1373769 h 6858000"/>
              <a:gd name="connsiteX139" fmla="*/ 342792 w 1605470"/>
              <a:gd name="connsiteY139" fmla="*/ 1307086 h 6858000"/>
              <a:gd name="connsiteX140" fmla="*/ 343980 w 1605470"/>
              <a:gd name="connsiteY140" fmla="*/ 1189033 h 6858000"/>
              <a:gd name="connsiteX141" fmla="*/ 348665 w 1605470"/>
              <a:gd name="connsiteY141" fmla="*/ 1168288 h 6858000"/>
              <a:gd name="connsiteX142" fmla="*/ 340947 w 1605470"/>
              <a:gd name="connsiteY142" fmla="*/ 1142577 h 6858000"/>
              <a:gd name="connsiteX143" fmla="*/ 330253 w 1605470"/>
              <a:gd name="connsiteY143" fmla="*/ 1088484 h 6858000"/>
              <a:gd name="connsiteX144" fmla="*/ 318989 w 1605470"/>
              <a:gd name="connsiteY144" fmla="*/ 1016103 h 6858000"/>
              <a:gd name="connsiteX145" fmla="*/ 320445 w 1605470"/>
              <a:gd name="connsiteY145" fmla="*/ 932283 h 6858000"/>
              <a:gd name="connsiteX146" fmla="*/ 322681 w 1605470"/>
              <a:gd name="connsiteY146" fmla="*/ 915925 h 6858000"/>
              <a:gd name="connsiteX147" fmla="*/ 315310 w 1605470"/>
              <a:gd name="connsiteY147" fmla="*/ 896999 h 6858000"/>
              <a:gd name="connsiteX148" fmla="*/ 284718 w 1605470"/>
              <a:gd name="connsiteY148" fmla="*/ 821517 h 6858000"/>
              <a:gd name="connsiteX149" fmla="*/ 263668 w 1605470"/>
              <a:gd name="connsiteY149" fmla="*/ 751353 h 6858000"/>
              <a:gd name="connsiteX150" fmla="*/ 263226 w 1605470"/>
              <a:gd name="connsiteY150" fmla="*/ 721230 h 6858000"/>
              <a:gd name="connsiteX151" fmla="*/ 248897 w 1605470"/>
              <a:gd name="connsiteY151" fmla="*/ 681659 h 6858000"/>
              <a:gd name="connsiteX152" fmla="*/ 234316 w 1605470"/>
              <a:gd name="connsiteY152" fmla="*/ 635218 h 6858000"/>
              <a:gd name="connsiteX153" fmla="*/ 239327 w 1605470"/>
              <a:gd name="connsiteY153" fmla="*/ 613763 h 6858000"/>
              <a:gd name="connsiteX154" fmla="*/ 225269 w 1605470"/>
              <a:gd name="connsiteY154" fmla="*/ 598582 h 6858000"/>
              <a:gd name="connsiteX155" fmla="*/ 224950 w 1605470"/>
              <a:gd name="connsiteY155" fmla="*/ 576846 h 6858000"/>
              <a:gd name="connsiteX156" fmla="*/ 204576 w 1605470"/>
              <a:gd name="connsiteY156" fmla="*/ 530055 h 6858000"/>
              <a:gd name="connsiteX157" fmla="*/ 219064 w 1605470"/>
              <a:gd name="connsiteY157" fmla="*/ 469651 h 6858000"/>
              <a:gd name="connsiteX158" fmla="*/ 195012 w 1605470"/>
              <a:gd name="connsiteY158" fmla="*/ 448559 h 6858000"/>
              <a:gd name="connsiteX159" fmla="*/ 201434 w 1605470"/>
              <a:gd name="connsiteY159" fmla="*/ 441529 h 6858000"/>
              <a:gd name="connsiteX160" fmla="*/ 200655 w 1605470"/>
              <a:gd name="connsiteY160" fmla="*/ 428927 h 6858000"/>
              <a:gd name="connsiteX161" fmla="*/ 190059 w 1605470"/>
              <a:gd name="connsiteY161" fmla="*/ 430161 h 6858000"/>
              <a:gd name="connsiteX162" fmla="*/ 167079 w 1605470"/>
              <a:gd name="connsiteY162" fmla="*/ 367211 h 6858000"/>
              <a:gd name="connsiteX163" fmla="*/ 124571 w 1605470"/>
              <a:gd name="connsiteY163" fmla="*/ 302178 h 6858000"/>
              <a:gd name="connsiteX164" fmla="*/ 103243 w 1605470"/>
              <a:gd name="connsiteY164" fmla="*/ 211375 h 6858000"/>
              <a:gd name="connsiteX165" fmla="*/ 94571 w 1605470"/>
              <a:gd name="connsiteY165" fmla="*/ 184179 h 6858000"/>
              <a:gd name="connsiteX166" fmla="*/ 13437 w 1605470"/>
              <a:gd name="connsiteY166" fmla="*/ 19287 h 6858000"/>
              <a:gd name="connsiteX167" fmla="*/ 0 w 1605470"/>
              <a:gd name="connsiteY16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66414 w 1605470"/>
              <a:gd name="connsiteY98" fmla="*/ 3348763 h 6858000"/>
              <a:gd name="connsiteX99" fmla="*/ 764166 w 1605470"/>
              <a:gd name="connsiteY99" fmla="*/ 3341588 h 6858000"/>
              <a:gd name="connsiteX100" fmla="*/ 749397 w 1605470"/>
              <a:gd name="connsiteY100" fmla="*/ 3307769 h 6858000"/>
              <a:gd name="connsiteX101" fmla="*/ 766960 w 1605470"/>
              <a:gd name="connsiteY101" fmla="*/ 3250522 h 6858000"/>
              <a:gd name="connsiteX102" fmla="*/ 767385 w 1605470"/>
              <a:gd name="connsiteY102" fmla="*/ 3229163 h 6858000"/>
              <a:gd name="connsiteX103" fmla="*/ 769208 w 1605470"/>
              <a:gd name="connsiteY103" fmla="*/ 3217217 h 6858000"/>
              <a:gd name="connsiteX104" fmla="*/ 770350 w 1605470"/>
              <a:gd name="connsiteY104" fmla="*/ 3216125 h 6858000"/>
              <a:gd name="connsiteX105" fmla="*/ 756043 w 1605470"/>
              <a:gd name="connsiteY105" fmla="*/ 3183755 h 6858000"/>
              <a:gd name="connsiteX106" fmla="*/ 756544 w 1605470"/>
              <a:gd name="connsiteY106" fmla="*/ 3178642 h 6858000"/>
              <a:gd name="connsiteX107" fmla="*/ 744144 w 1605470"/>
              <a:gd name="connsiteY107" fmla="*/ 3158586 h 6858000"/>
              <a:gd name="connsiteX108" fmla="*/ 739378 w 1605470"/>
              <a:gd name="connsiteY108" fmla="*/ 3147669 h 6858000"/>
              <a:gd name="connsiteX109" fmla="*/ 734648 w 1605470"/>
              <a:gd name="connsiteY109" fmla="*/ 3145733 h 6858000"/>
              <a:gd name="connsiteX110" fmla="*/ 729329 w 1605470"/>
              <a:gd name="connsiteY110" fmla="*/ 3129034 h 6858000"/>
              <a:gd name="connsiteX111" fmla="*/ 729994 w 1605470"/>
              <a:gd name="connsiteY111" fmla="*/ 3126682 h 6858000"/>
              <a:gd name="connsiteX112" fmla="*/ 720862 w 1605470"/>
              <a:gd name="connsiteY112" fmla="*/ 3114519 h 6858000"/>
              <a:gd name="connsiteX113" fmla="*/ 707471 w 1605470"/>
              <a:gd name="connsiteY113" fmla="*/ 3106272 h 6858000"/>
              <a:gd name="connsiteX114" fmla="*/ 680201 w 1605470"/>
              <a:gd name="connsiteY114" fmla="*/ 2958185 h 6858000"/>
              <a:gd name="connsiteX115" fmla="*/ 622815 w 1605470"/>
              <a:gd name="connsiteY115" fmla="*/ 2762989 h 6858000"/>
              <a:gd name="connsiteX116" fmla="*/ 571733 w 1605470"/>
              <a:gd name="connsiteY116" fmla="*/ 2554718 h 6858000"/>
              <a:gd name="connsiteX117" fmla="*/ 551827 w 1605470"/>
              <a:gd name="connsiteY117" fmla="*/ 2485734 h 6858000"/>
              <a:gd name="connsiteX118" fmla="*/ 542550 w 1605470"/>
              <a:gd name="connsiteY118" fmla="*/ 2447068 h 6858000"/>
              <a:gd name="connsiteX119" fmla="*/ 529511 w 1605470"/>
              <a:gd name="connsiteY119" fmla="*/ 2425819 h 6858000"/>
              <a:gd name="connsiteX120" fmla="*/ 528878 w 1605470"/>
              <a:gd name="connsiteY120" fmla="*/ 2408971 h 6858000"/>
              <a:gd name="connsiteX121" fmla="*/ 535510 w 1605470"/>
              <a:gd name="connsiteY121" fmla="*/ 2402874 h 6858000"/>
              <a:gd name="connsiteX122" fmla="*/ 538122 w 1605470"/>
              <a:gd name="connsiteY122" fmla="*/ 2381443 h 6858000"/>
              <a:gd name="connsiteX123" fmla="*/ 514451 w 1605470"/>
              <a:gd name="connsiteY123" fmla="*/ 2261920 h 6858000"/>
              <a:gd name="connsiteX124" fmla="*/ 504338 w 1605470"/>
              <a:gd name="connsiteY124" fmla="*/ 2195378 h 6858000"/>
              <a:gd name="connsiteX125" fmla="*/ 488555 w 1605470"/>
              <a:gd name="connsiteY125" fmla="*/ 2155135 h 6858000"/>
              <a:gd name="connsiteX126" fmla="*/ 486013 w 1605470"/>
              <a:gd name="connsiteY126" fmla="*/ 2118008 h 6858000"/>
              <a:gd name="connsiteX127" fmla="*/ 487006 w 1605470"/>
              <a:gd name="connsiteY127" fmla="*/ 2050531 h 6858000"/>
              <a:gd name="connsiteX128" fmla="*/ 478812 w 1605470"/>
              <a:gd name="connsiteY128" fmla="*/ 1963269 h 6858000"/>
              <a:gd name="connsiteX129" fmla="*/ 459990 w 1605470"/>
              <a:gd name="connsiteY129" fmla="*/ 1906352 h 6858000"/>
              <a:gd name="connsiteX130" fmla="*/ 436547 w 1605470"/>
              <a:gd name="connsiteY130" fmla="*/ 1861531 h 6858000"/>
              <a:gd name="connsiteX131" fmla="*/ 390346 w 1605470"/>
              <a:gd name="connsiteY131" fmla="*/ 1732919 h 6858000"/>
              <a:gd name="connsiteX132" fmla="*/ 362657 w 1605470"/>
              <a:gd name="connsiteY132" fmla="*/ 1663540 h 6858000"/>
              <a:gd name="connsiteX133" fmla="*/ 361783 w 1605470"/>
              <a:gd name="connsiteY133" fmla="*/ 1615777 h 6858000"/>
              <a:gd name="connsiteX134" fmla="*/ 342578 w 1605470"/>
              <a:gd name="connsiteY134" fmla="*/ 1563678 h 6858000"/>
              <a:gd name="connsiteX135" fmla="*/ 355658 w 1605470"/>
              <a:gd name="connsiteY135" fmla="*/ 1519474 h 6858000"/>
              <a:gd name="connsiteX136" fmla="*/ 348400 w 1605470"/>
              <a:gd name="connsiteY136" fmla="*/ 1477995 h 6858000"/>
              <a:gd name="connsiteX137" fmla="*/ 334485 w 1605470"/>
              <a:gd name="connsiteY137" fmla="*/ 1373769 h 6858000"/>
              <a:gd name="connsiteX138" fmla="*/ 342792 w 1605470"/>
              <a:gd name="connsiteY138" fmla="*/ 1307086 h 6858000"/>
              <a:gd name="connsiteX139" fmla="*/ 343980 w 1605470"/>
              <a:gd name="connsiteY139" fmla="*/ 1189033 h 6858000"/>
              <a:gd name="connsiteX140" fmla="*/ 348665 w 1605470"/>
              <a:gd name="connsiteY140" fmla="*/ 1168288 h 6858000"/>
              <a:gd name="connsiteX141" fmla="*/ 340947 w 1605470"/>
              <a:gd name="connsiteY141" fmla="*/ 1142577 h 6858000"/>
              <a:gd name="connsiteX142" fmla="*/ 330253 w 1605470"/>
              <a:gd name="connsiteY142" fmla="*/ 1088484 h 6858000"/>
              <a:gd name="connsiteX143" fmla="*/ 318989 w 1605470"/>
              <a:gd name="connsiteY143" fmla="*/ 1016103 h 6858000"/>
              <a:gd name="connsiteX144" fmla="*/ 320445 w 1605470"/>
              <a:gd name="connsiteY144" fmla="*/ 932283 h 6858000"/>
              <a:gd name="connsiteX145" fmla="*/ 322681 w 1605470"/>
              <a:gd name="connsiteY145" fmla="*/ 915925 h 6858000"/>
              <a:gd name="connsiteX146" fmla="*/ 315310 w 1605470"/>
              <a:gd name="connsiteY146" fmla="*/ 896999 h 6858000"/>
              <a:gd name="connsiteX147" fmla="*/ 284718 w 1605470"/>
              <a:gd name="connsiteY147" fmla="*/ 821517 h 6858000"/>
              <a:gd name="connsiteX148" fmla="*/ 263668 w 1605470"/>
              <a:gd name="connsiteY148" fmla="*/ 751353 h 6858000"/>
              <a:gd name="connsiteX149" fmla="*/ 263226 w 1605470"/>
              <a:gd name="connsiteY149" fmla="*/ 721230 h 6858000"/>
              <a:gd name="connsiteX150" fmla="*/ 248897 w 1605470"/>
              <a:gd name="connsiteY150" fmla="*/ 681659 h 6858000"/>
              <a:gd name="connsiteX151" fmla="*/ 234316 w 1605470"/>
              <a:gd name="connsiteY151" fmla="*/ 635218 h 6858000"/>
              <a:gd name="connsiteX152" fmla="*/ 239327 w 1605470"/>
              <a:gd name="connsiteY152" fmla="*/ 613763 h 6858000"/>
              <a:gd name="connsiteX153" fmla="*/ 225269 w 1605470"/>
              <a:gd name="connsiteY153" fmla="*/ 598582 h 6858000"/>
              <a:gd name="connsiteX154" fmla="*/ 224950 w 1605470"/>
              <a:gd name="connsiteY154" fmla="*/ 576846 h 6858000"/>
              <a:gd name="connsiteX155" fmla="*/ 204576 w 1605470"/>
              <a:gd name="connsiteY155" fmla="*/ 530055 h 6858000"/>
              <a:gd name="connsiteX156" fmla="*/ 219064 w 1605470"/>
              <a:gd name="connsiteY156" fmla="*/ 469651 h 6858000"/>
              <a:gd name="connsiteX157" fmla="*/ 195012 w 1605470"/>
              <a:gd name="connsiteY157" fmla="*/ 448559 h 6858000"/>
              <a:gd name="connsiteX158" fmla="*/ 201434 w 1605470"/>
              <a:gd name="connsiteY158" fmla="*/ 441529 h 6858000"/>
              <a:gd name="connsiteX159" fmla="*/ 200655 w 1605470"/>
              <a:gd name="connsiteY159" fmla="*/ 428927 h 6858000"/>
              <a:gd name="connsiteX160" fmla="*/ 190059 w 1605470"/>
              <a:gd name="connsiteY160" fmla="*/ 430161 h 6858000"/>
              <a:gd name="connsiteX161" fmla="*/ 167079 w 1605470"/>
              <a:gd name="connsiteY161" fmla="*/ 367211 h 6858000"/>
              <a:gd name="connsiteX162" fmla="*/ 124571 w 1605470"/>
              <a:gd name="connsiteY162" fmla="*/ 302178 h 6858000"/>
              <a:gd name="connsiteX163" fmla="*/ 103243 w 1605470"/>
              <a:gd name="connsiteY163" fmla="*/ 211375 h 6858000"/>
              <a:gd name="connsiteX164" fmla="*/ 94571 w 1605470"/>
              <a:gd name="connsiteY164" fmla="*/ 184179 h 6858000"/>
              <a:gd name="connsiteX165" fmla="*/ 13437 w 1605470"/>
              <a:gd name="connsiteY165" fmla="*/ 19287 h 6858000"/>
              <a:gd name="connsiteX166" fmla="*/ 0 w 1605470"/>
              <a:gd name="connsiteY16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64166 w 1605470"/>
              <a:gd name="connsiteY98" fmla="*/ 3341588 h 6858000"/>
              <a:gd name="connsiteX99" fmla="*/ 749397 w 1605470"/>
              <a:gd name="connsiteY99" fmla="*/ 3307769 h 6858000"/>
              <a:gd name="connsiteX100" fmla="*/ 766960 w 1605470"/>
              <a:gd name="connsiteY100" fmla="*/ 3250522 h 6858000"/>
              <a:gd name="connsiteX101" fmla="*/ 767385 w 1605470"/>
              <a:gd name="connsiteY101" fmla="*/ 3229163 h 6858000"/>
              <a:gd name="connsiteX102" fmla="*/ 769208 w 1605470"/>
              <a:gd name="connsiteY102" fmla="*/ 3217217 h 6858000"/>
              <a:gd name="connsiteX103" fmla="*/ 770350 w 1605470"/>
              <a:gd name="connsiteY103" fmla="*/ 3216125 h 6858000"/>
              <a:gd name="connsiteX104" fmla="*/ 756043 w 1605470"/>
              <a:gd name="connsiteY104" fmla="*/ 3183755 h 6858000"/>
              <a:gd name="connsiteX105" fmla="*/ 756544 w 1605470"/>
              <a:gd name="connsiteY105" fmla="*/ 3178642 h 6858000"/>
              <a:gd name="connsiteX106" fmla="*/ 744144 w 1605470"/>
              <a:gd name="connsiteY106" fmla="*/ 3158586 h 6858000"/>
              <a:gd name="connsiteX107" fmla="*/ 739378 w 1605470"/>
              <a:gd name="connsiteY107" fmla="*/ 3147669 h 6858000"/>
              <a:gd name="connsiteX108" fmla="*/ 734648 w 1605470"/>
              <a:gd name="connsiteY108" fmla="*/ 3145733 h 6858000"/>
              <a:gd name="connsiteX109" fmla="*/ 729329 w 1605470"/>
              <a:gd name="connsiteY109" fmla="*/ 3129034 h 6858000"/>
              <a:gd name="connsiteX110" fmla="*/ 729994 w 1605470"/>
              <a:gd name="connsiteY110" fmla="*/ 3126682 h 6858000"/>
              <a:gd name="connsiteX111" fmla="*/ 720862 w 1605470"/>
              <a:gd name="connsiteY111" fmla="*/ 3114519 h 6858000"/>
              <a:gd name="connsiteX112" fmla="*/ 707471 w 1605470"/>
              <a:gd name="connsiteY112" fmla="*/ 3106272 h 6858000"/>
              <a:gd name="connsiteX113" fmla="*/ 680201 w 1605470"/>
              <a:gd name="connsiteY113" fmla="*/ 2958185 h 6858000"/>
              <a:gd name="connsiteX114" fmla="*/ 622815 w 1605470"/>
              <a:gd name="connsiteY114" fmla="*/ 2762989 h 6858000"/>
              <a:gd name="connsiteX115" fmla="*/ 571733 w 1605470"/>
              <a:gd name="connsiteY115" fmla="*/ 2554718 h 6858000"/>
              <a:gd name="connsiteX116" fmla="*/ 551827 w 1605470"/>
              <a:gd name="connsiteY116" fmla="*/ 2485734 h 6858000"/>
              <a:gd name="connsiteX117" fmla="*/ 542550 w 1605470"/>
              <a:gd name="connsiteY117" fmla="*/ 2447068 h 6858000"/>
              <a:gd name="connsiteX118" fmla="*/ 529511 w 1605470"/>
              <a:gd name="connsiteY118" fmla="*/ 2425819 h 6858000"/>
              <a:gd name="connsiteX119" fmla="*/ 528878 w 1605470"/>
              <a:gd name="connsiteY119" fmla="*/ 2408971 h 6858000"/>
              <a:gd name="connsiteX120" fmla="*/ 535510 w 1605470"/>
              <a:gd name="connsiteY120" fmla="*/ 2402874 h 6858000"/>
              <a:gd name="connsiteX121" fmla="*/ 538122 w 1605470"/>
              <a:gd name="connsiteY121" fmla="*/ 2381443 h 6858000"/>
              <a:gd name="connsiteX122" fmla="*/ 514451 w 1605470"/>
              <a:gd name="connsiteY122" fmla="*/ 2261920 h 6858000"/>
              <a:gd name="connsiteX123" fmla="*/ 504338 w 1605470"/>
              <a:gd name="connsiteY123" fmla="*/ 2195378 h 6858000"/>
              <a:gd name="connsiteX124" fmla="*/ 488555 w 1605470"/>
              <a:gd name="connsiteY124" fmla="*/ 2155135 h 6858000"/>
              <a:gd name="connsiteX125" fmla="*/ 486013 w 1605470"/>
              <a:gd name="connsiteY125" fmla="*/ 2118008 h 6858000"/>
              <a:gd name="connsiteX126" fmla="*/ 487006 w 1605470"/>
              <a:gd name="connsiteY126" fmla="*/ 2050531 h 6858000"/>
              <a:gd name="connsiteX127" fmla="*/ 478812 w 1605470"/>
              <a:gd name="connsiteY127" fmla="*/ 1963269 h 6858000"/>
              <a:gd name="connsiteX128" fmla="*/ 459990 w 1605470"/>
              <a:gd name="connsiteY128" fmla="*/ 1906352 h 6858000"/>
              <a:gd name="connsiteX129" fmla="*/ 436547 w 1605470"/>
              <a:gd name="connsiteY129" fmla="*/ 1861531 h 6858000"/>
              <a:gd name="connsiteX130" fmla="*/ 390346 w 1605470"/>
              <a:gd name="connsiteY130" fmla="*/ 1732919 h 6858000"/>
              <a:gd name="connsiteX131" fmla="*/ 362657 w 1605470"/>
              <a:gd name="connsiteY131" fmla="*/ 1663540 h 6858000"/>
              <a:gd name="connsiteX132" fmla="*/ 361783 w 1605470"/>
              <a:gd name="connsiteY132" fmla="*/ 1615777 h 6858000"/>
              <a:gd name="connsiteX133" fmla="*/ 342578 w 1605470"/>
              <a:gd name="connsiteY133" fmla="*/ 1563678 h 6858000"/>
              <a:gd name="connsiteX134" fmla="*/ 355658 w 1605470"/>
              <a:gd name="connsiteY134" fmla="*/ 1519474 h 6858000"/>
              <a:gd name="connsiteX135" fmla="*/ 348400 w 1605470"/>
              <a:gd name="connsiteY135" fmla="*/ 1477995 h 6858000"/>
              <a:gd name="connsiteX136" fmla="*/ 334485 w 1605470"/>
              <a:gd name="connsiteY136" fmla="*/ 1373769 h 6858000"/>
              <a:gd name="connsiteX137" fmla="*/ 342792 w 1605470"/>
              <a:gd name="connsiteY137" fmla="*/ 1307086 h 6858000"/>
              <a:gd name="connsiteX138" fmla="*/ 343980 w 1605470"/>
              <a:gd name="connsiteY138" fmla="*/ 1189033 h 6858000"/>
              <a:gd name="connsiteX139" fmla="*/ 348665 w 1605470"/>
              <a:gd name="connsiteY139" fmla="*/ 1168288 h 6858000"/>
              <a:gd name="connsiteX140" fmla="*/ 340947 w 1605470"/>
              <a:gd name="connsiteY140" fmla="*/ 1142577 h 6858000"/>
              <a:gd name="connsiteX141" fmla="*/ 330253 w 1605470"/>
              <a:gd name="connsiteY141" fmla="*/ 1088484 h 6858000"/>
              <a:gd name="connsiteX142" fmla="*/ 318989 w 1605470"/>
              <a:gd name="connsiteY142" fmla="*/ 1016103 h 6858000"/>
              <a:gd name="connsiteX143" fmla="*/ 320445 w 1605470"/>
              <a:gd name="connsiteY143" fmla="*/ 932283 h 6858000"/>
              <a:gd name="connsiteX144" fmla="*/ 322681 w 1605470"/>
              <a:gd name="connsiteY144" fmla="*/ 915925 h 6858000"/>
              <a:gd name="connsiteX145" fmla="*/ 315310 w 1605470"/>
              <a:gd name="connsiteY145" fmla="*/ 896999 h 6858000"/>
              <a:gd name="connsiteX146" fmla="*/ 284718 w 1605470"/>
              <a:gd name="connsiteY146" fmla="*/ 821517 h 6858000"/>
              <a:gd name="connsiteX147" fmla="*/ 263668 w 1605470"/>
              <a:gd name="connsiteY147" fmla="*/ 751353 h 6858000"/>
              <a:gd name="connsiteX148" fmla="*/ 263226 w 1605470"/>
              <a:gd name="connsiteY148" fmla="*/ 721230 h 6858000"/>
              <a:gd name="connsiteX149" fmla="*/ 248897 w 1605470"/>
              <a:gd name="connsiteY149" fmla="*/ 681659 h 6858000"/>
              <a:gd name="connsiteX150" fmla="*/ 234316 w 1605470"/>
              <a:gd name="connsiteY150" fmla="*/ 635218 h 6858000"/>
              <a:gd name="connsiteX151" fmla="*/ 239327 w 1605470"/>
              <a:gd name="connsiteY151" fmla="*/ 613763 h 6858000"/>
              <a:gd name="connsiteX152" fmla="*/ 225269 w 1605470"/>
              <a:gd name="connsiteY152" fmla="*/ 598582 h 6858000"/>
              <a:gd name="connsiteX153" fmla="*/ 224950 w 1605470"/>
              <a:gd name="connsiteY153" fmla="*/ 576846 h 6858000"/>
              <a:gd name="connsiteX154" fmla="*/ 204576 w 1605470"/>
              <a:gd name="connsiteY154" fmla="*/ 530055 h 6858000"/>
              <a:gd name="connsiteX155" fmla="*/ 219064 w 1605470"/>
              <a:gd name="connsiteY155" fmla="*/ 469651 h 6858000"/>
              <a:gd name="connsiteX156" fmla="*/ 195012 w 1605470"/>
              <a:gd name="connsiteY156" fmla="*/ 448559 h 6858000"/>
              <a:gd name="connsiteX157" fmla="*/ 201434 w 1605470"/>
              <a:gd name="connsiteY157" fmla="*/ 441529 h 6858000"/>
              <a:gd name="connsiteX158" fmla="*/ 200655 w 1605470"/>
              <a:gd name="connsiteY158" fmla="*/ 428927 h 6858000"/>
              <a:gd name="connsiteX159" fmla="*/ 190059 w 1605470"/>
              <a:gd name="connsiteY159" fmla="*/ 430161 h 6858000"/>
              <a:gd name="connsiteX160" fmla="*/ 167079 w 1605470"/>
              <a:gd name="connsiteY160" fmla="*/ 367211 h 6858000"/>
              <a:gd name="connsiteX161" fmla="*/ 124571 w 1605470"/>
              <a:gd name="connsiteY161" fmla="*/ 302178 h 6858000"/>
              <a:gd name="connsiteX162" fmla="*/ 103243 w 1605470"/>
              <a:gd name="connsiteY162" fmla="*/ 211375 h 6858000"/>
              <a:gd name="connsiteX163" fmla="*/ 94571 w 1605470"/>
              <a:gd name="connsiteY163" fmla="*/ 184179 h 6858000"/>
              <a:gd name="connsiteX164" fmla="*/ 13437 w 1605470"/>
              <a:gd name="connsiteY164" fmla="*/ 19287 h 6858000"/>
              <a:gd name="connsiteX165" fmla="*/ 0 w 1605470"/>
              <a:gd name="connsiteY16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49397 w 1605470"/>
              <a:gd name="connsiteY98" fmla="*/ 3307769 h 6858000"/>
              <a:gd name="connsiteX99" fmla="*/ 766960 w 1605470"/>
              <a:gd name="connsiteY99" fmla="*/ 3250522 h 6858000"/>
              <a:gd name="connsiteX100" fmla="*/ 767385 w 1605470"/>
              <a:gd name="connsiteY100" fmla="*/ 3229163 h 6858000"/>
              <a:gd name="connsiteX101" fmla="*/ 769208 w 1605470"/>
              <a:gd name="connsiteY101" fmla="*/ 3217217 h 6858000"/>
              <a:gd name="connsiteX102" fmla="*/ 770350 w 1605470"/>
              <a:gd name="connsiteY102" fmla="*/ 3216125 h 6858000"/>
              <a:gd name="connsiteX103" fmla="*/ 756043 w 1605470"/>
              <a:gd name="connsiteY103" fmla="*/ 3183755 h 6858000"/>
              <a:gd name="connsiteX104" fmla="*/ 756544 w 1605470"/>
              <a:gd name="connsiteY104" fmla="*/ 3178642 h 6858000"/>
              <a:gd name="connsiteX105" fmla="*/ 744144 w 1605470"/>
              <a:gd name="connsiteY105" fmla="*/ 3158586 h 6858000"/>
              <a:gd name="connsiteX106" fmla="*/ 739378 w 1605470"/>
              <a:gd name="connsiteY106" fmla="*/ 3147669 h 6858000"/>
              <a:gd name="connsiteX107" fmla="*/ 734648 w 1605470"/>
              <a:gd name="connsiteY107" fmla="*/ 3145733 h 6858000"/>
              <a:gd name="connsiteX108" fmla="*/ 729329 w 1605470"/>
              <a:gd name="connsiteY108" fmla="*/ 3129034 h 6858000"/>
              <a:gd name="connsiteX109" fmla="*/ 729994 w 1605470"/>
              <a:gd name="connsiteY109" fmla="*/ 3126682 h 6858000"/>
              <a:gd name="connsiteX110" fmla="*/ 720862 w 1605470"/>
              <a:gd name="connsiteY110" fmla="*/ 3114519 h 6858000"/>
              <a:gd name="connsiteX111" fmla="*/ 707471 w 1605470"/>
              <a:gd name="connsiteY111" fmla="*/ 3106272 h 6858000"/>
              <a:gd name="connsiteX112" fmla="*/ 680201 w 1605470"/>
              <a:gd name="connsiteY112" fmla="*/ 2958185 h 6858000"/>
              <a:gd name="connsiteX113" fmla="*/ 622815 w 1605470"/>
              <a:gd name="connsiteY113" fmla="*/ 2762989 h 6858000"/>
              <a:gd name="connsiteX114" fmla="*/ 571733 w 1605470"/>
              <a:gd name="connsiteY114" fmla="*/ 2554718 h 6858000"/>
              <a:gd name="connsiteX115" fmla="*/ 551827 w 1605470"/>
              <a:gd name="connsiteY115" fmla="*/ 2485734 h 6858000"/>
              <a:gd name="connsiteX116" fmla="*/ 542550 w 1605470"/>
              <a:gd name="connsiteY116" fmla="*/ 2447068 h 6858000"/>
              <a:gd name="connsiteX117" fmla="*/ 529511 w 1605470"/>
              <a:gd name="connsiteY117" fmla="*/ 2425819 h 6858000"/>
              <a:gd name="connsiteX118" fmla="*/ 528878 w 1605470"/>
              <a:gd name="connsiteY118" fmla="*/ 2408971 h 6858000"/>
              <a:gd name="connsiteX119" fmla="*/ 535510 w 1605470"/>
              <a:gd name="connsiteY119" fmla="*/ 2402874 h 6858000"/>
              <a:gd name="connsiteX120" fmla="*/ 538122 w 1605470"/>
              <a:gd name="connsiteY120" fmla="*/ 2381443 h 6858000"/>
              <a:gd name="connsiteX121" fmla="*/ 514451 w 1605470"/>
              <a:gd name="connsiteY121" fmla="*/ 2261920 h 6858000"/>
              <a:gd name="connsiteX122" fmla="*/ 504338 w 1605470"/>
              <a:gd name="connsiteY122" fmla="*/ 2195378 h 6858000"/>
              <a:gd name="connsiteX123" fmla="*/ 488555 w 1605470"/>
              <a:gd name="connsiteY123" fmla="*/ 2155135 h 6858000"/>
              <a:gd name="connsiteX124" fmla="*/ 486013 w 1605470"/>
              <a:gd name="connsiteY124" fmla="*/ 2118008 h 6858000"/>
              <a:gd name="connsiteX125" fmla="*/ 487006 w 1605470"/>
              <a:gd name="connsiteY125" fmla="*/ 2050531 h 6858000"/>
              <a:gd name="connsiteX126" fmla="*/ 478812 w 1605470"/>
              <a:gd name="connsiteY126" fmla="*/ 1963269 h 6858000"/>
              <a:gd name="connsiteX127" fmla="*/ 459990 w 1605470"/>
              <a:gd name="connsiteY127" fmla="*/ 1906352 h 6858000"/>
              <a:gd name="connsiteX128" fmla="*/ 436547 w 1605470"/>
              <a:gd name="connsiteY128" fmla="*/ 1861531 h 6858000"/>
              <a:gd name="connsiteX129" fmla="*/ 390346 w 1605470"/>
              <a:gd name="connsiteY129" fmla="*/ 1732919 h 6858000"/>
              <a:gd name="connsiteX130" fmla="*/ 362657 w 1605470"/>
              <a:gd name="connsiteY130" fmla="*/ 1663540 h 6858000"/>
              <a:gd name="connsiteX131" fmla="*/ 361783 w 1605470"/>
              <a:gd name="connsiteY131" fmla="*/ 1615777 h 6858000"/>
              <a:gd name="connsiteX132" fmla="*/ 342578 w 1605470"/>
              <a:gd name="connsiteY132" fmla="*/ 1563678 h 6858000"/>
              <a:gd name="connsiteX133" fmla="*/ 355658 w 1605470"/>
              <a:gd name="connsiteY133" fmla="*/ 1519474 h 6858000"/>
              <a:gd name="connsiteX134" fmla="*/ 348400 w 1605470"/>
              <a:gd name="connsiteY134" fmla="*/ 1477995 h 6858000"/>
              <a:gd name="connsiteX135" fmla="*/ 334485 w 1605470"/>
              <a:gd name="connsiteY135" fmla="*/ 1373769 h 6858000"/>
              <a:gd name="connsiteX136" fmla="*/ 342792 w 1605470"/>
              <a:gd name="connsiteY136" fmla="*/ 1307086 h 6858000"/>
              <a:gd name="connsiteX137" fmla="*/ 343980 w 1605470"/>
              <a:gd name="connsiteY137" fmla="*/ 1189033 h 6858000"/>
              <a:gd name="connsiteX138" fmla="*/ 348665 w 1605470"/>
              <a:gd name="connsiteY138" fmla="*/ 1168288 h 6858000"/>
              <a:gd name="connsiteX139" fmla="*/ 340947 w 1605470"/>
              <a:gd name="connsiteY139" fmla="*/ 1142577 h 6858000"/>
              <a:gd name="connsiteX140" fmla="*/ 330253 w 1605470"/>
              <a:gd name="connsiteY140" fmla="*/ 1088484 h 6858000"/>
              <a:gd name="connsiteX141" fmla="*/ 318989 w 1605470"/>
              <a:gd name="connsiteY141" fmla="*/ 1016103 h 6858000"/>
              <a:gd name="connsiteX142" fmla="*/ 320445 w 1605470"/>
              <a:gd name="connsiteY142" fmla="*/ 932283 h 6858000"/>
              <a:gd name="connsiteX143" fmla="*/ 322681 w 1605470"/>
              <a:gd name="connsiteY143" fmla="*/ 915925 h 6858000"/>
              <a:gd name="connsiteX144" fmla="*/ 315310 w 1605470"/>
              <a:gd name="connsiteY144" fmla="*/ 896999 h 6858000"/>
              <a:gd name="connsiteX145" fmla="*/ 284718 w 1605470"/>
              <a:gd name="connsiteY145" fmla="*/ 821517 h 6858000"/>
              <a:gd name="connsiteX146" fmla="*/ 263668 w 1605470"/>
              <a:gd name="connsiteY146" fmla="*/ 751353 h 6858000"/>
              <a:gd name="connsiteX147" fmla="*/ 263226 w 1605470"/>
              <a:gd name="connsiteY147" fmla="*/ 721230 h 6858000"/>
              <a:gd name="connsiteX148" fmla="*/ 248897 w 1605470"/>
              <a:gd name="connsiteY148" fmla="*/ 681659 h 6858000"/>
              <a:gd name="connsiteX149" fmla="*/ 234316 w 1605470"/>
              <a:gd name="connsiteY149" fmla="*/ 635218 h 6858000"/>
              <a:gd name="connsiteX150" fmla="*/ 239327 w 1605470"/>
              <a:gd name="connsiteY150" fmla="*/ 613763 h 6858000"/>
              <a:gd name="connsiteX151" fmla="*/ 225269 w 1605470"/>
              <a:gd name="connsiteY151" fmla="*/ 598582 h 6858000"/>
              <a:gd name="connsiteX152" fmla="*/ 224950 w 1605470"/>
              <a:gd name="connsiteY152" fmla="*/ 576846 h 6858000"/>
              <a:gd name="connsiteX153" fmla="*/ 204576 w 1605470"/>
              <a:gd name="connsiteY153" fmla="*/ 530055 h 6858000"/>
              <a:gd name="connsiteX154" fmla="*/ 219064 w 1605470"/>
              <a:gd name="connsiteY154" fmla="*/ 469651 h 6858000"/>
              <a:gd name="connsiteX155" fmla="*/ 195012 w 1605470"/>
              <a:gd name="connsiteY155" fmla="*/ 448559 h 6858000"/>
              <a:gd name="connsiteX156" fmla="*/ 201434 w 1605470"/>
              <a:gd name="connsiteY156" fmla="*/ 441529 h 6858000"/>
              <a:gd name="connsiteX157" fmla="*/ 200655 w 1605470"/>
              <a:gd name="connsiteY157" fmla="*/ 428927 h 6858000"/>
              <a:gd name="connsiteX158" fmla="*/ 190059 w 1605470"/>
              <a:gd name="connsiteY158" fmla="*/ 430161 h 6858000"/>
              <a:gd name="connsiteX159" fmla="*/ 167079 w 1605470"/>
              <a:gd name="connsiteY159" fmla="*/ 367211 h 6858000"/>
              <a:gd name="connsiteX160" fmla="*/ 124571 w 1605470"/>
              <a:gd name="connsiteY160" fmla="*/ 302178 h 6858000"/>
              <a:gd name="connsiteX161" fmla="*/ 103243 w 1605470"/>
              <a:gd name="connsiteY161" fmla="*/ 211375 h 6858000"/>
              <a:gd name="connsiteX162" fmla="*/ 94571 w 1605470"/>
              <a:gd name="connsiteY162" fmla="*/ 184179 h 6858000"/>
              <a:gd name="connsiteX163" fmla="*/ 13437 w 1605470"/>
              <a:gd name="connsiteY163" fmla="*/ 19287 h 6858000"/>
              <a:gd name="connsiteX164" fmla="*/ 0 w 1605470"/>
              <a:gd name="connsiteY16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49397 w 1605470"/>
              <a:gd name="connsiteY97" fmla="*/ 3307769 h 6858000"/>
              <a:gd name="connsiteX98" fmla="*/ 766960 w 1605470"/>
              <a:gd name="connsiteY98" fmla="*/ 3250522 h 6858000"/>
              <a:gd name="connsiteX99" fmla="*/ 767385 w 1605470"/>
              <a:gd name="connsiteY99" fmla="*/ 3229163 h 6858000"/>
              <a:gd name="connsiteX100" fmla="*/ 769208 w 1605470"/>
              <a:gd name="connsiteY100" fmla="*/ 3217217 h 6858000"/>
              <a:gd name="connsiteX101" fmla="*/ 770350 w 1605470"/>
              <a:gd name="connsiteY101" fmla="*/ 3216125 h 6858000"/>
              <a:gd name="connsiteX102" fmla="*/ 756043 w 1605470"/>
              <a:gd name="connsiteY102" fmla="*/ 3183755 h 6858000"/>
              <a:gd name="connsiteX103" fmla="*/ 756544 w 1605470"/>
              <a:gd name="connsiteY103" fmla="*/ 3178642 h 6858000"/>
              <a:gd name="connsiteX104" fmla="*/ 744144 w 1605470"/>
              <a:gd name="connsiteY104" fmla="*/ 3158586 h 6858000"/>
              <a:gd name="connsiteX105" fmla="*/ 739378 w 1605470"/>
              <a:gd name="connsiteY105" fmla="*/ 3147669 h 6858000"/>
              <a:gd name="connsiteX106" fmla="*/ 734648 w 1605470"/>
              <a:gd name="connsiteY106" fmla="*/ 3145733 h 6858000"/>
              <a:gd name="connsiteX107" fmla="*/ 729329 w 1605470"/>
              <a:gd name="connsiteY107" fmla="*/ 3129034 h 6858000"/>
              <a:gd name="connsiteX108" fmla="*/ 729994 w 1605470"/>
              <a:gd name="connsiteY108" fmla="*/ 3126682 h 6858000"/>
              <a:gd name="connsiteX109" fmla="*/ 720862 w 1605470"/>
              <a:gd name="connsiteY109" fmla="*/ 3114519 h 6858000"/>
              <a:gd name="connsiteX110" fmla="*/ 707471 w 1605470"/>
              <a:gd name="connsiteY110" fmla="*/ 3106272 h 6858000"/>
              <a:gd name="connsiteX111" fmla="*/ 680201 w 1605470"/>
              <a:gd name="connsiteY111" fmla="*/ 2958185 h 6858000"/>
              <a:gd name="connsiteX112" fmla="*/ 622815 w 1605470"/>
              <a:gd name="connsiteY112" fmla="*/ 2762989 h 6858000"/>
              <a:gd name="connsiteX113" fmla="*/ 571733 w 1605470"/>
              <a:gd name="connsiteY113" fmla="*/ 2554718 h 6858000"/>
              <a:gd name="connsiteX114" fmla="*/ 551827 w 1605470"/>
              <a:gd name="connsiteY114" fmla="*/ 2485734 h 6858000"/>
              <a:gd name="connsiteX115" fmla="*/ 542550 w 1605470"/>
              <a:gd name="connsiteY115" fmla="*/ 2447068 h 6858000"/>
              <a:gd name="connsiteX116" fmla="*/ 529511 w 1605470"/>
              <a:gd name="connsiteY116" fmla="*/ 2425819 h 6858000"/>
              <a:gd name="connsiteX117" fmla="*/ 528878 w 1605470"/>
              <a:gd name="connsiteY117" fmla="*/ 2408971 h 6858000"/>
              <a:gd name="connsiteX118" fmla="*/ 535510 w 1605470"/>
              <a:gd name="connsiteY118" fmla="*/ 2402874 h 6858000"/>
              <a:gd name="connsiteX119" fmla="*/ 538122 w 1605470"/>
              <a:gd name="connsiteY119" fmla="*/ 2381443 h 6858000"/>
              <a:gd name="connsiteX120" fmla="*/ 514451 w 1605470"/>
              <a:gd name="connsiteY120" fmla="*/ 2261920 h 6858000"/>
              <a:gd name="connsiteX121" fmla="*/ 504338 w 1605470"/>
              <a:gd name="connsiteY121" fmla="*/ 2195378 h 6858000"/>
              <a:gd name="connsiteX122" fmla="*/ 488555 w 1605470"/>
              <a:gd name="connsiteY122" fmla="*/ 2155135 h 6858000"/>
              <a:gd name="connsiteX123" fmla="*/ 486013 w 1605470"/>
              <a:gd name="connsiteY123" fmla="*/ 2118008 h 6858000"/>
              <a:gd name="connsiteX124" fmla="*/ 487006 w 1605470"/>
              <a:gd name="connsiteY124" fmla="*/ 2050531 h 6858000"/>
              <a:gd name="connsiteX125" fmla="*/ 478812 w 1605470"/>
              <a:gd name="connsiteY125" fmla="*/ 1963269 h 6858000"/>
              <a:gd name="connsiteX126" fmla="*/ 459990 w 1605470"/>
              <a:gd name="connsiteY126" fmla="*/ 1906352 h 6858000"/>
              <a:gd name="connsiteX127" fmla="*/ 436547 w 1605470"/>
              <a:gd name="connsiteY127" fmla="*/ 1861531 h 6858000"/>
              <a:gd name="connsiteX128" fmla="*/ 390346 w 1605470"/>
              <a:gd name="connsiteY128" fmla="*/ 1732919 h 6858000"/>
              <a:gd name="connsiteX129" fmla="*/ 362657 w 1605470"/>
              <a:gd name="connsiteY129" fmla="*/ 1663540 h 6858000"/>
              <a:gd name="connsiteX130" fmla="*/ 361783 w 1605470"/>
              <a:gd name="connsiteY130" fmla="*/ 1615777 h 6858000"/>
              <a:gd name="connsiteX131" fmla="*/ 342578 w 1605470"/>
              <a:gd name="connsiteY131" fmla="*/ 1563678 h 6858000"/>
              <a:gd name="connsiteX132" fmla="*/ 355658 w 1605470"/>
              <a:gd name="connsiteY132" fmla="*/ 1519474 h 6858000"/>
              <a:gd name="connsiteX133" fmla="*/ 348400 w 1605470"/>
              <a:gd name="connsiteY133" fmla="*/ 1477995 h 6858000"/>
              <a:gd name="connsiteX134" fmla="*/ 334485 w 1605470"/>
              <a:gd name="connsiteY134" fmla="*/ 1373769 h 6858000"/>
              <a:gd name="connsiteX135" fmla="*/ 342792 w 1605470"/>
              <a:gd name="connsiteY135" fmla="*/ 1307086 h 6858000"/>
              <a:gd name="connsiteX136" fmla="*/ 343980 w 1605470"/>
              <a:gd name="connsiteY136" fmla="*/ 1189033 h 6858000"/>
              <a:gd name="connsiteX137" fmla="*/ 348665 w 1605470"/>
              <a:gd name="connsiteY137" fmla="*/ 1168288 h 6858000"/>
              <a:gd name="connsiteX138" fmla="*/ 340947 w 1605470"/>
              <a:gd name="connsiteY138" fmla="*/ 1142577 h 6858000"/>
              <a:gd name="connsiteX139" fmla="*/ 330253 w 1605470"/>
              <a:gd name="connsiteY139" fmla="*/ 1088484 h 6858000"/>
              <a:gd name="connsiteX140" fmla="*/ 318989 w 1605470"/>
              <a:gd name="connsiteY140" fmla="*/ 1016103 h 6858000"/>
              <a:gd name="connsiteX141" fmla="*/ 320445 w 1605470"/>
              <a:gd name="connsiteY141" fmla="*/ 932283 h 6858000"/>
              <a:gd name="connsiteX142" fmla="*/ 322681 w 1605470"/>
              <a:gd name="connsiteY142" fmla="*/ 915925 h 6858000"/>
              <a:gd name="connsiteX143" fmla="*/ 315310 w 1605470"/>
              <a:gd name="connsiteY143" fmla="*/ 896999 h 6858000"/>
              <a:gd name="connsiteX144" fmla="*/ 284718 w 1605470"/>
              <a:gd name="connsiteY144" fmla="*/ 821517 h 6858000"/>
              <a:gd name="connsiteX145" fmla="*/ 263668 w 1605470"/>
              <a:gd name="connsiteY145" fmla="*/ 751353 h 6858000"/>
              <a:gd name="connsiteX146" fmla="*/ 263226 w 1605470"/>
              <a:gd name="connsiteY146" fmla="*/ 721230 h 6858000"/>
              <a:gd name="connsiteX147" fmla="*/ 248897 w 1605470"/>
              <a:gd name="connsiteY147" fmla="*/ 681659 h 6858000"/>
              <a:gd name="connsiteX148" fmla="*/ 234316 w 1605470"/>
              <a:gd name="connsiteY148" fmla="*/ 635218 h 6858000"/>
              <a:gd name="connsiteX149" fmla="*/ 239327 w 1605470"/>
              <a:gd name="connsiteY149" fmla="*/ 613763 h 6858000"/>
              <a:gd name="connsiteX150" fmla="*/ 225269 w 1605470"/>
              <a:gd name="connsiteY150" fmla="*/ 598582 h 6858000"/>
              <a:gd name="connsiteX151" fmla="*/ 224950 w 1605470"/>
              <a:gd name="connsiteY151" fmla="*/ 576846 h 6858000"/>
              <a:gd name="connsiteX152" fmla="*/ 204576 w 1605470"/>
              <a:gd name="connsiteY152" fmla="*/ 530055 h 6858000"/>
              <a:gd name="connsiteX153" fmla="*/ 219064 w 1605470"/>
              <a:gd name="connsiteY153" fmla="*/ 469651 h 6858000"/>
              <a:gd name="connsiteX154" fmla="*/ 195012 w 1605470"/>
              <a:gd name="connsiteY154" fmla="*/ 448559 h 6858000"/>
              <a:gd name="connsiteX155" fmla="*/ 201434 w 1605470"/>
              <a:gd name="connsiteY155" fmla="*/ 441529 h 6858000"/>
              <a:gd name="connsiteX156" fmla="*/ 200655 w 1605470"/>
              <a:gd name="connsiteY156" fmla="*/ 428927 h 6858000"/>
              <a:gd name="connsiteX157" fmla="*/ 190059 w 1605470"/>
              <a:gd name="connsiteY157" fmla="*/ 430161 h 6858000"/>
              <a:gd name="connsiteX158" fmla="*/ 167079 w 1605470"/>
              <a:gd name="connsiteY158" fmla="*/ 367211 h 6858000"/>
              <a:gd name="connsiteX159" fmla="*/ 124571 w 1605470"/>
              <a:gd name="connsiteY159" fmla="*/ 302178 h 6858000"/>
              <a:gd name="connsiteX160" fmla="*/ 103243 w 1605470"/>
              <a:gd name="connsiteY160" fmla="*/ 211375 h 6858000"/>
              <a:gd name="connsiteX161" fmla="*/ 94571 w 1605470"/>
              <a:gd name="connsiteY161" fmla="*/ 184179 h 6858000"/>
              <a:gd name="connsiteX162" fmla="*/ 13437 w 1605470"/>
              <a:gd name="connsiteY162" fmla="*/ 19287 h 6858000"/>
              <a:gd name="connsiteX163" fmla="*/ 0 w 1605470"/>
              <a:gd name="connsiteY16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70350 w 1605470"/>
              <a:gd name="connsiteY100" fmla="*/ 3216125 h 6858000"/>
              <a:gd name="connsiteX101" fmla="*/ 756043 w 1605470"/>
              <a:gd name="connsiteY101" fmla="*/ 3183755 h 6858000"/>
              <a:gd name="connsiteX102" fmla="*/ 756544 w 1605470"/>
              <a:gd name="connsiteY102" fmla="*/ 3178642 h 6858000"/>
              <a:gd name="connsiteX103" fmla="*/ 744144 w 1605470"/>
              <a:gd name="connsiteY103" fmla="*/ 3158586 h 6858000"/>
              <a:gd name="connsiteX104" fmla="*/ 739378 w 1605470"/>
              <a:gd name="connsiteY104" fmla="*/ 3147669 h 6858000"/>
              <a:gd name="connsiteX105" fmla="*/ 734648 w 1605470"/>
              <a:gd name="connsiteY105" fmla="*/ 3145733 h 6858000"/>
              <a:gd name="connsiteX106" fmla="*/ 729329 w 1605470"/>
              <a:gd name="connsiteY106" fmla="*/ 3129034 h 6858000"/>
              <a:gd name="connsiteX107" fmla="*/ 729994 w 1605470"/>
              <a:gd name="connsiteY107" fmla="*/ 3126682 h 6858000"/>
              <a:gd name="connsiteX108" fmla="*/ 720862 w 1605470"/>
              <a:gd name="connsiteY108" fmla="*/ 3114519 h 6858000"/>
              <a:gd name="connsiteX109" fmla="*/ 707471 w 1605470"/>
              <a:gd name="connsiteY109" fmla="*/ 3106272 h 6858000"/>
              <a:gd name="connsiteX110" fmla="*/ 680201 w 1605470"/>
              <a:gd name="connsiteY110" fmla="*/ 2958185 h 6858000"/>
              <a:gd name="connsiteX111" fmla="*/ 622815 w 1605470"/>
              <a:gd name="connsiteY111" fmla="*/ 2762989 h 6858000"/>
              <a:gd name="connsiteX112" fmla="*/ 571733 w 1605470"/>
              <a:gd name="connsiteY112" fmla="*/ 2554718 h 6858000"/>
              <a:gd name="connsiteX113" fmla="*/ 551827 w 1605470"/>
              <a:gd name="connsiteY113" fmla="*/ 2485734 h 6858000"/>
              <a:gd name="connsiteX114" fmla="*/ 542550 w 1605470"/>
              <a:gd name="connsiteY114" fmla="*/ 2447068 h 6858000"/>
              <a:gd name="connsiteX115" fmla="*/ 529511 w 1605470"/>
              <a:gd name="connsiteY115" fmla="*/ 2425819 h 6858000"/>
              <a:gd name="connsiteX116" fmla="*/ 528878 w 1605470"/>
              <a:gd name="connsiteY116" fmla="*/ 2408971 h 6858000"/>
              <a:gd name="connsiteX117" fmla="*/ 535510 w 1605470"/>
              <a:gd name="connsiteY117" fmla="*/ 2402874 h 6858000"/>
              <a:gd name="connsiteX118" fmla="*/ 538122 w 1605470"/>
              <a:gd name="connsiteY118" fmla="*/ 2381443 h 6858000"/>
              <a:gd name="connsiteX119" fmla="*/ 514451 w 1605470"/>
              <a:gd name="connsiteY119" fmla="*/ 2261920 h 6858000"/>
              <a:gd name="connsiteX120" fmla="*/ 504338 w 1605470"/>
              <a:gd name="connsiteY120" fmla="*/ 2195378 h 6858000"/>
              <a:gd name="connsiteX121" fmla="*/ 488555 w 1605470"/>
              <a:gd name="connsiteY121" fmla="*/ 2155135 h 6858000"/>
              <a:gd name="connsiteX122" fmla="*/ 486013 w 1605470"/>
              <a:gd name="connsiteY122" fmla="*/ 2118008 h 6858000"/>
              <a:gd name="connsiteX123" fmla="*/ 487006 w 1605470"/>
              <a:gd name="connsiteY123" fmla="*/ 2050531 h 6858000"/>
              <a:gd name="connsiteX124" fmla="*/ 478812 w 1605470"/>
              <a:gd name="connsiteY124" fmla="*/ 1963269 h 6858000"/>
              <a:gd name="connsiteX125" fmla="*/ 459990 w 1605470"/>
              <a:gd name="connsiteY125" fmla="*/ 1906352 h 6858000"/>
              <a:gd name="connsiteX126" fmla="*/ 436547 w 1605470"/>
              <a:gd name="connsiteY126" fmla="*/ 1861531 h 6858000"/>
              <a:gd name="connsiteX127" fmla="*/ 390346 w 1605470"/>
              <a:gd name="connsiteY127" fmla="*/ 1732919 h 6858000"/>
              <a:gd name="connsiteX128" fmla="*/ 362657 w 1605470"/>
              <a:gd name="connsiteY128" fmla="*/ 1663540 h 6858000"/>
              <a:gd name="connsiteX129" fmla="*/ 361783 w 1605470"/>
              <a:gd name="connsiteY129" fmla="*/ 1615777 h 6858000"/>
              <a:gd name="connsiteX130" fmla="*/ 342578 w 1605470"/>
              <a:gd name="connsiteY130" fmla="*/ 1563678 h 6858000"/>
              <a:gd name="connsiteX131" fmla="*/ 355658 w 1605470"/>
              <a:gd name="connsiteY131" fmla="*/ 1519474 h 6858000"/>
              <a:gd name="connsiteX132" fmla="*/ 348400 w 1605470"/>
              <a:gd name="connsiteY132" fmla="*/ 1477995 h 6858000"/>
              <a:gd name="connsiteX133" fmla="*/ 334485 w 1605470"/>
              <a:gd name="connsiteY133" fmla="*/ 1373769 h 6858000"/>
              <a:gd name="connsiteX134" fmla="*/ 342792 w 1605470"/>
              <a:gd name="connsiteY134" fmla="*/ 1307086 h 6858000"/>
              <a:gd name="connsiteX135" fmla="*/ 343980 w 1605470"/>
              <a:gd name="connsiteY135" fmla="*/ 1189033 h 6858000"/>
              <a:gd name="connsiteX136" fmla="*/ 348665 w 1605470"/>
              <a:gd name="connsiteY136" fmla="*/ 1168288 h 6858000"/>
              <a:gd name="connsiteX137" fmla="*/ 340947 w 1605470"/>
              <a:gd name="connsiteY137" fmla="*/ 1142577 h 6858000"/>
              <a:gd name="connsiteX138" fmla="*/ 330253 w 1605470"/>
              <a:gd name="connsiteY138" fmla="*/ 1088484 h 6858000"/>
              <a:gd name="connsiteX139" fmla="*/ 318989 w 1605470"/>
              <a:gd name="connsiteY139" fmla="*/ 1016103 h 6858000"/>
              <a:gd name="connsiteX140" fmla="*/ 320445 w 1605470"/>
              <a:gd name="connsiteY140" fmla="*/ 932283 h 6858000"/>
              <a:gd name="connsiteX141" fmla="*/ 322681 w 1605470"/>
              <a:gd name="connsiteY141" fmla="*/ 915925 h 6858000"/>
              <a:gd name="connsiteX142" fmla="*/ 315310 w 1605470"/>
              <a:gd name="connsiteY142" fmla="*/ 896999 h 6858000"/>
              <a:gd name="connsiteX143" fmla="*/ 284718 w 1605470"/>
              <a:gd name="connsiteY143" fmla="*/ 821517 h 6858000"/>
              <a:gd name="connsiteX144" fmla="*/ 263668 w 1605470"/>
              <a:gd name="connsiteY144" fmla="*/ 751353 h 6858000"/>
              <a:gd name="connsiteX145" fmla="*/ 263226 w 1605470"/>
              <a:gd name="connsiteY145" fmla="*/ 721230 h 6858000"/>
              <a:gd name="connsiteX146" fmla="*/ 248897 w 1605470"/>
              <a:gd name="connsiteY146" fmla="*/ 681659 h 6858000"/>
              <a:gd name="connsiteX147" fmla="*/ 234316 w 1605470"/>
              <a:gd name="connsiteY147" fmla="*/ 635218 h 6858000"/>
              <a:gd name="connsiteX148" fmla="*/ 239327 w 1605470"/>
              <a:gd name="connsiteY148" fmla="*/ 613763 h 6858000"/>
              <a:gd name="connsiteX149" fmla="*/ 225269 w 1605470"/>
              <a:gd name="connsiteY149" fmla="*/ 598582 h 6858000"/>
              <a:gd name="connsiteX150" fmla="*/ 224950 w 1605470"/>
              <a:gd name="connsiteY150" fmla="*/ 576846 h 6858000"/>
              <a:gd name="connsiteX151" fmla="*/ 204576 w 1605470"/>
              <a:gd name="connsiteY151" fmla="*/ 530055 h 6858000"/>
              <a:gd name="connsiteX152" fmla="*/ 219064 w 1605470"/>
              <a:gd name="connsiteY152" fmla="*/ 469651 h 6858000"/>
              <a:gd name="connsiteX153" fmla="*/ 195012 w 1605470"/>
              <a:gd name="connsiteY153" fmla="*/ 448559 h 6858000"/>
              <a:gd name="connsiteX154" fmla="*/ 201434 w 1605470"/>
              <a:gd name="connsiteY154" fmla="*/ 441529 h 6858000"/>
              <a:gd name="connsiteX155" fmla="*/ 200655 w 1605470"/>
              <a:gd name="connsiteY155" fmla="*/ 428927 h 6858000"/>
              <a:gd name="connsiteX156" fmla="*/ 190059 w 1605470"/>
              <a:gd name="connsiteY156" fmla="*/ 430161 h 6858000"/>
              <a:gd name="connsiteX157" fmla="*/ 167079 w 1605470"/>
              <a:gd name="connsiteY157" fmla="*/ 367211 h 6858000"/>
              <a:gd name="connsiteX158" fmla="*/ 124571 w 1605470"/>
              <a:gd name="connsiteY158" fmla="*/ 302178 h 6858000"/>
              <a:gd name="connsiteX159" fmla="*/ 103243 w 1605470"/>
              <a:gd name="connsiteY159" fmla="*/ 211375 h 6858000"/>
              <a:gd name="connsiteX160" fmla="*/ 94571 w 1605470"/>
              <a:gd name="connsiteY160" fmla="*/ 184179 h 6858000"/>
              <a:gd name="connsiteX161" fmla="*/ 13437 w 1605470"/>
              <a:gd name="connsiteY161" fmla="*/ 19287 h 6858000"/>
              <a:gd name="connsiteX162" fmla="*/ 0 w 1605470"/>
              <a:gd name="connsiteY16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70350 w 1605470"/>
              <a:gd name="connsiteY100" fmla="*/ 3216125 h 6858000"/>
              <a:gd name="connsiteX101" fmla="*/ 756043 w 1605470"/>
              <a:gd name="connsiteY101" fmla="*/ 3183755 h 6858000"/>
              <a:gd name="connsiteX102" fmla="*/ 756544 w 1605470"/>
              <a:gd name="connsiteY102" fmla="*/ 3178642 h 6858000"/>
              <a:gd name="connsiteX103" fmla="*/ 744144 w 1605470"/>
              <a:gd name="connsiteY103" fmla="*/ 3158586 h 6858000"/>
              <a:gd name="connsiteX104" fmla="*/ 739378 w 1605470"/>
              <a:gd name="connsiteY104" fmla="*/ 3147669 h 6858000"/>
              <a:gd name="connsiteX105" fmla="*/ 734648 w 1605470"/>
              <a:gd name="connsiteY105" fmla="*/ 3145733 h 6858000"/>
              <a:gd name="connsiteX106" fmla="*/ 729329 w 1605470"/>
              <a:gd name="connsiteY106" fmla="*/ 3129034 h 6858000"/>
              <a:gd name="connsiteX107" fmla="*/ 729994 w 1605470"/>
              <a:gd name="connsiteY107" fmla="*/ 3126682 h 6858000"/>
              <a:gd name="connsiteX108" fmla="*/ 720862 w 1605470"/>
              <a:gd name="connsiteY108" fmla="*/ 3114519 h 6858000"/>
              <a:gd name="connsiteX109" fmla="*/ 707471 w 1605470"/>
              <a:gd name="connsiteY109" fmla="*/ 3106272 h 6858000"/>
              <a:gd name="connsiteX110" fmla="*/ 680201 w 1605470"/>
              <a:gd name="connsiteY110" fmla="*/ 2958185 h 6858000"/>
              <a:gd name="connsiteX111" fmla="*/ 622815 w 1605470"/>
              <a:gd name="connsiteY111" fmla="*/ 2762989 h 6858000"/>
              <a:gd name="connsiteX112" fmla="*/ 571733 w 1605470"/>
              <a:gd name="connsiteY112" fmla="*/ 2554718 h 6858000"/>
              <a:gd name="connsiteX113" fmla="*/ 551827 w 1605470"/>
              <a:gd name="connsiteY113" fmla="*/ 2485734 h 6858000"/>
              <a:gd name="connsiteX114" fmla="*/ 542550 w 1605470"/>
              <a:gd name="connsiteY114" fmla="*/ 2447068 h 6858000"/>
              <a:gd name="connsiteX115" fmla="*/ 529511 w 1605470"/>
              <a:gd name="connsiteY115" fmla="*/ 2425819 h 6858000"/>
              <a:gd name="connsiteX116" fmla="*/ 535510 w 1605470"/>
              <a:gd name="connsiteY116" fmla="*/ 2402874 h 6858000"/>
              <a:gd name="connsiteX117" fmla="*/ 538122 w 1605470"/>
              <a:gd name="connsiteY117" fmla="*/ 2381443 h 6858000"/>
              <a:gd name="connsiteX118" fmla="*/ 514451 w 1605470"/>
              <a:gd name="connsiteY118" fmla="*/ 2261920 h 6858000"/>
              <a:gd name="connsiteX119" fmla="*/ 504338 w 1605470"/>
              <a:gd name="connsiteY119" fmla="*/ 2195378 h 6858000"/>
              <a:gd name="connsiteX120" fmla="*/ 488555 w 1605470"/>
              <a:gd name="connsiteY120" fmla="*/ 2155135 h 6858000"/>
              <a:gd name="connsiteX121" fmla="*/ 486013 w 1605470"/>
              <a:gd name="connsiteY121" fmla="*/ 2118008 h 6858000"/>
              <a:gd name="connsiteX122" fmla="*/ 487006 w 1605470"/>
              <a:gd name="connsiteY122" fmla="*/ 2050531 h 6858000"/>
              <a:gd name="connsiteX123" fmla="*/ 478812 w 1605470"/>
              <a:gd name="connsiteY123" fmla="*/ 1963269 h 6858000"/>
              <a:gd name="connsiteX124" fmla="*/ 459990 w 1605470"/>
              <a:gd name="connsiteY124" fmla="*/ 1906352 h 6858000"/>
              <a:gd name="connsiteX125" fmla="*/ 436547 w 1605470"/>
              <a:gd name="connsiteY125" fmla="*/ 1861531 h 6858000"/>
              <a:gd name="connsiteX126" fmla="*/ 390346 w 1605470"/>
              <a:gd name="connsiteY126" fmla="*/ 1732919 h 6858000"/>
              <a:gd name="connsiteX127" fmla="*/ 362657 w 1605470"/>
              <a:gd name="connsiteY127" fmla="*/ 1663540 h 6858000"/>
              <a:gd name="connsiteX128" fmla="*/ 361783 w 1605470"/>
              <a:gd name="connsiteY128" fmla="*/ 1615777 h 6858000"/>
              <a:gd name="connsiteX129" fmla="*/ 342578 w 1605470"/>
              <a:gd name="connsiteY129" fmla="*/ 1563678 h 6858000"/>
              <a:gd name="connsiteX130" fmla="*/ 355658 w 1605470"/>
              <a:gd name="connsiteY130" fmla="*/ 1519474 h 6858000"/>
              <a:gd name="connsiteX131" fmla="*/ 348400 w 1605470"/>
              <a:gd name="connsiteY131" fmla="*/ 1477995 h 6858000"/>
              <a:gd name="connsiteX132" fmla="*/ 334485 w 1605470"/>
              <a:gd name="connsiteY132" fmla="*/ 1373769 h 6858000"/>
              <a:gd name="connsiteX133" fmla="*/ 342792 w 1605470"/>
              <a:gd name="connsiteY133" fmla="*/ 1307086 h 6858000"/>
              <a:gd name="connsiteX134" fmla="*/ 343980 w 1605470"/>
              <a:gd name="connsiteY134" fmla="*/ 1189033 h 6858000"/>
              <a:gd name="connsiteX135" fmla="*/ 348665 w 1605470"/>
              <a:gd name="connsiteY135" fmla="*/ 1168288 h 6858000"/>
              <a:gd name="connsiteX136" fmla="*/ 340947 w 1605470"/>
              <a:gd name="connsiteY136" fmla="*/ 1142577 h 6858000"/>
              <a:gd name="connsiteX137" fmla="*/ 330253 w 1605470"/>
              <a:gd name="connsiteY137" fmla="*/ 1088484 h 6858000"/>
              <a:gd name="connsiteX138" fmla="*/ 318989 w 1605470"/>
              <a:gd name="connsiteY138" fmla="*/ 1016103 h 6858000"/>
              <a:gd name="connsiteX139" fmla="*/ 320445 w 1605470"/>
              <a:gd name="connsiteY139" fmla="*/ 932283 h 6858000"/>
              <a:gd name="connsiteX140" fmla="*/ 322681 w 1605470"/>
              <a:gd name="connsiteY140" fmla="*/ 915925 h 6858000"/>
              <a:gd name="connsiteX141" fmla="*/ 315310 w 1605470"/>
              <a:gd name="connsiteY141" fmla="*/ 896999 h 6858000"/>
              <a:gd name="connsiteX142" fmla="*/ 284718 w 1605470"/>
              <a:gd name="connsiteY142" fmla="*/ 821517 h 6858000"/>
              <a:gd name="connsiteX143" fmla="*/ 263668 w 1605470"/>
              <a:gd name="connsiteY143" fmla="*/ 751353 h 6858000"/>
              <a:gd name="connsiteX144" fmla="*/ 263226 w 1605470"/>
              <a:gd name="connsiteY144" fmla="*/ 721230 h 6858000"/>
              <a:gd name="connsiteX145" fmla="*/ 248897 w 1605470"/>
              <a:gd name="connsiteY145" fmla="*/ 681659 h 6858000"/>
              <a:gd name="connsiteX146" fmla="*/ 234316 w 1605470"/>
              <a:gd name="connsiteY146" fmla="*/ 635218 h 6858000"/>
              <a:gd name="connsiteX147" fmla="*/ 239327 w 1605470"/>
              <a:gd name="connsiteY147" fmla="*/ 613763 h 6858000"/>
              <a:gd name="connsiteX148" fmla="*/ 225269 w 1605470"/>
              <a:gd name="connsiteY148" fmla="*/ 598582 h 6858000"/>
              <a:gd name="connsiteX149" fmla="*/ 224950 w 1605470"/>
              <a:gd name="connsiteY149" fmla="*/ 576846 h 6858000"/>
              <a:gd name="connsiteX150" fmla="*/ 204576 w 1605470"/>
              <a:gd name="connsiteY150" fmla="*/ 530055 h 6858000"/>
              <a:gd name="connsiteX151" fmla="*/ 219064 w 1605470"/>
              <a:gd name="connsiteY151" fmla="*/ 469651 h 6858000"/>
              <a:gd name="connsiteX152" fmla="*/ 195012 w 1605470"/>
              <a:gd name="connsiteY152" fmla="*/ 448559 h 6858000"/>
              <a:gd name="connsiteX153" fmla="*/ 201434 w 1605470"/>
              <a:gd name="connsiteY153" fmla="*/ 441529 h 6858000"/>
              <a:gd name="connsiteX154" fmla="*/ 200655 w 1605470"/>
              <a:gd name="connsiteY154" fmla="*/ 428927 h 6858000"/>
              <a:gd name="connsiteX155" fmla="*/ 190059 w 1605470"/>
              <a:gd name="connsiteY155" fmla="*/ 430161 h 6858000"/>
              <a:gd name="connsiteX156" fmla="*/ 167079 w 1605470"/>
              <a:gd name="connsiteY156" fmla="*/ 367211 h 6858000"/>
              <a:gd name="connsiteX157" fmla="*/ 124571 w 1605470"/>
              <a:gd name="connsiteY157" fmla="*/ 302178 h 6858000"/>
              <a:gd name="connsiteX158" fmla="*/ 103243 w 1605470"/>
              <a:gd name="connsiteY158" fmla="*/ 211375 h 6858000"/>
              <a:gd name="connsiteX159" fmla="*/ 94571 w 1605470"/>
              <a:gd name="connsiteY159" fmla="*/ 184179 h 6858000"/>
              <a:gd name="connsiteX160" fmla="*/ 13437 w 1605470"/>
              <a:gd name="connsiteY160" fmla="*/ 19287 h 6858000"/>
              <a:gd name="connsiteX161" fmla="*/ 0 w 1605470"/>
              <a:gd name="connsiteY16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39378 w 1605470"/>
              <a:gd name="connsiteY103" fmla="*/ 3147669 h 6858000"/>
              <a:gd name="connsiteX104" fmla="*/ 734648 w 1605470"/>
              <a:gd name="connsiteY104" fmla="*/ 3145733 h 6858000"/>
              <a:gd name="connsiteX105" fmla="*/ 729329 w 1605470"/>
              <a:gd name="connsiteY105" fmla="*/ 3129034 h 6858000"/>
              <a:gd name="connsiteX106" fmla="*/ 729994 w 1605470"/>
              <a:gd name="connsiteY106" fmla="*/ 3126682 h 6858000"/>
              <a:gd name="connsiteX107" fmla="*/ 720862 w 1605470"/>
              <a:gd name="connsiteY107" fmla="*/ 3114519 h 6858000"/>
              <a:gd name="connsiteX108" fmla="*/ 707471 w 1605470"/>
              <a:gd name="connsiteY108" fmla="*/ 3106272 h 6858000"/>
              <a:gd name="connsiteX109" fmla="*/ 680201 w 1605470"/>
              <a:gd name="connsiteY109" fmla="*/ 2958185 h 6858000"/>
              <a:gd name="connsiteX110" fmla="*/ 622815 w 1605470"/>
              <a:gd name="connsiteY110" fmla="*/ 2762989 h 6858000"/>
              <a:gd name="connsiteX111" fmla="*/ 571733 w 1605470"/>
              <a:gd name="connsiteY111" fmla="*/ 2554718 h 6858000"/>
              <a:gd name="connsiteX112" fmla="*/ 551827 w 1605470"/>
              <a:gd name="connsiteY112" fmla="*/ 2485734 h 6858000"/>
              <a:gd name="connsiteX113" fmla="*/ 542550 w 1605470"/>
              <a:gd name="connsiteY113" fmla="*/ 2447068 h 6858000"/>
              <a:gd name="connsiteX114" fmla="*/ 529511 w 1605470"/>
              <a:gd name="connsiteY114" fmla="*/ 2425819 h 6858000"/>
              <a:gd name="connsiteX115" fmla="*/ 535510 w 1605470"/>
              <a:gd name="connsiteY115" fmla="*/ 2402874 h 6858000"/>
              <a:gd name="connsiteX116" fmla="*/ 538122 w 1605470"/>
              <a:gd name="connsiteY116" fmla="*/ 2381443 h 6858000"/>
              <a:gd name="connsiteX117" fmla="*/ 514451 w 1605470"/>
              <a:gd name="connsiteY117" fmla="*/ 2261920 h 6858000"/>
              <a:gd name="connsiteX118" fmla="*/ 504338 w 1605470"/>
              <a:gd name="connsiteY118" fmla="*/ 2195378 h 6858000"/>
              <a:gd name="connsiteX119" fmla="*/ 488555 w 1605470"/>
              <a:gd name="connsiteY119" fmla="*/ 2155135 h 6858000"/>
              <a:gd name="connsiteX120" fmla="*/ 486013 w 1605470"/>
              <a:gd name="connsiteY120" fmla="*/ 2118008 h 6858000"/>
              <a:gd name="connsiteX121" fmla="*/ 487006 w 1605470"/>
              <a:gd name="connsiteY121" fmla="*/ 2050531 h 6858000"/>
              <a:gd name="connsiteX122" fmla="*/ 478812 w 1605470"/>
              <a:gd name="connsiteY122" fmla="*/ 1963269 h 6858000"/>
              <a:gd name="connsiteX123" fmla="*/ 459990 w 1605470"/>
              <a:gd name="connsiteY123" fmla="*/ 1906352 h 6858000"/>
              <a:gd name="connsiteX124" fmla="*/ 436547 w 1605470"/>
              <a:gd name="connsiteY124" fmla="*/ 1861531 h 6858000"/>
              <a:gd name="connsiteX125" fmla="*/ 390346 w 1605470"/>
              <a:gd name="connsiteY125" fmla="*/ 1732919 h 6858000"/>
              <a:gd name="connsiteX126" fmla="*/ 362657 w 1605470"/>
              <a:gd name="connsiteY126" fmla="*/ 1663540 h 6858000"/>
              <a:gd name="connsiteX127" fmla="*/ 361783 w 1605470"/>
              <a:gd name="connsiteY127" fmla="*/ 1615777 h 6858000"/>
              <a:gd name="connsiteX128" fmla="*/ 342578 w 1605470"/>
              <a:gd name="connsiteY128" fmla="*/ 1563678 h 6858000"/>
              <a:gd name="connsiteX129" fmla="*/ 355658 w 1605470"/>
              <a:gd name="connsiteY129" fmla="*/ 1519474 h 6858000"/>
              <a:gd name="connsiteX130" fmla="*/ 348400 w 1605470"/>
              <a:gd name="connsiteY130" fmla="*/ 1477995 h 6858000"/>
              <a:gd name="connsiteX131" fmla="*/ 334485 w 1605470"/>
              <a:gd name="connsiteY131" fmla="*/ 1373769 h 6858000"/>
              <a:gd name="connsiteX132" fmla="*/ 342792 w 1605470"/>
              <a:gd name="connsiteY132" fmla="*/ 1307086 h 6858000"/>
              <a:gd name="connsiteX133" fmla="*/ 343980 w 1605470"/>
              <a:gd name="connsiteY133" fmla="*/ 1189033 h 6858000"/>
              <a:gd name="connsiteX134" fmla="*/ 348665 w 1605470"/>
              <a:gd name="connsiteY134" fmla="*/ 1168288 h 6858000"/>
              <a:gd name="connsiteX135" fmla="*/ 340947 w 1605470"/>
              <a:gd name="connsiteY135" fmla="*/ 1142577 h 6858000"/>
              <a:gd name="connsiteX136" fmla="*/ 330253 w 1605470"/>
              <a:gd name="connsiteY136" fmla="*/ 1088484 h 6858000"/>
              <a:gd name="connsiteX137" fmla="*/ 318989 w 1605470"/>
              <a:gd name="connsiteY137" fmla="*/ 1016103 h 6858000"/>
              <a:gd name="connsiteX138" fmla="*/ 320445 w 1605470"/>
              <a:gd name="connsiteY138" fmla="*/ 932283 h 6858000"/>
              <a:gd name="connsiteX139" fmla="*/ 322681 w 1605470"/>
              <a:gd name="connsiteY139" fmla="*/ 915925 h 6858000"/>
              <a:gd name="connsiteX140" fmla="*/ 315310 w 1605470"/>
              <a:gd name="connsiteY140" fmla="*/ 896999 h 6858000"/>
              <a:gd name="connsiteX141" fmla="*/ 284718 w 1605470"/>
              <a:gd name="connsiteY141" fmla="*/ 821517 h 6858000"/>
              <a:gd name="connsiteX142" fmla="*/ 263668 w 1605470"/>
              <a:gd name="connsiteY142" fmla="*/ 751353 h 6858000"/>
              <a:gd name="connsiteX143" fmla="*/ 263226 w 1605470"/>
              <a:gd name="connsiteY143" fmla="*/ 721230 h 6858000"/>
              <a:gd name="connsiteX144" fmla="*/ 248897 w 1605470"/>
              <a:gd name="connsiteY144" fmla="*/ 681659 h 6858000"/>
              <a:gd name="connsiteX145" fmla="*/ 234316 w 1605470"/>
              <a:gd name="connsiteY145" fmla="*/ 635218 h 6858000"/>
              <a:gd name="connsiteX146" fmla="*/ 239327 w 1605470"/>
              <a:gd name="connsiteY146" fmla="*/ 613763 h 6858000"/>
              <a:gd name="connsiteX147" fmla="*/ 225269 w 1605470"/>
              <a:gd name="connsiteY147" fmla="*/ 598582 h 6858000"/>
              <a:gd name="connsiteX148" fmla="*/ 224950 w 1605470"/>
              <a:gd name="connsiteY148" fmla="*/ 576846 h 6858000"/>
              <a:gd name="connsiteX149" fmla="*/ 204576 w 1605470"/>
              <a:gd name="connsiteY149" fmla="*/ 530055 h 6858000"/>
              <a:gd name="connsiteX150" fmla="*/ 219064 w 1605470"/>
              <a:gd name="connsiteY150" fmla="*/ 469651 h 6858000"/>
              <a:gd name="connsiteX151" fmla="*/ 195012 w 1605470"/>
              <a:gd name="connsiteY151" fmla="*/ 448559 h 6858000"/>
              <a:gd name="connsiteX152" fmla="*/ 201434 w 1605470"/>
              <a:gd name="connsiteY152" fmla="*/ 441529 h 6858000"/>
              <a:gd name="connsiteX153" fmla="*/ 200655 w 1605470"/>
              <a:gd name="connsiteY153" fmla="*/ 428927 h 6858000"/>
              <a:gd name="connsiteX154" fmla="*/ 190059 w 1605470"/>
              <a:gd name="connsiteY154" fmla="*/ 430161 h 6858000"/>
              <a:gd name="connsiteX155" fmla="*/ 167079 w 1605470"/>
              <a:gd name="connsiteY155" fmla="*/ 367211 h 6858000"/>
              <a:gd name="connsiteX156" fmla="*/ 124571 w 1605470"/>
              <a:gd name="connsiteY156" fmla="*/ 302178 h 6858000"/>
              <a:gd name="connsiteX157" fmla="*/ 103243 w 1605470"/>
              <a:gd name="connsiteY157" fmla="*/ 211375 h 6858000"/>
              <a:gd name="connsiteX158" fmla="*/ 94571 w 1605470"/>
              <a:gd name="connsiteY158" fmla="*/ 184179 h 6858000"/>
              <a:gd name="connsiteX159" fmla="*/ 13437 w 1605470"/>
              <a:gd name="connsiteY159" fmla="*/ 19287 h 6858000"/>
              <a:gd name="connsiteX160" fmla="*/ 0 w 1605470"/>
              <a:gd name="connsiteY16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39378 w 1605470"/>
              <a:gd name="connsiteY103" fmla="*/ 3147669 h 6858000"/>
              <a:gd name="connsiteX104" fmla="*/ 729329 w 1605470"/>
              <a:gd name="connsiteY104" fmla="*/ 3129034 h 6858000"/>
              <a:gd name="connsiteX105" fmla="*/ 729994 w 1605470"/>
              <a:gd name="connsiteY105" fmla="*/ 3126682 h 6858000"/>
              <a:gd name="connsiteX106" fmla="*/ 720862 w 1605470"/>
              <a:gd name="connsiteY106" fmla="*/ 3114519 h 6858000"/>
              <a:gd name="connsiteX107" fmla="*/ 707471 w 1605470"/>
              <a:gd name="connsiteY107" fmla="*/ 3106272 h 6858000"/>
              <a:gd name="connsiteX108" fmla="*/ 680201 w 1605470"/>
              <a:gd name="connsiteY108" fmla="*/ 2958185 h 6858000"/>
              <a:gd name="connsiteX109" fmla="*/ 622815 w 1605470"/>
              <a:gd name="connsiteY109" fmla="*/ 2762989 h 6858000"/>
              <a:gd name="connsiteX110" fmla="*/ 571733 w 1605470"/>
              <a:gd name="connsiteY110" fmla="*/ 2554718 h 6858000"/>
              <a:gd name="connsiteX111" fmla="*/ 551827 w 1605470"/>
              <a:gd name="connsiteY111" fmla="*/ 2485734 h 6858000"/>
              <a:gd name="connsiteX112" fmla="*/ 542550 w 1605470"/>
              <a:gd name="connsiteY112" fmla="*/ 2447068 h 6858000"/>
              <a:gd name="connsiteX113" fmla="*/ 529511 w 1605470"/>
              <a:gd name="connsiteY113" fmla="*/ 2425819 h 6858000"/>
              <a:gd name="connsiteX114" fmla="*/ 535510 w 1605470"/>
              <a:gd name="connsiteY114" fmla="*/ 2402874 h 6858000"/>
              <a:gd name="connsiteX115" fmla="*/ 538122 w 1605470"/>
              <a:gd name="connsiteY115" fmla="*/ 2381443 h 6858000"/>
              <a:gd name="connsiteX116" fmla="*/ 514451 w 1605470"/>
              <a:gd name="connsiteY116" fmla="*/ 2261920 h 6858000"/>
              <a:gd name="connsiteX117" fmla="*/ 504338 w 1605470"/>
              <a:gd name="connsiteY117" fmla="*/ 2195378 h 6858000"/>
              <a:gd name="connsiteX118" fmla="*/ 488555 w 1605470"/>
              <a:gd name="connsiteY118" fmla="*/ 2155135 h 6858000"/>
              <a:gd name="connsiteX119" fmla="*/ 486013 w 1605470"/>
              <a:gd name="connsiteY119" fmla="*/ 2118008 h 6858000"/>
              <a:gd name="connsiteX120" fmla="*/ 487006 w 1605470"/>
              <a:gd name="connsiteY120" fmla="*/ 2050531 h 6858000"/>
              <a:gd name="connsiteX121" fmla="*/ 478812 w 1605470"/>
              <a:gd name="connsiteY121" fmla="*/ 1963269 h 6858000"/>
              <a:gd name="connsiteX122" fmla="*/ 459990 w 1605470"/>
              <a:gd name="connsiteY122" fmla="*/ 1906352 h 6858000"/>
              <a:gd name="connsiteX123" fmla="*/ 436547 w 1605470"/>
              <a:gd name="connsiteY123" fmla="*/ 1861531 h 6858000"/>
              <a:gd name="connsiteX124" fmla="*/ 390346 w 1605470"/>
              <a:gd name="connsiteY124" fmla="*/ 1732919 h 6858000"/>
              <a:gd name="connsiteX125" fmla="*/ 362657 w 1605470"/>
              <a:gd name="connsiteY125" fmla="*/ 1663540 h 6858000"/>
              <a:gd name="connsiteX126" fmla="*/ 361783 w 1605470"/>
              <a:gd name="connsiteY126" fmla="*/ 1615777 h 6858000"/>
              <a:gd name="connsiteX127" fmla="*/ 342578 w 1605470"/>
              <a:gd name="connsiteY127" fmla="*/ 1563678 h 6858000"/>
              <a:gd name="connsiteX128" fmla="*/ 355658 w 1605470"/>
              <a:gd name="connsiteY128" fmla="*/ 1519474 h 6858000"/>
              <a:gd name="connsiteX129" fmla="*/ 348400 w 1605470"/>
              <a:gd name="connsiteY129" fmla="*/ 1477995 h 6858000"/>
              <a:gd name="connsiteX130" fmla="*/ 334485 w 1605470"/>
              <a:gd name="connsiteY130" fmla="*/ 1373769 h 6858000"/>
              <a:gd name="connsiteX131" fmla="*/ 342792 w 1605470"/>
              <a:gd name="connsiteY131" fmla="*/ 1307086 h 6858000"/>
              <a:gd name="connsiteX132" fmla="*/ 343980 w 1605470"/>
              <a:gd name="connsiteY132" fmla="*/ 1189033 h 6858000"/>
              <a:gd name="connsiteX133" fmla="*/ 348665 w 1605470"/>
              <a:gd name="connsiteY133" fmla="*/ 1168288 h 6858000"/>
              <a:gd name="connsiteX134" fmla="*/ 340947 w 1605470"/>
              <a:gd name="connsiteY134" fmla="*/ 1142577 h 6858000"/>
              <a:gd name="connsiteX135" fmla="*/ 330253 w 1605470"/>
              <a:gd name="connsiteY135" fmla="*/ 1088484 h 6858000"/>
              <a:gd name="connsiteX136" fmla="*/ 318989 w 1605470"/>
              <a:gd name="connsiteY136" fmla="*/ 1016103 h 6858000"/>
              <a:gd name="connsiteX137" fmla="*/ 320445 w 1605470"/>
              <a:gd name="connsiteY137" fmla="*/ 932283 h 6858000"/>
              <a:gd name="connsiteX138" fmla="*/ 322681 w 1605470"/>
              <a:gd name="connsiteY138" fmla="*/ 915925 h 6858000"/>
              <a:gd name="connsiteX139" fmla="*/ 315310 w 1605470"/>
              <a:gd name="connsiteY139" fmla="*/ 896999 h 6858000"/>
              <a:gd name="connsiteX140" fmla="*/ 284718 w 1605470"/>
              <a:gd name="connsiteY140" fmla="*/ 821517 h 6858000"/>
              <a:gd name="connsiteX141" fmla="*/ 263668 w 1605470"/>
              <a:gd name="connsiteY141" fmla="*/ 751353 h 6858000"/>
              <a:gd name="connsiteX142" fmla="*/ 263226 w 1605470"/>
              <a:gd name="connsiteY142" fmla="*/ 721230 h 6858000"/>
              <a:gd name="connsiteX143" fmla="*/ 248897 w 1605470"/>
              <a:gd name="connsiteY143" fmla="*/ 681659 h 6858000"/>
              <a:gd name="connsiteX144" fmla="*/ 234316 w 1605470"/>
              <a:gd name="connsiteY144" fmla="*/ 635218 h 6858000"/>
              <a:gd name="connsiteX145" fmla="*/ 239327 w 1605470"/>
              <a:gd name="connsiteY145" fmla="*/ 613763 h 6858000"/>
              <a:gd name="connsiteX146" fmla="*/ 225269 w 1605470"/>
              <a:gd name="connsiteY146" fmla="*/ 598582 h 6858000"/>
              <a:gd name="connsiteX147" fmla="*/ 224950 w 1605470"/>
              <a:gd name="connsiteY147" fmla="*/ 576846 h 6858000"/>
              <a:gd name="connsiteX148" fmla="*/ 204576 w 1605470"/>
              <a:gd name="connsiteY148" fmla="*/ 530055 h 6858000"/>
              <a:gd name="connsiteX149" fmla="*/ 219064 w 1605470"/>
              <a:gd name="connsiteY149" fmla="*/ 469651 h 6858000"/>
              <a:gd name="connsiteX150" fmla="*/ 195012 w 1605470"/>
              <a:gd name="connsiteY150" fmla="*/ 448559 h 6858000"/>
              <a:gd name="connsiteX151" fmla="*/ 201434 w 1605470"/>
              <a:gd name="connsiteY151" fmla="*/ 441529 h 6858000"/>
              <a:gd name="connsiteX152" fmla="*/ 200655 w 1605470"/>
              <a:gd name="connsiteY152" fmla="*/ 428927 h 6858000"/>
              <a:gd name="connsiteX153" fmla="*/ 190059 w 1605470"/>
              <a:gd name="connsiteY153" fmla="*/ 430161 h 6858000"/>
              <a:gd name="connsiteX154" fmla="*/ 167079 w 1605470"/>
              <a:gd name="connsiteY154" fmla="*/ 367211 h 6858000"/>
              <a:gd name="connsiteX155" fmla="*/ 124571 w 1605470"/>
              <a:gd name="connsiteY155" fmla="*/ 302178 h 6858000"/>
              <a:gd name="connsiteX156" fmla="*/ 103243 w 1605470"/>
              <a:gd name="connsiteY156" fmla="*/ 211375 h 6858000"/>
              <a:gd name="connsiteX157" fmla="*/ 94571 w 1605470"/>
              <a:gd name="connsiteY157" fmla="*/ 184179 h 6858000"/>
              <a:gd name="connsiteX158" fmla="*/ 13437 w 1605470"/>
              <a:gd name="connsiteY158" fmla="*/ 19287 h 6858000"/>
              <a:gd name="connsiteX159" fmla="*/ 0 w 1605470"/>
              <a:gd name="connsiteY15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29329 w 1605470"/>
              <a:gd name="connsiteY103" fmla="*/ 3129034 h 6858000"/>
              <a:gd name="connsiteX104" fmla="*/ 729994 w 1605470"/>
              <a:gd name="connsiteY104" fmla="*/ 3126682 h 6858000"/>
              <a:gd name="connsiteX105" fmla="*/ 720862 w 1605470"/>
              <a:gd name="connsiteY105" fmla="*/ 3114519 h 6858000"/>
              <a:gd name="connsiteX106" fmla="*/ 707471 w 1605470"/>
              <a:gd name="connsiteY106" fmla="*/ 3106272 h 6858000"/>
              <a:gd name="connsiteX107" fmla="*/ 680201 w 1605470"/>
              <a:gd name="connsiteY107" fmla="*/ 2958185 h 6858000"/>
              <a:gd name="connsiteX108" fmla="*/ 622815 w 1605470"/>
              <a:gd name="connsiteY108" fmla="*/ 2762989 h 6858000"/>
              <a:gd name="connsiteX109" fmla="*/ 571733 w 1605470"/>
              <a:gd name="connsiteY109" fmla="*/ 2554718 h 6858000"/>
              <a:gd name="connsiteX110" fmla="*/ 551827 w 1605470"/>
              <a:gd name="connsiteY110" fmla="*/ 2485734 h 6858000"/>
              <a:gd name="connsiteX111" fmla="*/ 542550 w 1605470"/>
              <a:gd name="connsiteY111" fmla="*/ 2447068 h 6858000"/>
              <a:gd name="connsiteX112" fmla="*/ 529511 w 1605470"/>
              <a:gd name="connsiteY112" fmla="*/ 2425819 h 6858000"/>
              <a:gd name="connsiteX113" fmla="*/ 535510 w 1605470"/>
              <a:gd name="connsiteY113" fmla="*/ 2402874 h 6858000"/>
              <a:gd name="connsiteX114" fmla="*/ 538122 w 1605470"/>
              <a:gd name="connsiteY114" fmla="*/ 2381443 h 6858000"/>
              <a:gd name="connsiteX115" fmla="*/ 514451 w 1605470"/>
              <a:gd name="connsiteY115" fmla="*/ 2261920 h 6858000"/>
              <a:gd name="connsiteX116" fmla="*/ 504338 w 1605470"/>
              <a:gd name="connsiteY116" fmla="*/ 2195378 h 6858000"/>
              <a:gd name="connsiteX117" fmla="*/ 488555 w 1605470"/>
              <a:gd name="connsiteY117" fmla="*/ 2155135 h 6858000"/>
              <a:gd name="connsiteX118" fmla="*/ 486013 w 1605470"/>
              <a:gd name="connsiteY118" fmla="*/ 2118008 h 6858000"/>
              <a:gd name="connsiteX119" fmla="*/ 487006 w 1605470"/>
              <a:gd name="connsiteY119" fmla="*/ 2050531 h 6858000"/>
              <a:gd name="connsiteX120" fmla="*/ 478812 w 1605470"/>
              <a:gd name="connsiteY120" fmla="*/ 1963269 h 6858000"/>
              <a:gd name="connsiteX121" fmla="*/ 459990 w 1605470"/>
              <a:gd name="connsiteY121" fmla="*/ 1906352 h 6858000"/>
              <a:gd name="connsiteX122" fmla="*/ 436547 w 1605470"/>
              <a:gd name="connsiteY122" fmla="*/ 1861531 h 6858000"/>
              <a:gd name="connsiteX123" fmla="*/ 390346 w 1605470"/>
              <a:gd name="connsiteY123" fmla="*/ 1732919 h 6858000"/>
              <a:gd name="connsiteX124" fmla="*/ 362657 w 1605470"/>
              <a:gd name="connsiteY124" fmla="*/ 1663540 h 6858000"/>
              <a:gd name="connsiteX125" fmla="*/ 361783 w 1605470"/>
              <a:gd name="connsiteY125" fmla="*/ 1615777 h 6858000"/>
              <a:gd name="connsiteX126" fmla="*/ 342578 w 1605470"/>
              <a:gd name="connsiteY126" fmla="*/ 1563678 h 6858000"/>
              <a:gd name="connsiteX127" fmla="*/ 355658 w 1605470"/>
              <a:gd name="connsiteY127" fmla="*/ 1519474 h 6858000"/>
              <a:gd name="connsiteX128" fmla="*/ 348400 w 1605470"/>
              <a:gd name="connsiteY128" fmla="*/ 1477995 h 6858000"/>
              <a:gd name="connsiteX129" fmla="*/ 334485 w 1605470"/>
              <a:gd name="connsiteY129" fmla="*/ 1373769 h 6858000"/>
              <a:gd name="connsiteX130" fmla="*/ 342792 w 1605470"/>
              <a:gd name="connsiteY130" fmla="*/ 1307086 h 6858000"/>
              <a:gd name="connsiteX131" fmla="*/ 343980 w 1605470"/>
              <a:gd name="connsiteY131" fmla="*/ 1189033 h 6858000"/>
              <a:gd name="connsiteX132" fmla="*/ 348665 w 1605470"/>
              <a:gd name="connsiteY132" fmla="*/ 1168288 h 6858000"/>
              <a:gd name="connsiteX133" fmla="*/ 340947 w 1605470"/>
              <a:gd name="connsiteY133" fmla="*/ 1142577 h 6858000"/>
              <a:gd name="connsiteX134" fmla="*/ 330253 w 1605470"/>
              <a:gd name="connsiteY134" fmla="*/ 1088484 h 6858000"/>
              <a:gd name="connsiteX135" fmla="*/ 318989 w 1605470"/>
              <a:gd name="connsiteY135" fmla="*/ 1016103 h 6858000"/>
              <a:gd name="connsiteX136" fmla="*/ 320445 w 1605470"/>
              <a:gd name="connsiteY136" fmla="*/ 932283 h 6858000"/>
              <a:gd name="connsiteX137" fmla="*/ 322681 w 1605470"/>
              <a:gd name="connsiteY137" fmla="*/ 915925 h 6858000"/>
              <a:gd name="connsiteX138" fmla="*/ 315310 w 1605470"/>
              <a:gd name="connsiteY138" fmla="*/ 896999 h 6858000"/>
              <a:gd name="connsiteX139" fmla="*/ 284718 w 1605470"/>
              <a:gd name="connsiteY139" fmla="*/ 821517 h 6858000"/>
              <a:gd name="connsiteX140" fmla="*/ 263668 w 1605470"/>
              <a:gd name="connsiteY140" fmla="*/ 751353 h 6858000"/>
              <a:gd name="connsiteX141" fmla="*/ 263226 w 1605470"/>
              <a:gd name="connsiteY141" fmla="*/ 721230 h 6858000"/>
              <a:gd name="connsiteX142" fmla="*/ 248897 w 1605470"/>
              <a:gd name="connsiteY142" fmla="*/ 681659 h 6858000"/>
              <a:gd name="connsiteX143" fmla="*/ 234316 w 1605470"/>
              <a:gd name="connsiteY143" fmla="*/ 635218 h 6858000"/>
              <a:gd name="connsiteX144" fmla="*/ 239327 w 1605470"/>
              <a:gd name="connsiteY144" fmla="*/ 613763 h 6858000"/>
              <a:gd name="connsiteX145" fmla="*/ 225269 w 1605470"/>
              <a:gd name="connsiteY145" fmla="*/ 598582 h 6858000"/>
              <a:gd name="connsiteX146" fmla="*/ 224950 w 1605470"/>
              <a:gd name="connsiteY146" fmla="*/ 576846 h 6858000"/>
              <a:gd name="connsiteX147" fmla="*/ 204576 w 1605470"/>
              <a:gd name="connsiteY147" fmla="*/ 530055 h 6858000"/>
              <a:gd name="connsiteX148" fmla="*/ 219064 w 1605470"/>
              <a:gd name="connsiteY148" fmla="*/ 469651 h 6858000"/>
              <a:gd name="connsiteX149" fmla="*/ 195012 w 1605470"/>
              <a:gd name="connsiteY149" fmla="*/ 448559 h 6858000"/>
              <a:gd name="connsiteX150" fmla="*/ 201434 w 1605470"/>
              <a:gd name="connsiteY150" fmla="*/ 441529 h 6858000"/>
              <a:gd name="connsiteX151" fmla="*/ 200655 w 1605470"/>
              <a:gd name="connsiteY151" fmla="*/ 428927 h 6858000"/>
              <a:gd name="connsiteX152" fmla="*/ 190059 w 1605470"/>
              <a:gd name="connsiteY152" fmla="*/ 430161 h 6858000"/>
              <a:gd name="connsiteX153" fmla="*/ 167079 w 1605470"/>
              <a:gd name="connsiteY153" fmla="*/ 367211 h 6858000"/>
              <a:gd name="connsiteX154" fmla="*/ 124571 w 1605470"/>
              <a:gd name="connsiteY154" fmla="*/ 302178 h 6858000"/>
              <a:gd name="connsiteX155" fmla="*/ 103243 w 1605470"/>
              <a:gd name="connsiteY155" fmla="*/ 211375 h 6858000"/>
              <a:gd name="connsiteX156" fmla="*/ 94571 w 1605470"/>
              <a:gd name="connsiteY156" fmla="*/ 184179 h 6858000"/>
              <a:gd name="connsiteX157" fmla="*/ 13437 w 1605470"/>
              <a:gd name="connsiteY157" fmla="*/ 19287 h 6858000"/>
              <a:gd name="connsiteX158" fmla="*/ 0 w 1605470"/>
              <a:gd name="connsiteY15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0830 w 1605470"/>
              <a:gd name="connsiteY75" fmla="*/ 3974753 h 6858000"/>
              <a:gd name="connsiteX76" fmla="*/ 692428 w 1605470"/>
              <a:gd name="connsiteY76" fmla="*/ 3969950 h 6858000"/>
              <a:gd name="connsiteX77" fmla="*/ 685850 w 1605470"/>
              <a:gd name="connsiteY77" fmla="*/ 3933779 h 6858000"/>
              <a:gd name="connsiteX78" fmla="*/ 687181 w 1605470"/>
              <a:gd name="connsiteY78" fmla="*/ 3933093 h 6858000"/>
              <a:gd name="connsiteX79" fmla="*/ 691535 w 1605470"/>
              <a:gd name="connsiteY79" fmla="*/ 3922082 h 6858000"/>
              <a:gd name="connsiteX80" fmla="*/ 696613 w 1605470"/>
              <a:gd name="connsiteY80" fmla="*/ 3901461 h 6858000"/>
              <a:gd name="connsiteX81" fmla="*/ 719207 w 1605470"/>
              <a:gd name="connsiteY81" fmla="*/ 3813873 h 6858000"/>
              <a:gd name="connsiteX82" fmla="*/ 718632 w 1605470"/>
              <a:gd name="connsiteY82" fmla="*/ 3806161 h 6858000"/>
              <a:gd name="connsiteX83" fmla="*/ 718939 w 1605470"/>
              <a:gd name="connsiteY83" fmla="*/ 3805957 h 6858000"/>
              <a:gd name="connsiteX84" fmla="*/ 718966 w 1605470"/>
              <a:gd name="connsiteY84" fmla="*/ 3797724 h 6858000"/>
              <a:gd name="connsiteX85" fmla="*/ 717581 w 1605470"/>
              <a:gd name="connsiteY85" fmla="*/ 3792098 h 6858000"/>
              <a:gd name="connsiteX86" fmla="*/ 716465 w 1605470"/>
              <a:gd name="connsiteY86" fmla="*/ 3777135 h 6858000"/>
              <a:gd name="connsiteX87" fmla="*/ 718198 w 1605470"/>
              <a:gd name="connsiteY87" fmla="*/ 3771656 h 6858000"/>
              <a:gd name="connsiteX88" fmla="*/ 721941 w 1605470"/>
              <a:gd name="connsiteY88" fmla="*/ 3769007 h 6858000"/>
              <a:gd name="connsiteX89" fmla="*/ 721407 w 1605470"/>
              <a:gd name="connsiteY89" fmla="*/ 3767709 h 6858000"/>
              <a:gd name="connsiteX90" fmla="*/ 730103 w 1605470"/>
              <a:gd name="connsiteY90" fmla="*/ 3738082 h 6858000"/>
              <a:gd name="connsiteX91" fmla="*/ 737449 w 1605470"/>
              <a:gd name="connsiteY91" fmla="*/ 3673397 h 6858000"/>
              <a:gd name="connsiteX92" fmla="*/ 736745 w 1605470"/>
              <a:gd name="connsiteY92" fmla="*/ 3637109 h 6858000"/>
              <a:gd name="connsiteX93" fmla="*/ 740188 w 1605470"/>
              <a:gd name="connsiteY93" fmla="*/ 3536883 h 6858000"/>
              <a:gd name="connsiteX94" fmla="*/ 747726 w 1605470"/>
              <a:gd name="connsiteY94" fmla="*/ 3435652 h 6858000"/>
              <a:gd name="connsiteX95" fmla="*/ 749397 w 1605470"/>
              <a:gd name="connsiteY95" fmla="*/ 3307769 h 6858000"/>
              <a:gd name="connsiteX96" fmla="*/ 766960 w 1605470"/>
              <a:gd name="connsiteY96" fmla="*/ 3250522 h 6858000"/>
              <a:gd name="connsiteX97" fmla="*/ 767385 w 1605470"/>
              <a:gd name="connsiteY97" fmla="*/ 3229163 h 6858000"/>
              <a:gd name="connsiteX98" fmla="*/ 769208 w 1605470"/>
              <a:gd name="connsiteY98" fmla="*/ 3217217 h 6858000"/>
              <a:gd name="connsiteX99" fmla="*/ 756043 w 1605470"/>
              <a:gd name="connsiteY99" fmla="*/ 3183755 h 6858000"/>
              <a:gd name="connsiteX100" fmla="*/ 756544 w 1605470"/>
              <a:gd name="connsiteY100" fmla="*/ 3178642 h 6858000"/>
              <a:gd name="connsiteX101" fmla="*/ 744144 w 1605470"/>
              <a:gd name="connsiteY101" fmla="*/ 3158586 h 6858000"/>
              <a:gd name="connsiteX102" fmla="*/ 729329 w 1605470"/>
              <a:gd name="connsiteY102" fmla="*/ 3129034 h 6858000"/>
              <a:gd name="connsiteX103" fmla="*/ 729994 w 1605470"/>
              <a:gd name="connsiteY103" fmla="*/ 3126682 h 6858000"/>
              <a:gd name="connsiteX104" fmla="*/ 720862 w 1605470"/>
              <a:gd name="connsiteY104" fmla="*/ 3114519 h 6858000"/>
              <a:gd name="connsiteX105" fmla="*/ 707471 w 1605470"/>
              <a:gd name="connsiteY105" fmla="*/ 3106272 h 6858000"/>
              <a:gd name="connsiteX106" fmla="*/ 680201 w 1605470"/>
              <a:gd name="connsiteY106" fmla="*/ 2958185 h 6858000"/>
              <a:gd name="connsiteX107" fmla="*/ 622815 w 1605470"/>
              <a:gd name="connsiteY107" fmla="*/ 2762989 h 6858000"/>
              <a:gd name="connsiteX108" fmla="*/ 571733 w 1605470"/>
              <a:gd name="connsiteY108" fmla="*/ 2554718 h 6858000"/>
              <a:gd name="connsiteX109" fmla="*/ 551827 w 1605470"/>
              <a:gd name="connsiteY109" fmla="*/ 2485734 h 6858000"/>
              <a:gd name="connsiteX110" fmla="*/ 542550 w 1605470"/>
              <a:gd name="connsiteY110" fmla="*/ 2447068 h 6858000"/>
              <a:gd name="connsiteX111" fmla="*/ 529511 w 1605470"/>
              <a:gd name="connsiteY111" fmla="*/ 2425819 h 6858000"/>
              <a:gd name="connsiteX112" fmla="*/ 535510 w 1605470"/>
              <a:gd name="connsiteY112" fmla="*/ 2402874 h 6858000"/>
              <a:gd name="connsiteX113" fmla="*/ 538122 w 1605470"/>
              <a:gd name="connsiteY113" fmla="*/ 2381443 h 6858000"/>
              <a:gd name="connsiteX114" fmla="*/ 514451 w 1605470"/>
              <a:gd name="connsiteY114" fmla="*/ 2261920 h 6858000"/>
              <a:gd name="connsiteX115" fmla="*/ 504338 w 1605470"/>
              <a:gd name="connsiteY115" fmla="*/ 2195378 h 6858000"/>
              <a:gd name="connsiteX116" fmla="*/ 488555 w 1605470"/>
              <a:gd name="connsiteY116" fmla="*/ 2155135 h 6858000"/>
              <a:gd name="connsiteX117" fmla="*/ 486013 w 1605470"/>
              <a:gd name="connsiteY117" fmla="*/ 2118008 h 6858000"/>
              <a:gd name="connsiteX118" fmla="*/ 487006 w 1605470"/>
              <a:gd name="connsiteY118" fmla="*/ 2050531 h 6858000"/>
              <a:gd name="connsiteX119" fmla="*/ 478812 w 1605470"/>
              <a:gd name="connsiteY119" fmla="*/ 1963269 h 6858000"/>
              <a:gd name="connsiteX120" fmla="*/ 459990 w 1605470"/>
              <a:gd name="connsiteY120" fmla="*/ 1906352 h 6858000"/>
              <a:gd name="connsiteX121" fmla="*/ 436547 w 1605470"/>
              <a:gd name="connsiteY121" fmla="*/ 1861531 h 6858000"/>
              <a:gd name="connsiteX122" fmla="*/ 390346 w 1605470"/>
              <a:gd name="connsiteY122" fmla="*/ 1732919 h 6858000"/>
              <a:gd name="connsiteX123" fmla="*/ 362657 w 1605470"/>
              <a:gd name="connsiteY123" fmla="*/ 1663540 h 6858000"/>
              <a:gd name="connsiteX124" fmla="*/ 361783 w 1605470"/>
              <a:gd name="connsiteY124" fmla="*/ 1615777 h 6858000"/>
              <a:gd name="connsiteX125" fmla="*/ 342578 w 1605470"/>
              <a:gd name="connsiteY125" fmla="*/ 1563678 h 6858000"/>
              <a:gd name="connsiteX126" fmla="*/ 355658 w 1605470"/>
              <a:gd name="connsiteY126" fmla="*/ 1519474 h 6858000"/>
              <a:gd name="connsiteX127" fmla="*/ 348400 w 1605470"/>
              <a:gd name="connsiteY127" fmla="*/ 1477995 h 6858000"/>
              <a:gd name="connsiteX128" fmla="*/ 334485 w 1605470"/>
              <a:gd name="connsiteY128" fmla="*/ 1373769 h 6858000"/>
              <a:gd name="connsiteX129" fmla="*/ 342792 w 1605470"/>
              <a:gd name="connsiteY129" fmla="*/ 1307086 h 6858000"/>
              <a:gd name="connsiteX130" fmla="*/ 343980 w 1605470"/>
              <a:gd name="connsiteY130" fmla="*/ 1189033 h 6858000"/>
              <a:gd name="connsiteX131" fmla="*/ 348665 w 1605470"/>
              <a:gd name="connsiteY131" fmla="*/ 1168288 h 6858000"/>
              <a:gd name="connsiteX132" fmla="*/ 340947 w 1605470"/>
              <a:gd name="connsiteY132" fmla="*/ 1142577 h 6858000"/>
              <a:gd name="connsiteX133" fmla="*/ 330253 w 1605470"/>
              <a:gd name="connsiteY133" fmla="*/ 1088484 h 6858000"/>
              <a:gd name="connsiteX134" fmla="*/ 318989 w 1605470"/>
              <a:gd name="connsiteY134" fmla="*/ 1016103 h 6858000"/>
              <a:gd name="connsiteX135" fmla="*/ 320445 w 1605470"/>
              <a:gd name="connsiteY135" fmla="*/ 932283 h 6858000"/>
              <a:gd name="connsiteX136" fmla="*/ 322681 w 1605470"/>
              <a:gd name="connsiteY136" fmla="*/ 915925 h 6858000"/>
              <a:gd name="connsiteX137" fmla="*/ 315310 w 1605470"/>
              <a:gd name="connsiteY137" fmla="*/ 896999 h 6858000"/>
              <a:gd name="connsiteX138" fmla="*/ 284718 w 1605470"/>
              <a:gd name="connsiteY138" fmla="*/ 821517 h 6858000"/>
              <a:gd name="connsiteX139" fmla="*/ 263668 w 1605470"/>
              <a:gd name="connsiteY139" fmla="*/ 751353 h 6858000"/>
              <a:gd name="connsiteX140" fmla="*/ 263226 w 1605470"/>
              <a:gd name="connsiteY140" fmla="*/ 721230 h 6858000"/>
              <a:gd name="connsiteX141" fmla="*/ 248897 w 1605470"/>
              <a:gd name="connsiteY141" fmla="*/ 681659 h 6858000"/>
              <a:gd name="connsiteX142" fmla="*/ 234316 w 1605470"/>
              <a:gd name="connsiteY142" fmla="*/ 635218 h 6858000"/>
              <a:gd name="connsiteX143" fmla="*/ 239327 w 1605470"/>
              <a:gd name="connsiteY143" fmla="*/ 613763 h 6858000"/>
              <a:gd name="connsiteX144" fmla="*/ 225269 w 1605470"/>
              <a:gd name="connsiteY144" fmla="*/ 598582 h 6858000"/>
              <a:gd name="connsiteX145" fmla="*/ 224950 w 1605470"/>
              <a:gd name="connsiteY145" fmla="*/ 576846 h 6858000"/>
              <a:gd name="connsiteX146" fmla="*/ 204576 w 1605470"/>
              <a:gd name="connsiteY146" fmla="*/ 530055 h 6858000"/>
              <a:gd name="connsiteX147" fmla="*/ 219064 w 1605470"/>
              <a:gd name="connsiteY147" fmla="*/ 469651 h 6858000"/>
              <a:gd name="connsiteX148" fmla="*/ 195012 w 1605470"/>
              <a:gd name="connsiteY148" fmla="*/ 448559 h 6858000"/>
              <a:gd name="connsiteX149" fmla="*/ 201434 w 1605470"/>
              <a:gd name="connsiteY149" fmla="*/ 441529 h 6858000"/>
              <a:gd name="connsiteX150" fmla="*/ 200655 w 1605470"/>
              <a:gd name="connsiteY150" fmla="*/ 428927 h 6858000"/>
              <a:gd name="connsiteX151" fmla="*/ 190059 w 1605470"/>
              <a:gd name="connsiteY151" fmla="*/ 430161 h 6858000"/>
              <a:gd name="connsiteX152" fmla="*/ 167079 w 1605470"/>
              <a:gd name="connsiteY152" fmla="*/ 367211 h 6858000"/>
              <a:gd name="connsiteX153" fmla="*/ 124571 w 1605470"/>
              <a:gd name="connsiteY153" fmla="*/ 302178 h 6858000"/>
              <a:gd name="connsiteX154" fmla="*/ 103243 w 1605470"/>
              <a:gd name="connsiteY154" fmla="*/ 211375 h 6858000"/>
              <a:gd name="connsiteX155" fmla="*/ 94571 w 1605470"/>
              <a:gd name="connsiteY155" fmla="*/ 184179 h 6858000"/>
              <a:gd name="connsiteX156" fmla="*/ 13437 w 1605470"/>
              <a:gd name="connsiteY156" fmla="*/ 19287 h 6858000"/>
              <a:gd name="connsiteX157" fmla="*/ 0 w 1605470"/>
              <a:gd name="connsiteY15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219064 w 1605470"/>
              <a:gd name="connsiteY146" fmla="*/ 469651 h 6858000"/>
              <a:gd name="connsiteX147" fmla="*/ 195012 w 1605470"/>
              <a:gd name="connsiteY147" fmla="*/ 448559 h 6858000"/>
              <a:gd name="connsiteX148" fmla="*/ 201434 w 1605470"/>
              <a:gd name="connsiteY148" fmla="*/ 441529 h 6858000"/>
              <a:gd name="connsiteX149" fmla="*/ 200655 w 1605470"/>
              <a:gd name="connsiteY149" fmla="*/ 428927 h 6858000"/>
              <a:gd name="connsiteX150" fmla="*/ 190059 w 1605470"/>
              <a:gd name="connsiteY150" fmla="*/ 430161 h 6858000"/>
              <a:gd name="connsiteX151" fmla="*/ 167079 w 1605470"/>
              <a:gd name="connsiteY151" fmla="*/ 367211 h 6858000"/>
              <a:gd name="connsiteX152" fmla="*/ 124571 w 1605470"/>
              <a:gd name="connsiteY152" fmla="*/ 302178 h 6858000"/>
              <a:gd name="connsiteX153" fmla="*/ 103243 w 1605470"/>
              <a:gd name="connsiteY153" fmla="*/ 211375 h 6858000"/>
              <a:gd name="connsiteX154" fmla="*/ 94571 w 1605470"/>
              <a:gd name="connsiteY154" fmla="*/ 184179 h 6858000"/>
              <a:gd name="connsiteX155" fmla="*/ 13437 w 1605470"/>
              <a:gd name="connsiteY155" fmla="*/ 19287 h 6858000"/>
              <a:gd name="connsiteX156" fmla="*/ 0 w 1605470"/>
              <a:gd name="connsiteY15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195012 w 1605470"/>
              <a:gd name="connsiteY146" fmla="*/ 448559 h 6858000"/>
              <a:gd name="connsiteX147" fmla="*/ 201434 w 1605470"/>
              <a:gd name="connsiteY147" fmla="*/ 441529 h 6858000"/>
              <a:gd name="connsiteX148" fmla="*/ 200655 w 1605470"/>
              <a:gd name="connsiteY148" fmla="*/ 428927 h 6858000"/>
              <a:gd name="connsiteX149" fmla="*/ 190059 w 1605470"/>
              <a:gd name="connsiteY149" fmla="*/ 430161 h 6858000"/>
              <a:gd name="connsiteX150" fmla="*/ 167079 w 1605470"/>
              <a:gd name="connsiteY150" fmla="*/ 367211 h 6858000"/>
              <a:gd name="connsiteX151" fmla="*/ 124571 w 1605470"/>
              <a:gd name="connsiteY151" fmla="*/ 302178 h 6858000"/>
              <a:gd name="connsiteX152" fmla="*/ 103243 w 1605470"/>
              <a:gd name="connsiteY152" fmla="*/ 211375 h 6858000"/>
              <a:gd name="connsiteX153" fmla="*/ 94571 w 1605470"/>
              <a:gd name="connsiteY153" fmla="*/ 184179 h 6858000"/>
              <a:gd name="connsiteX154" fmla="*/ 13437 w 1605470"/>
              <a:gd name="connsiteY154" fmla="*/ 19287 h 6858000"/>
              <a:gd name="connsiteX155" fmla="*/ 0 w 1605470"/>
              <a:gd name="connsiteY15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195012 w 1605470"/>
              <a:gd name="connsiteY146" fmla="*/ 448559 h 6858000"/>
              <a:gd name="connsiteX147" fmla="*/ 201434 w 1605470"/>
              <a:gd name="connsiteY147" fmla="*/ 441529 h 6858000"/>
              <a:gd name="connsiteX148" fmla="*/ 200655 w 1605470"/>
              <a:gd name="connsiteY148" fmla="*/ 428927 h 6858000"/>
              <a:gd name="connsiteX149" fmla="*/ 190059 w 1605470"/>
              <a:gd name="connsiteY149" fmla="*/ 430161 h 6858000"/>
              <a:gd name="connsiteX150" fmla="*/ 167079 w 1605470"/>
              <a:gd name="connsiteY150" fmla="*/ 367211 h 6858000"/>
              <a:gd name="connsiteX151" fmla="*/ 124571 w 1605470"/>
              <a:gd name="connsiteY151" fmla="*/ 302178 h 6858000"/>
              <a:gd name="connsiteX152" fmla="*/ 103243 w 1605470"/>
              <a:gd name="connsiteY152" fmla="*/ 211375 h 6858000"/>
              <a:gd name="connsiteX153" fmla="*/ 94571 w 1605470"/>
              <a:gd name="connsiteY153" fmla="*/ 184179 h 6858000"/>
              <a:gd name="connsiteX154" fmla="*/ 48685 w 1605470"/>
              <a:gd name="connsiteY154" fmla="*/ 13677 h 6858000"/>
              <a:gd name="connsiteX155" fmla="*/ 0 w 1605470"/>
              <a:gd name="connsiteY155" fmla="*/ 0 h 6858000"/>
              <a:gd name="connsiteX0" fmla="*/ 48246 w 1556785"/>
              <a:gd name="connsiteY0" fmla="*/ 0 h 6858000"/>
              <a:gd name="connsiteX1" fmla="*/ 1556785 w 1556785"/>
              <a:gd name="connsiteY1" fmla="*/ 0 h 6858000"/>
              <a:gd name="connsiteX2" fmla="*/ 1556785 w 1556785"/>
              <a:gd name="connsiteY2" fmla="*/ 6858000 h 6858000"/>
              <a:gd name="connsiteX3" fmla="*/ 105420 w 1556785"/>
              <a:gd name="connsiteY3" fmla="*/ 6858000 h 6858000"/>
              <a:gd name="connsiteX4" fmla="*/ 105561 w 1556785"/>
              <a:gd name="connsiteY4" fmla="*/ 6857735 h 6858000"/>
              <a:gd name="connsiteX5" fmla="*/ 117610 w 1556785"/>
              <a:gd name="connsiteY5" fmla="*/ 6809549 h 6858000"/>
              <a:gd name="connsiteX6" fmla="*/ 149821 w 1556785"/>
              <a:gd name="connsiteY6" fmla="*/ 6715115 h 6858000"/>
              <a:gd name="connsiteX7" fmla="*/ 159672 w 1556785"/>
              <a:gd name="connsiteY7" fmla="*/ 6680170 h 6858000"/>
              <a:gd name="connsiteX8" fmla="*/ 185222 w 1556785"/>
              <a:gd name="connsiteY8" fmla="*/ 6621207 h 6858000"/>
              <a:gd name="connsiteX9" fmla="*/ 201879 w 1556785"/>
              <a:gd name="connsiteY9" fmla="*/ 6596265 h 6858000"/>
              <a:gd name="connsiteX10" fmla="*/ 201758 w 1556785"/>
              <a:gd name="connsiteY10" fmla="*/ 6594818 h 6858000"/>
              <a:gd name="connsiteX11" fmla="*/ 206003 w 1556785"/>
              <a:gd name="connsiteY11" fmla="*/ 6593735 h 6858000"/>
              <a:gd name="connsiteX12" fmla="*/ 209200 w 1556785"/>
              <a:gd name="connsiteY12" fmla="*/ 6589172 h 6858000"/>
              <a:gd name="connsiteX13" fmla="*/ 212494 w 1556785"/>
              <a:gd name="connsiteY13" fmla="*/ 6574442 h 6858000"/>
              <a:gd name="connsiteX14" fmla="*/ 212834 w 1556785"/>
              <a:gd name="connsiteY14" fmla="*/ 6568530 h 6858000"/>
              <a:gd name="connsiteX15" fmla="*/ 215243 w 1556785"/>
              <a:gd name="connsiteY15" fmla="*/ 6560674 h 6858000"/>
              <a:gd name="connsiteX16" fmla="*/ 215588 w 1556785"/>
              <a:gd name="connsiteY16" fmla="*/ 6560598 h 6858000"/>
              <a:gd name="connsiteX17" fmla="*/ 217285 w 1556785"/>
              <a:gd name="connsiteY17" fmla="*/ 6553006 h 6858000"/>
              <a:gd name="connsiteX18" fmla="*/ 221981 w 1556785"/>
              <a:gd name="connsiteY18" fmla="*/ 6514360 h 6858000"/>
              <a:gd name="connsiteX19" fmla="*/ 263635 w 1556785"/>
              <a:gd name="connsiteY19" fmla="*/ 6478062 h 6858000"/>
              <a:gd name="connsiteX20" fmla="*/ 274324 w 1556785"/>
              <a:gd name="connsiteY20" fmla="*/ 6460325 h 6858000"/>
              <a:gd name="connsiteX21" fmla="*/ 281557 w 1556785"/>
              <a:gd name="connsiteY21" fmla="*/ 6451488 h 6858000"/>
              <a:gd name="connsiteX22" fmla="*/ 282992 w 1556785"/>
              <a:gd name="connsiteY22" fmla="*/ 6451348 h 6858000"/>
              <a:gd name="connsiteX23" fmla="*/ 287350 w 1556785"/>
              <a:gd name="connsiteY23" fmla="*/ 6414240 h 6858000"/>
              <a:gd name="connsiteX24" fmla="*/ 290226 w 1556785"/>
              <a:gd name="connsiteY24" fmla="*/ 6410269 h 6858000"/>
              <a:gd name="connsiteX25" fmla="*/ 290126 w 1556785"/>
              <a:gd name="connsiteY25" fmla="*/ 6384857 h 6858000"/>
              <a:gd name="connsiteX26" fmla="*/ 291643 w 1556785"/>
              <a:gd name="connsiteY26" fmla="*/ 6372381 h 6858000"/>
              <a:gd name="connsiteX27" fmla="*/ 288837 w 1556785"/>
              <a:gd name="connsiteY27" fmla="*/ 6367510 h 6858000"/>
              <a:gd name="connsiteX28" fmla="*/ 292717 w 1556785"/>
              <a:gd name="connsiteY28" fmla="*/ 6349778 h 6858000"/>
              <a:gd name="connsiteX29" fmla="*/ 294382 w 1556785"/>
              <a:gd name="connsiteY29" fmla="*/ 6348250 h 6858000"/>
              <a:gd name="connsiteX30" fmla="*/ 310416 w 1556785"/>
              <a:gd name="connsiteY30" fmla="*/ 6281972 h 6858000"/>
              <a:gd name="connsiteX31" fmla="*/ 321179 w 1556785"/>
              <a:gd name="connsiteY31" fmla="*/ 6211940 h 6858000"/>
              <a:gd name="connsiteX32" fmla="*/ 362674 w 1556785"/>
              <a:gd name="connsiteY32" fmla="*/ 6113913 h 6858000"/>
              <a:gd name="connsiteX33" fmla="*/ 366967 w 1556785"/>
              <a:gd name="connsiteY33" fmla="*/ 6028119 h 6858000"/>
              <a:gd name="connsiteX34" fmla="*/ 393747 w 1556785"/>
              <a:gd name="connsiteY34" fmla="*/ 5934687 h 6858000"/>
              <a:gd name="connsiteX35" fmla="*/ 427759 w 1556785"/>
              <a:gd name="connsiteY35" fmla="*/ 5765594 h 6858000"/>
              <a:gd name="connsiteX36" fmla="*/ 459595 w 1556785"/>
              <a:gd name="connsiteY36" fmla="*/ 5693685 h 6858000"/>
              <a:gd name="connsiteX37" fmla="*/ 479650 w 1556785"/>
              <a:gd name="connsiteY37" fmla="*/ 5665173 h 6858000"/>
              <a:gd name="connsiteX38" fmla="*/ 513367 w 1556785"/>
              <a:gd name="connsiteY38" fmla="*/ 5563435 h 6858000"/>
              <a:gd name="connsiteX39" fmla="*/ 542872 w 1556785"/>
              <a:gd name="connsiteY39" fmla="*/ 5476393 h 6858000"/>
              <a:gd name="connsiteX40" fmla="*/ 574065 w 1556785"/>
              <a:gd name="connsiteY40" fmla="*/ 5396260 h 6858000"/>
              <a:gd name="connsiteX41" fmla="*/ 590046 w 1556785"/>
              <a:gd name="connsiteY41" fmla="*/ 5330009 h 6858000"/>
              <a:gd name="connsiteX42" fmla="*/ 623539 w 1556785"/>
              <a:gd name="connsiteY42" fmla="*/ 5273739 h 6858000"/>
              <a:gd name="connsiteX43" fmla="*/ 633138 w 1556785"/>
              <a:gd name="connsiteY43" fmla="*/ 5241779 h 6858000"/>
              <a:gd name="connsiteX44" fmla="*/ 644364 w 1556785"/>
              <a:gd name="connsiteY44" fmla="*/ 5225268 h 6858000"/>
              <a:gd name="connsiteX45" fmla="*/ 645384 w 1556785"/>
              <a:gd name="connsiteY45" fmla="*/ 5217684 h 6858000"/>
              <a:gd name="connsiteX46" fmla="*/ 652725 w 1556785"/>
              <a:gd name="connsiteY46" fmla="*/ 5193377 h 6858000"/>
              <a:gd name="connsiteX47" fmla="*/ 656028 w 1556785"/>
              <a:gd name="connsiteY47" fmla="*/ 5179288 h 6858000"/>
              <a:gd name="connsiteX48" fmla="*/ 657012 w 1556785"/>
              <a:gd name="connsiteY48" fmla="*/ 5173621 h 6858000"/>
              <a:gd name="connsiteX49" fmla="*/ 652646 w 1556785"/>
              <a:gd name="connsiteY49" fmla="*/ 5159961 h 6858000"/>
              <a:gd name="connsiteX50" fmla="*/ 659323 w 1556785"/>
              <a:gd name="connsiteY50" fmla="*/ 5144295 h 6858000"/>
              <a:gd name="connsiteX51" fmla="*/ 656256 w 1556785"/>
              <a:gd name="connsiteY51" fmla="*/ 5125185 h 6858000"/>
              <a:gd name="connsiteX52" fmla="*/ 663086 w 1556785"/>
              <a:gd name="connsiteY52" fmla="*/ 5121884 h 6858000"/>
              <a:gd name="connsiteX53" fmla="*/ 670122 w 1556785"/>
              <a:gd name="connsiteY53" fmla="*/ 5067850 h 6858000"/>
              <a:gd name="connsiteX54" fmla="*/ 672853 w 1556785"/>
              <a:gd name="connsiteY54" fmla="*/ 5060861 h 6858000"/>
              <a:gd name="connsiteX55" fmla="*/ 669557 w 1556785"/>
              <a:gd name="connsiteY55" fmla="*/ 5034192 h 6858000"/>
              <a:gd name="connsiteX56" fmla="*/ 671111 w 1556785"/>
              <a:gd name="connsiteY56" fmla="*/ 4993030 h 6858000"/>
              <a:gd name="connsiteX57" fmla="*/ 678020 w 1556785"/>
              <a:gd name="connsiteY57" fmla="*/ 4946844 h 6858000"/>
              <a:gd name="connsiteX58" fmla="*/ 673876 w 1556785"/>
              <a:gd name="connsiteY58" fmla="*/ 4932692 h 6858000"/>
              <a:gd name="connsiteX59" fmla="*/ 689279 w 1556785"/>
              <a:gd name="connsiteY59" fmla="*/ 4858827 h 6858000"/>
              <a:gd name="connsiteX60" fmla="*/ 683433 w 1556785"/>
              <a:gd name="connsiteY60" fmla="*/ 4801535 h 6858000"/>
              <a:gd name="connsiteX61" fmla="*/ 691102 w 1556785"/>
              <a:gd name="connsiteY61" fmla="*/ 4797794 h 6858000"/>
              <a:gd name="connsiteX62" fmla="*/ 692396 w 1556785"/>
              <a:gd name="connsiteY62" fmla="*/ 4784526 h 6858000"/>
              <a:gd name="connsiteX63" fmla="*/ 694180 w 1556785"/>
              <a:gd name="connsiteY63" fmla="*/ 4781211 h 6858000"/>
              <a:gd name="connsiteX64" fmla="*/ 702967 w 1556785"/>
              <a:gd name="connsiteY64" fmla="*/ 4761984 h 6858000"/>
              <a:gd name="connsiteX65" fmla="*/ 699015 w 1556785"/>
              <a:gd name="connsiteY65" fmla="*/ 4690749 h 6858000"/>
              <a:gd name="connsiteX66" fmla="*/ 694495 w 1556785"/>
              <a:gd name="connsiteY66" fmla="*/ 4584173 h 6858000"/>
              <a:gd name="connsiteX67" fmla="*/ 689578 w 1556785"/>
              <a:gd name="connsiteY67" fmla="*/ 4444346 h 6858000"/>
              <a:gd name="connsiteX68" fmla="*/ 686143 w 1556785"/>
              <a:gd name="connsiteY68" fmla="*/ 4375228 h 6858000"/>
              <a:gd name="connsiteX69" fmla="*/ 666796 w 1556785"/>
              <a:gd name="connsiteY69" fmla="*/ 4214165 h 6858000"/>
              <a:gd name="connsiteX70" fmla="*/ 670869 w 1556785"/>
              <a:gd name="connsiteY70" fmla="*/ 4090296 h 6858000"/>
              <a:gd name="connsiteX71" fmla="*/ 656125 w 1556785"/>
              <a:gd name="connsiteY71" fmla="*/ 4033999 h 6858000"/>
              <a:gd name="connsiteX72" fmla="*/ 657274 w 1556785"/>
              <a:gd name="connsiteY72" fmla="*/ 4031933 h 6858000"/>
              <a:gd name="connsiteX73" fmla="*/ 655850 w 1556785"/>
              <a:gd name="connsiteY73" fmla="*/ 4013953 h 6858000"/>
              <a:gd name="connsiteX74" fmla="*/ 642145 w 1556785"/>
              <a:gd name="connsiteY74" fmla="*/ 3974753 h 6858000"/>
              <a:gd name="connsiteX75" fmla="*/ 643743 w 1556785"/>
              <a:gd name="connsiteY75" fmla="*/ 3969950 h 6858000"/>
              <a:gd name="connsiteX76" fmla="*/ 637165 w 1556785"/>
              <a:gd name="connsiteY76" fmla="*/ 3933779 h 6858000"/>
              <a:gd name="connsiteX77" fmla="*/ 638496 w 1556785"/>
              <a:gd name="connsiteY77" fmla="*/ 3933093 h 6858000"/>
              <a:gd name="connsiteX78" fmla="*/ 642850 w 1556785"/>
              <a:gd name="connsiteY78" fmla="*/ 3922082 h 6858000"/>
              <a:gd name="connsiteX79" fmla="*/ 647928 w 1556785"/>
              <a:gd name="connsiteY79" fmla="*/ 3901461 h 6858000"/>
              <a:gd name="connsiteX80" fmla="*/ 670522 w 1556785"/>
              <a:gd name="connsiteY80" fmla="*/ 3813873 h 6858000"/>
              <a:gd name="connsiteX81" fmla="*/ 669947 w 1556785"/>
              <a:gd name="connsiteY81" fmla="*/ 3806161 h 6858000"/>
              <a:gd name="connsiteX82" fmla="*/ 670254 w 1556785"/>
              <a:gd name="connsiteY82" fmla="*/ 3805957 h 6858000"/>
              <a:gd name="connsiteX83" fmla="*/ 670281 w 1556785"/>
              <a:gd name="connsiteY83" fmla="*/ 3797724 h 6858000"/>
              <a:gd name="connsiteX84" fmla="*/ 668896 w 1556785"/>
              <a:gd name="connsiteY84" fmla="*/ 3792098 h 6858000"/>
              <a:gd name="connsiteX85" fmla="*/ 667780 w 1556785"/>
              <a:gd name="connsiteY85" fmla="*/ 3777135 h 6858000"/>
              <a:gd name="connsiteX86" fmla="*/ 669513 w 1556785"/>
              <a:gd name="connsiteY86" fmla="*/ 3771656 h 6858000"/>
              <a:gd name="connsiteX87" fmla="*/ 673256 w 1556785"/>
              <a:gd name="connsiteY87" fmla="*/ 3769007 h 6858000"/>
              <a:gd name="connsiteX88" fmla="*/ 672722 w 1556785"/>
              <a:gd name="connsiteY88" fmla="*/ 3767709 h 6858000"/>
              <a:gd name="connsiteX89" fmla="*/ 681418 w 1556785"/>
              <a:gd name="connsiteY89" fmla="*/ 3738082 h 6858000"/>
              <a:gd name="connsiteX90" fmla="*/ 688764 w 1556785"/>
              <a:gd name="connsiteY90" fmla="*/ 3673397 h 6858000"/>
              <a:gd name="connsiteX91" fmla="*/ 688060 w 1556785"/>
              <a:gd name="connsiteY91" fmla="*/ 3637109 h 6858000"/>
              <a:gd name="connsiteX92" fmla="*/ 691503 w 1556785"/>
              <a:gd name="connsiteY92" fmla="*/ 3536883 h 6858000"/>
              <a:gd name="connsiteX93" fmla="*/ 699041 w 1556785"/>
              <a:gd name="connsiteY93" fmla="*/ 3435652 h 6858000"/>
              <a:gd name="connsiteX94" fmla="*/ 700712 w 1556785"/>
              <a:gd name="connsiteY94" fmla="*/ 3307769 h 6858000"/>
              <a:gd name="connsiteX95" fmla="*/ 718275 w 1556785"/>
              <a:gd name="connsiteY95" fmla="*/ 3250522 h 6858000"/>
              <a:gd name="connsiteX96" fmla="*/ 718700 w 1556785"/>
              <a:gd name="connsiteY96" fmla="*/ 3229163 h 6858000"/>
              <a:gd name="connsiteX97" fmla="*/ 720523 w 1556785"/>
              <a:gd name="connsiteY97" fmla="*/ 3217217 h 6858000"/>
              <a:gd name="connsiteX98" fmla="*/ 707358 w 1556785"/>
              <a:gd name="connsiteY98" fmla="*/ 3183755 h 6858000"/>
              <a:gd name="connsiteX99" fmla="*/ 707859 w 1556785"/>
              <a:gd name="connsiteY99" fmla="*/ 3178642 h 6858000"/>
              <a:gd name="connsiteX100" fmla="*/ 695459 w 1556785"/>
              <a:gd name="connsiteY100" fmla="*/ 3158586 h 6858000"/>
              <a:gd name="connsiteX101" fmla="*/ 680644 w 1556785"/>
              <a:gd name="connsiteY101" fmla="*/ 3129034 h 6858000"/>
              <a:gd name="connsiteX102" fmla="*/ 681309 w 1556785"/>
              <a:gd name="connsiteY102" fmla="*/ 3126682 h 6858000"/>
              <a:gd name="connsiteX103" fmla="*/ 672177 w 1556785"/>
              <a:gd name="connsiteY103" fmla="*/ 3114519 h 6858000"/>
              <a:gd name="connsiteX104" fmla="*/ 658786 w 1556785"/>
              <a:gd name="connsiteY104" fmla="*/ 3106272 h 6858000"/>
              <a:gd name="connsiteX105" fmla="*/ 631516 w 1556785"/>
              <a:gd name="connsiteY105" fmla="*/ 2958185 h 6858000"/>
              <a:gd name="connsiteX106" fmla="*/ 574130 w 1556785"/>
              <a:gd name="connsiteY106" fmla="*/ 2762989 h 6858000"/>
              <a:gd name="connsiteX107" fmla="*/ 523048 w 1556785"/>
              <a:gd name="connsiteY107" fmla="*/ 2554718 h 6858000"/>
              <a:gd name="connsiteX108" fmla="*/ 503142 w 1556785"/>
              <a:gd name="connsiteY108" fmla="*/ 2485734 h 6858000"/>
              <a:gd name="connsiteX109" fmla="*/ 493865 w 1556785"/>
              <a:gd name="connsiteY109" fmla="*/ 2447068 h 6858000"/>
              <a:gd name="connsiteX110" fmla="*/ 480826 w 1556785"/>
              <a:gd name="connsiteY110" fmla="*/ 2425819 h 6858000"/>
              <a:gd name="connsiteX111" fmla="*/ 486825 w 1556785"/>
              <a:gd name="connsiteY111" fmla="*/ 2402874 h 6858000"/>
              <a:gd name="connsiteX112" fmla="*/ 489437 w 1556785"/>
              <a:gd name="connsiteY112" fmla="*/ 2381443 h 6858000"/>
              <a:gd name="connsiteX113" fmla="*/ 465766 w 1556785"/>
              <a:gd name="connsiteY113" fmla="*/ 2261920 h 6858000"/>
              <a:gd name="connsiteX114" fmla="*/ 455653 w 1556785"/>
              <a:gd name="connsiteY114" fmla="*/ 2195378 h 6858000"/>
              <a:gd name="connsiteX115" fmla="*/ 439870 w 1556785"/>
              <a:gd name="connsiteY115" fmla="*/ 2155135 h 6858000"/>
              <a:gd name="connsiteX116" fmla="*/ 437328 w 1556785"/>
              <a:gd name="connsiteY116" fmla="*/ 2118008 h 6858000"/>
              <a:gd name="connsiteX117" fmla="*/ 438321 w 1556785"/>
              <a:gd name="connsiteY117" fmla="*/ 2050531 h 6858000"/>
              <a:gd name="connsiteX118" fmla="*/ 430127 w 1556785"/>
              <a:gd name="connsiteY118" fmla="*/ 1963269 h 6858000"/>
              <a:gd name="connsiteX119" fmla="*/ 411305 w 1556785"/>
              <a:gd name="connsiteY119" fmla="*/ 1906352 h 6858000"/>
              <a:gd name="connsiteX120" fmla="*/ 387862 w 1556785"/>
              <a:gd name="connsiteY120" fmla="*/ 1861531 h 6858000"/>
              <a:gd name="connsiteX121" fmla="*/ 341661 w 1556785"/>
              <a:gd name="connsiteY121" fmla="*/ 1732919 h 6858000"/>
              <a:gd name="connsiteX122" fmla="*/ 313972 w 1556785"/>
              <a:gd name="connsiteY122" fmla="*/ 1663540 h 6858000"/>
              <a:gd name="connsiteX123" fmla="*/ 313098 w 1556785"/>
              <a:gd name="connsiteY123" fmla="*/ 1615777 h 6858000"/>
              <a:gd name="connsiteX124" fmla="*/ 293893 w 1556785"/>
              <a:gd name="connsiteY124" fmla="*/ 1563678 h 6858000"/>
              <a:gd name="connsiteX125" fmla="*/ 306973 w 1556785"/>
              <a:gd name="connsiteY125" fmla="*/ 1519474 h 6858000"/>
              <a:gd name="connsiteX126" fmla="*/ 299715 w 1556785"/>
              <a:gd name="connsiteY126" fmla="*/ 1477995 h 6858000"/>
              <a:gd name="connsiteX127" fmla="*/ 285800 w 1556785"/>
              <a:gd name="connsiteY127" fmla="*/ 1373769 h 6858000"/>
              <a:gd name="connsiteX128" fmla="*/ 294107 w 1556785"/>
              <a:gd name="connsiteY128" fmla="*/ 1307086 h 6858000"/>
              <a:gd name="connsiteX129" fmla="*/ 295295 w 1556785"/>
              <a:gd name="connsiteY129" fmla="*/ 1189033 h 6858000"/>
              <a:gd name="connsiteX130" fmla="*/ 299980 w 1556785"/>
              <a:gd name="connsiteY130" fmla="*/ 1168288 h 6858000"/>
              <a:gd name="connsiteX131" fmla="*/ 292262 w 1556785"/>
              <a:gd name="connsiteY131" fmla="*/ 1142577 h 6858000"/>
              <a:gd name="connsiteX132" fmla="*/ 281568 w 1556785"/>
              <a:gd name="connsiteY132" fmla="*/ 1088484 h 6858000"/>
              <a:gd name="connsiteX133" fmla="*/ 270304 w 1556785"/>
              <a:gd name="connsiteY133" fmla="*/ 1016103 h 6858000"/>
              <a:gd name="connsiteX134" fmla="*/ 271760 w 1556785"/>
              <a:gd name="connsiteY134" fmla="*/ 932283 h 6858000"/>
              <a:gd name="connsiteX135" fmla="*/ 273996 w 1556785"/>
              <a:gd name="connsiteY135" fmla="*/ 915925 h 6858000"/>
              <a:gd name="connsiteX136" fmla="*/ 266625 w 1556785"/>
              <a:gd name="connsiteY136" fmla="*/ 896999 h 6858000"/>
              <a:gd name="connsiteX137" fmla="*/ 236033 w 1556785"/>
              <a:gd name="connsiteY137" fmla="*/ 821517 h 6858000"/>
              <a:gd name="connsiteX138" fmla="*/ 214983 w 1556785"/>
              <a:gd name="connsiteY138" fmla="*/ 751353 h 6858000"/>
              <a:gd name="connsiteX139" fmla="*/ 214541 w 1556785"/>
              <a:gd name="connsiteY139" fmla="*/ 721230 h 6858000"/>
              <a:gd name="connsiteX140" fmla="*/ 200212 w 1556785"/>
              <a:gd name="connsiteY140" fmla="*/ 681659 h 6858000"/>
              <a:gd name="connsiteX141" fmla="*/ 185631 w 1556785"/>
              <a:gd name="connsiteY141" fmla="*/ 635218 h 6858000"/>
              <a:gd name="connsiteX142" fmla="*/ 190642 w 1556785"/>
              <a:gd name="connsiteY142" fmla="*/ 613763 h 6858000"/>
              <a:gd name="connsiteX143" fmla="*/ 176584 w 1556785"/>
              <a:gd name="connsiteY143" fmla="*/ 598582 h 6858000"/>
              <a:gd name="connsiteX144" fmla="*/ 176265 w 1556785"/>
              <a:gd name="connsiteY144" fmla="*/ 576846 h 6858000"/>
              <a:gd name="connsiteX145" fmla="*/ 155891 w 1556785"/>
              <a:gd name="connsiteY145" fmla="*/ 530055 h 6858000"/>
              <a:gd name="connsiteX146" fmla="*/ 146327 w 1556785"/>
              <a:gd name="connsiteY146" fmla="*/ 448559 h 6858000"/>
              <a:gd name="connsiteX147" fmla="*/ 152749 w 1556785"/>
              <a:gd name="connsiteY147" fmla="*/ 441529 h 6858000"/>
              <a:gd name="connsiteX148" fmla="*/ 151970 w 1556785"/>
              <a:gd name="connsiteY148" fmla="*/ 428927 h 6858000"/>
              <a:gd name="connsiteX149" fmla="*/ 141374 w 1556785"/>
              <a:gd name="connsiteY149" fmla="*/ 430161 h 6858000"/>
              <a:gd name="connsiteX150" fmla="*/ 118394 w 1556785"/>
              <a:gd name="connsiteY150" fmla="*/ 367211 h 6858000"/>
              <a:gd name="connsiteX151" fmla="*/ 75886 w 1556785"/>
              <a:gd name="connsiteY151" fmla="*/ 302178 h 6858000"/>
              <a:gd name="connsiteX152" fmla="*/ 54558 w 1556785"/>
              <a:gd name="connsiteY152" fmla="*/ 211375 h 6858000"/>
              <a:gd name="connsiteX153" fmla="*/ 45886 w 1556785"/>
              <a:gd name="connsiteY153" fmla="*/ 184179 h 6858000"/>
              <a:gd name="connsiteX154" fmla="*/ 0 w 1556785"/>
              <a:gd name="connsiteY154" fmla="*/ 13677 h 6858000"/>
              <a:gd name="connsiteX155" fmla="*/ 48246 w 1556785"/>
              <a:gd name="connsiteY155" fmla="*/ 0 h 6858000"/>
              <a:gd name="connsiteX0" fmla="*/ 6323 w 1514862"/>
              <a:gd name="connsiteY0" fmla="*/ 0 h 6858000"/>
              <a:gd name="connsiteX1" fmla="*/ 1514862 w 1514862"/>
              <a:gd name="connsiteY1" fmla="*/ 0 h 6858000"/>
              <a:gd name="connsiteX2" fmla="*/ 1514862 w 1514862"/>
              <a:gd name="connsiteY2" fmla="*/ 6858000 h 6858000"/>
              <a:gd name="connsiteX3" fmla="*/ 63497 w 1514862"/>
              <a:gd name="connsiteY3" fmla="*/ 6858000 h 6858000"/>
              <a:gd name="connsiteX4" fmla="*/ 63638 w 1514862"/>
              <a:gd name="connsiteY4" fmla="*/ 6857735 h 6858000"/>
              <a:gd name="connsiteX5" fmla="*/ 75687 w 1514862"/>
              <a:gd name="connsiteY5" fmla="*/ 6809549 h 6858000"/>
              <a:gd name="connsiteX6" fmla="*/ 107898 w 1514862"/>
              <a:gd name="connsiteY6" fmla="*/ 6715115 h 6858000"/>
              <a:gd name="connsiteX7" fmla="*/ 117749 w 1514862"/>
              <a:gd name="connsiteY7" fmla="*/ 6680170 h 6858000"/>
              <a:gd name="connsiteX8" fmla="*/ 143299 w 1514862"/>
              <a:gd name="connsiteY8" fmla="*/ 6621207 h 6858000"/>
              <a:gd name="connsiteX9" fmla="*/ 159956 w 1514862"/>
              <a:gd name="connsiteY9" fmla="*/ 6596265 h 6858000"/>
              <a:gd name="connsiteX10" fmla="*/ 159835 w 1514862"/>
              <a:gd name="connsiteY10" fmla="*/ 6594818 h 6858000"/>
              <a:gd name="connsiteX11" fmla="*/ 164080 w 1514862"/>
              <a:gd name="connsiteY11" fmla="*/ 6593735 h 6858000"/>
              <a:gd name="connsiteX12" fmla="*/ 167277 w 1514862"/>
              <a:gd name="connsiteY12" fmla="*/ 6589172 h 6858000"/>
              <a:gd name="connsiteX13" fmla="*/ 170571 w 1514862"/>
              <a:gd name="connsiteY13" fmla="*/ 6574442 h 6858000"/>
              <a:gd name="connsiteX14" fmla="*/ 170911 w 1514862"/>
              <a:gd name="connsiteY14" fmla="*/ 6568530 h 6858000"/>
              <a:gd name="connsiteX15" fmla="*/ 173320 w 1514862"/>
              <a:gd name="connsiteY15" fmla="*/ 6560674 h 6858000"/>
              <a:gd name="connsiteX16" fmla="*/ 173665 w 1514862"/>
              <a:gd name="connsiteY16" fmla="*/ 6560598 h 6858000"/>
              <a:gd name="connsiteX17" fmla="*/ 175362 w 1514862"/>
              <a:gd name="connsiteY17" fmla="*/ 6553006 h 6858000"/>
              <a:gd name="connsiteX18" fmla="*/ 180058 w 1514862"/>
              <a:gd name="connsiteY18" fmla="*/ 6514360 h 6858000"/>
              <a:gd name="connsiteX19" fmla="*/ 221712 w 1514862"/>
              <a:gd name="connsiteY19" fmla="*/ 6478062 h 6858000"/>
              <a:gd name="connsiteX20" fmla="*/ 232401 w 1514862"/>
              <a:gd name="connsiteY20" fmla="*/ 6460325 h 6858000"/>
              <a:gd name="connsiteX21" fmla="*/ 239634 w 1514862"/>
              <a:gd name="connsiteY21" fmla="*/ 6451488 h 6858000"/>
              <a:gd name="connsiteX22" fmla="*/ 241069 w 1514862"/>
              <a:gd name="connsiteY22" fmla="*/ 6451348 h 6858000"/>
              <a:gd name="connsiteX23" fmla="*/ 245427 w 1514862"/>
              <a:gd name="connsiteY23" fmla="*/ 6414240 h 6858000"/>
              <a:gd name="connsiteX24" fmla="*/ 248303 w 1514862"/>
              <a:gd name="connsiteY24" fmla="*/ 6410269 h 6858000"/>
              <a:gd name="connsiteX25" fmla="*/ 248203 w 1514862"/>
              <a:gd name="connsiteY25" fmla="*/ 6384857 h 6858000"/>
              <a:gd name="connsiteX26" fmla="*/ 249720 w 1514862"/>
              <a:gd name="connsiteY26" fmla="*/ 6372381 h 6858000"/>
              <a:gd name="connsiteX27" fmla="*/ 246914 w 1514862"/>
              <a:gd name="connsiteY27" fmla="*/ 6367510 h 6858000"/>
              <a:gd name="connsiteX28" fmla="*/ 250794 w 1514862"/>
              <a:gd name="connsiteY28" fmla="*/ 6349778 h 6858000"/>
              <a:gd name="connsiteX29" fmla="*/ 252459 w 1514862"/>
              <a:gd name="connsiteY29" fmla="*/ 6348250 h 6858000"/>
              <a:gd name="connsiteX30" fmla="*/ 268493 w 1514862"/>
              <a:gd name="connsiteY30" fmla="*/ 6281972 h 6858000"/>
              <a:gd name="connsiteX31" fmla="*/ 279256 w 1514862"/>
              <a:gd name="connsiteY31" fmla="*/ 6211940 h 6858000"/>
              <a:gd name="connsiteX32" fmla="*/ 320751 w 1514862"/>
              <a:gd name="connsiteY32" fmla="*/ 6113913 h 6858000"/>
              <a:gd name="connsiteX33" fmla="*/ 325044 w 1514862"/>
              <a:gd name="connsiteY33" fmla="*/ 6028119 h 6858000"/>
              <a:gd name="connsiteX34" fmla="*/ 351824 w 1514862"/>
              <a:gd name="connsiteY34" fmla="*/ 5934687 h 6858000"/>
              <a:gd name="connsiteX35" fmla="*/ 385836 w 1514862"/>
              <a:gd name="connsiteY35" fmla="*/ 5765594 h 6858000"/>
              <a:gd name="connsiteX36" fmla="*/ 417672 w 1514862"/>
              <a:gd name="connsiteY36" fmla="*/ 5693685 h 6858000"/>
              <a:gd name="connsiteX37" fmla="*/ 437727 w 1514862"/>
              <a:gd name="connsiteY37" fmla="*/ 5665173 h 6858000"/>
              <a:gd name="connsiteX38" fmla="*/ 471444 w 1514862"/>
              <a:gd name="connsiteY38" fmla="*/ 5563435 h 6858000"/>
              <a:gd name="connsiteX39" fmla="*/ 500949 w 1514862"/>
              <a:gd name="connsiteY39" fmla="*/ 5476393 h 6858000"/>
              <a:gd name="connsiteX40" fmla="*/ 532142 w 1514862"/>
              <a:gd name="connsiteY40" fmla="*/ 5396260 h 6858000"/>
              <a:gd name="connsiteX41" fmla="*/ 548123 w 1514862"/>
              <a:gd name="connsiteY41" fmla="*/ 5330009 h 6858000"/>
              <a:gd name="connsiteX42" fmla="*/ 581616 w 1514862"/>
              <a:gd name="connsiteY42" fmla="*/ 5273739 h 6858000"/>
              <a:gd name="connsiteX43" fmla="*/ 591215 w 1514862"/>
              <a:gd name="connsiteY43" fmla="*/ 5241779 h 6858000"/>
              <a:gd name="connsiteX44" fmla="*/ 602441 w 1514862"/>
              <a:gd name="connsiteY44" fmla="*/ 5225268 h 6858000"/>
              <a:gd name="connsiteX45" fmla="*/ 603461 w 1514862"/>
              <a:gd name="connsiteY45" fmla="*/ 5217684 h 6858000"/>
              <a:gd name="connsiteX46" fmla="*/ 610802 w 1514862"/>
              <a:gd name="connsiteY46" fmla="*/ 5193377 h 6858000"/>
              <a:gd name="connsiteX47" fmla="*/ 614105 w 1514862"/>
              <a:gd name="connsiteY47" fmla="*/ 5179288 h 6858000"/>
              <a:gd name="connsiteX48" fmla="*/ 615089 w 1514862"/>
              <a:gd name="connsiteY48" fmla="*/ 5173621 h 6858000"/>
              <a:gd name="connsiteX49" fmla="*/ 610723 w 1514862"/>
              <a:gd name="connsiteY49" fmla="*/ 5159961 h 6858000"/>
              <a:gd name="connsiteX50" fmla="*/ 617400 w 1514862"/>
              <a:gd name="connsiteY50" fmla="*/ 5144295 h 6858000"/>
              <a:gd name="connsiteX51" fmla="*/ 614333 w 1514862"/>
              <a:gd name="connsiteY51" fmla="*/ 5125185 h 6858000"/>
              <a:gd name="connsiteX52" fmla="*/ 621163 w 1514862"/>
              <a:gd name="connsiteY52" fmla="*/ 5121884 h 6858000"/>
              <a:gd name="connsiteX53" fmla="*/ 628199 w 1514862"/>
              <a:gd name="connsiteY53" fmla="*/ 5067850 h 6858000"/>
              <a:gd name="connsiteX54" fmla="*/ 630930 w 1514862"/>
              <a:gd name="connsiteY54" fmla="*/ 5060861 h 6858000"/>
              <a:gd name="connsiteX55" fmla="*/ 627634 w 1514862"/>
              <a:gd name="connsiteY55" fmla="*/ 5034192 h 6858000"/>
              <a:gd name="connsiteX56" fmla="*/ 629188 w 1514862"/>
              <a:gd name="connsiteY56" fmla="*/ 4993030 h 6858000"/>
              <a:gd name="connsiteX57" fmla="*/ 636097 w 1514862"/>
              <a:gd name="connsiteY57" fmla="*/ 4946844 h 6858000"/>
              <a:gd name="connsiteX58" fmla="*/ 631953 w 1514862"/>
              <a:gd name="connsiteY58" fmla="*/ 4932692 h 6858000"/>
              <a:gd name="connsiteX59" fmla="*/ 647356 w 1514862"/>
              <a:gd name="connsiteY59" fmla="*/ 4858827 h 6858000"/>
              <a:gd name="connsiteX60" fmla="*/ 641510 w 1514862"/>
              <a:gd name="connsiteY60" fmla="*/ 4801535 h 6858000"/>
              <a:gd name="connsiteX61" fmla="*/ 649179 w 1514862"/>
              <a:gd name="connsiteY61" fmla="*/ 4797794 h 6858000"/>
              <a:gd name="connsiteX62" fmla="*/ 650473 w 1514862"/>
              <a:gd name="connsiteY62" fmla="*/ 4784526 h 6858000"/>
              <a:gd name="connsiteX63" fmla="*/ 652257 w 1514862"/>
              <a:gd name="connsiteY63" fmla="*/ 4781211 h 6858000"/>
              <a:gd name="connsiteX64" fmla="*/ 661044 w 1514862"/>
              <a:gd name="connsiteY64" fmla="*/ 4761984 h 6858000"/>
              <a:gd name="connsiteX65" fmla="*/ 657092 w 1514862"/>
              <a:gd name="connsiteY65" fmla="*/ 4690749 h 6858000"/>
              <a:gd name="connsiteX66" fmla="*/ 652572 w 1514862"/>
              <a:gd name="connsiteY66" fmla="*/ 4584173 h 6858000"/>
              <a:gd name="connsiteX67" fmla="*/ 647655 w 1514862"/>
              <a:gd name="connsiteY67" fmla="*/ 4444346 h 6858000"/>
              <a:gd name="connsiteX68" fmla="*/ 644220 w 1514862"/>
              <a:gd name="connsiteY68" fmla="*/ 4375228 h 6858000"/>
              <a:gd name="connsiteX69" fmla="*/ 624873 w 1514862"/>
              <a:gd name="connsiteY69" fmla="*/ 4214165 h 6858000"/>
              <a:gd name="connsiteX70" fmla="*/ 628946 w 1514862"/>
              <a:gd name="connsiteY70" fmla="*/ 4090296 h 6858000"/>
              <a:gd name="connsiteX71" fmla="*/ 614202 w 1514862"/>
              <a:gd name="connsiteY71" fmla="*/ 4033999 h 6858000"/>
              <a:gd name="connsiteX72" fmla="*/ 615351 w 1514862"/>
              <a:gd name="connsiteY72" fmla="*/ 4031933 h 6858000"/>
              <a:gd name="connsiteX73" fmla="*/ 613927 w 1514862"/>
              <a:gd name="connsiteY73" fmla="*/ 4013953 h 6858000"/>
              <a:gd name="connsiteX74" fmla="*/ 600222 w 1514862"/>
              <a:gd name="connsiteY74" fmla="*/ 3974753 h 6858000"/>
              <a:gd name="connsiteX75" fmla="*/ 601820 w 1514862"/>
              <a:gd name="connsiteY75" fmla="*/ 3969950 h 6858000"/>
              <a:gd name="connsiteX76" fmla="*/ 595242 w 1514862"/>
              <a:gd name="connsiteY76" fmla="*/ 3933779 h 6858000"/>
              <a:gd name="connsiteX77" fmla="*/ 596573 w 1514862"/>
              <a:gd name="connsiteY77" fmla="*/ 3933093 h 6858000"/>
              <a:gd name="connsiteX78" fmla="*/ 600927 w 1514862"/>
              <a:gd name="connsiteY78" fmla="*/ 3922082 h 6858000"/>
              <a:gd name="connsiteX79" fmla="*/ 606005 w 1514862"/>
              <a:gd name="connsiteY79" fmla="*/ 3901461 h 6858000"/>
              <a:gd name="connsiteX80" fmla="*/ 628599 w 1514862"/>
              <a:gd name="connsiteY80" fmla="*/ 3813873 h 6858000"/>
              <a:gd name="connsiteX81" fmla="*/ 628024 w 1514862"/>
              <a:gd name="connsiteY81" fmla="*/ 3806161 h 6858000"/>
              <a:gd name="connsiteX82" fmla="*/ 628331 w 1514862"/>
              <a:gd name="connsiteY82" fmla="*/ 3805957 h 6858000"/>
              <a:gd name="connsiteX83" fmla="*/ 628358 w 1514862"/>
              <a:gd name="connsiteY83" fmla="*/ 3797724 h 6858000"/>
              <a:gd name="connsiteX84" fmla="*/ 626973 w 1514862"/>
              <a:gd name="connsiteY84" fmla="*/ 3792098 h 6858000"/>
              <a:gd name="connsiteX85" fmla="*/ 625857 w 1514862"/>
              <a:gd name="connsiteY85" fmla="*/ 3777135 h 6858000"/>
              <a:gd name="connsiteX86" fmla="*/ 627590 w 1514862"/>
              <a:gd name="connsiteY86" fmla="*/ 3771656 h 6858000"/>
              <a:gd name="connsiteX87" fmla="*/ 631333 w 1514862"/>
              <a:gd name="connsiteY87" fmla="*/ 3769007 h 6858000"/>
              <a:gd name="connsiteX88" fmla="*/ 630799 w 1514862"/>
              <a:gd name="connsiteY88" fmla="*/ 3767709 h 6858000"/>
              <a:gd name="connsiteX89" fmla="*/ 639495 w 1514862"/>
              <a:gd name="connsiteY89" fmla="*/ 3738082 h 6858000"/>
              <a:gd name="connsiteX90" fmla="*/ 646841 w 1514862"/>
              <a:gd name="connsiteY90" fmla="*/ 3673397 h 6858000"/>
              <a:gd name="connsiteX91" fmla="*/ 646137 w 1514862"/>
              <a:gd name="connsiteY91" fmla="*/ 3637109 h 6858000"/>
              <a:gd name="connsiteX92" fmla="*/ 649580 w 1514862"/>
              <a:gd name="connsiteY92" fmla="*/ 3536883 h 6858000"/>
              <a:gd name="connsiteX93" fmla="*/ 657118 w 1514862"/>
              <a:gd name="connsiteY93" fmla="*/ 3435652 h 6858000"/>
              <a:gd name="connsiteX94" fmla="*/ 658789 w 1514862"/>
              <a:gd name="connsiteY94" fmla="*/ 3307769 h 6858000"/>
              <a:gd name="connsiteX95" fmla="*/ 676352 w 1514862"/>
              <a:gd name="connsiteY95" fmla="*/ 3250522 h 6858000"/>
              <a:gd name="connsiteX96" fmla="*/ 676777 w 1514862"/>
              <a:gd name="connsiteY96" fmla="*/ 3229163 h 6858000"/>
              <a:gd name="connsiteX97" fmla="*/ 678600 w 1514862"/>
              <a:gd name="connsiteY97" fmla="*/ 3217217 h 6858000"/>
              <a:gd name="connsiteX98" fmla="*/ 665435 w 1514862"/>
              <a:gd name="connsiteY98" fmla="*/ 3183755 h 6858000"/>
              <a:gd name="connsiteX99" fmla="*/ 665936 w 1514862"/>
              <a:gd name="connsiteY99" fmla="*/ 3178642 h 6858000"/>
              <a:gd name="connsiteX100" fmla="*/ 653536 w 1514862"/>
              <a:gd name="connsiteY100" fmla="*/ 3158586 h 6858000"/>
              <a:gd name="connsiteX101" fmla="*/ 638721 w 1514862"/>
              <a:gd name="connsiteY101" fmla="*/ 3129034 h 6858000"/>
              <a:gd name="connsiteX102" fmla="*/ 639386 w 1514862"/>
              <a:gd name="connsiteY102" fmla="*/ 3126682 h 6858000"/>
              <a:gd name="connsiteX103" fmla="*/ 630254 w 1514862"/>
              <a:gd name="connsiteY103" fmla="*/ 3114519 h 6858000"/>
              <a:gd name="connsiteX104" fmla="*/ 616863 w 1514862"/>
              <a:gd name="connsiteY104" fmla="*/ 3106272 h 6858000"/>
              <a:gd name="connsiteX105" fmla="*/ 589593 w 1514862"/>
              <a:gd name="connsiteY105" fmla="*/ 2958185 h 6858000"/>
              <a:gd name="connsiteX106" fmla="*/ 532207 w 1514862"/>
              <a:gd name="connsiteY106" fmla="*/ 2762989 h 6858000"/>
              <a:gd name="connsiteX107" fmla="*/ 481125 w 1514862"/>
              <a:gd name="connsiteY107" fmla="*/ 2554718 h 6858000"/>
              <a:gd name="connsiteX108" fmla="*/ 461219 w 1514862"/>
              <a:gd name="connsiteY108" fmla="*/ 2485734 h 6858000"/>
              <a:gd name="connsiteX109" fmla="*/ 451942 w 1514862"/>
              <a:gd name="connsiteY109" fmla="*/ 2447068 h 6858000"/>
              <a:gd name="connsiteX110" fmla="*/ 438903 w 1514862"/>
              <a:gd name="connsiteY110" fmla="*/ 2425819 h 6858000"/>
              <a:gd name="connsiteX111" fmla="*/ 444902 w 1514862"/>
              <a:gd name="connsiteY111" fmla="*/ 2402874 h 6858000"/>
              <a:gd name="connsiteX112" fmla="*/ 447514 w 1514862"/>
              <a:gd name="connsiteY112" fmla="*/ 2381443 h 6858000"/>
              <a:gd name="connsiteX113" fmla="*/ 423843 w 1514862"/>
              <a:gd name="connsiteY113" fmla="*/ 2261920 h 6858000"/>
              <a:gd name="connsiteX114" fmla="*/ 413730 w 1514862"/>
              <a:gd name="connsiteY114" fmla="*/ 2195378 h 6858000"/>
              <a:gd name="connsiteX115" fmla="*/ 397947 w 1514862"/>
              <a:gd name="connsiteY115" fmla="*/ 2155135 h 6858000"/>
              <a:gd name="connsiteX116" fmla="*/ 395405 w 1514862"/>
              <a:gd name="connsiteY116" fmla="*/ 2118008 h 6858000"/>
              <a:gd name="connsiteX117" fmla="*/ 396398 w 1514862"/>
              <a:gd name="connsiteY117" fmla="*/ 2050531 h 6858000"/>
              <a:gd name="connsiteX118" fmla="*/ 388204 w 1514862"/>
              <a:gd name="connsiteY118" fmla="*/ 1963269 h 6858000"/>
              <a:gd name="connsiteX119" fmla="*/ 369382 w 1514862"/>
              <a:gd name="connsiteY119" fmla="*/ 1906352 h 6858000"/>
              <a:gd name="connsiteX120" fmla="*/ 345939 w 1514862"/>
              <a:gd name="connsiteY120" fmla="*/ 1861531 h 6858000"/>
              <a:gd name="connsiteX121" fmla="*/ 299738 w 1514862"/>
              <a:gd name="connsiteY121" fmla="*/ 1732919 h 6858000"/>
              <a:gd name="connsiteX122" fmla="*/ 272049 w 1514862"/>
              <a:gd name="connsiteY122" fmla="*/ 1663540 h 6858000"/>
              <a:gd name="connsiteX123" fmla="*/ 271175 w 1514862"/>
              <a:gd name="connsiteY123" fmla="*/ 1615777 h 6858000"/>
              <a:gd name="connsiteX124" fmla="*/ 251970 w 1514862"/>
              <a:gd name="connsiteY124" fmla="*/ 1563678 h 6858000"/>
              <a:gd name="connsiteX125" fmla="*/ 265050 w 1514862"/>
              <a:gd name="connsiteY125" fmla="*/ 1519474 h 6858000"/>
              <a:gd name="connsiteX126" fmla="*/ 257792 w 1514862"/>
              <a:gd name="connsiteY126" fmla="*/ 1477995 h 6858000"/>
              <a:gd name="connsiteX127" fmla="*/ 243877 w 1514862"/>
              <a:gd name="connsiteY127" fmla="*/ 1373769 h 6858000"/>
              <a:gd name="connsiteX128" fmla="*/ 252184 w 1514862"/>
              <a:gd name="connsiteY128" fmla="*/ 1307086 h 6858000"/>
              <a:gd name="connsiteX129" fmla="*/ 253372 w 1514862"/>
              <a:gd name="connsiteY129" fmla="*/ 1189033 h 6858000"/>
              <a:gd name="connsiteX130" fmla="*/ 258057 w 1514862"/>
              <a:gd name="connsiteY130" fmla="*/ 1168288 h 6858000"/>
              <a:gd name="connsiteX131" fmla="*/ 250339 w 1514862"/>
              <a:gd name="connsiteY131" fmla="*/ 1142577 h 6858000"/>
              <a:gd name="connsiteX132" fmla="*/ 239645 w 1514862"/>
              <a:gd name="connsiteY132" fmla="*/ 1088484 h 6858000"/>
              <a:gd name="connsiteX133" fmla="*/ 228381 w 1514862"/>
              <a:gd name="connsiteY133" fmla="*/ 1016103 h 6858000"/>
              <a:gd name="connsiteX134" fmla="*/ 229837 w 1514862"/>
              <a:gd name="connsiteY134" fmla="*/ 932283 h 6858000"/>
              <a:gd name="connsiteX135" fmla="*/ 232073 w 1514862"/>
              <a:gd name="connsiteY135" fmla="*/ 915925 h 6858000"/>
              <a:gd name="connsiteX136" fmla="*/ 224702 w 1514862"/>
              <a:gd name="connsiteY136" fmla="*/ 896999 h 6858000"/>
              <a:gd name="connsiteX137" fmla="*/ 194110 w 1514862"/>
              <a:gd name="connsiteY137" fmla="*/ 821517 h 6858000"/>
              <a:gd name="connsiteX138" fmla="*/ 173060 w 1514862"/>
              <a:gd name="connsiteY138" fmla="*/ 751353 h 6858000"/>
              <a:gd name="connsiteX139" fmla="*/ 172618 w 1514862"/>
              <a:gd name="connsiteY139" fmla="*/ 721230 h 6858000"/>
              <a:gd name="connsiteX140" fmla="*/ 158289 w 1514862"/>
              <a:gd name="connsiteY140" fmla="*/ 681659 h 6858000"/>
              <a:gd name="connsiteX141" fmla="*/ 143708 w 1514862"/>
              <a:gd name="connsiteY141" fmla="*/ 635218 h 6858000"/>
              <a:gd name="connsiteX142" fmla="*/ 148719 w 1514862"/>
              <a:gd name="connsiteY142" fmla="*/ 613763 h 6858000"/>
              <a:gd name="connsiteX143" fmla="*/ 134661 w 1514862"/>
              <a:gd name="connsiteY143" fmla="*/ 598582 h 6858000"/>
              <a:gd name="connsiteX144" fmla="*/ 134342 w 1514862"/>
              <a:gd name="connsiteY144" fmla="*/ 576846 h 6858000"/>
              <a:gd name="connsiteX145" fmla="*/ 113968 w 1514862"/>
              <a:gd name="connsiteY145" fmla="*/ 530055 h 6858000"/>
              <a:gd name="connsiteX146" fmla="*/ 104404 w 1514862"/>
              <a:gd name="connsiteY146" fmla="*/ 448559 h 6858000"/>
              <a:gd name="connsiteX147" fmla="*/ 110826 w 1514862"/>
              <a:gd name="connsiteY147" fmla="*/ 441529 h 6858000"/>
              <a:gd name="connsiteX148" fmla="*/ 110047 w 1514862"/>
              <a:gd name="connsiteY148" fmla="*/ 428927 h 6858000"/>
              <a:gd name="connsiteX149" fmla="*/ 99451 w 1514862"/>
              <a:gd name="connsiteY149" fmla="*/ 430161 h 6858000"/>
              <a:gd name="connsiteX150" fmla="*/ 76471 w 1514862"/>
              <a:gd name="connsiteY150" fmla="*/ 367211 h 6858000"/>
              <a:gd name="connsiteX151" fmla="*/ 33963 w 1514862"/>
              <a:gd name="connsiteY151" fmla="*/ 302178 h 6858000"/>
              <a:gd name="connsiteX152" fmla="*/ 12635 w 1514862"/>
              <a:gd name="connsiteY152" fmla="*/ 211375 h 6858000"/>
              <a:gd name="connsiteX153" fmla="*/ 3963 w 1514862"/>
              <a:gd name="connsiteY153" fmla="*/ 184179 h 6858000"/>
              <a:gd name="connsiteX154" fmla="*/ 25635 w 1514862"/>
              <a:gd name="connsiteY154" fmla="*/ 47336 h 6858000"/>
              <a:gd name="connsiteX155" fmla="*/ 6323 w 1514862"/>
              <a:gd name="connsiteY155"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27640 w 1508539"/>
              <a:gd name="connsiteY151" fmla="*/ 302178 h 6858000"/>
              <a:gd name="connsiteX152" fmla="*/ 6312 w 1508539"/>
              <a:gd name="connsiteY152" fmla="*/ 211375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27640 w 1508539"/>
              <a:gd name="connsiteY151" fmla="*/ 302178 h 6858000"/>
              <a:gd name="connsiteX152" fmla="*/ 32747 w 1508539"/>
              <a:gd name="connsiteY152" fmla="*/ 158081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32747 w 1508539"/>
              <a:gd name="connsiteY152" fmla="*/ 158081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0191 w 1508539"/>
              <a:gd name="connsiteY149" fmla="*/ 404917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89816 w 1508539"/>
              <a:gd name="connsiteY147" fmla="*/ 42469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106893 w 1508539"/>
              <a:gd name="connsiteY146" fmla="*/ 465389 h 6858000"/>
              <a:gd name="connsiteX147" fmla="*/ 89816 w 1508539"/>
              <a:gd name="connsiteY147" fmla="*/ 42469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54721 w 1508539"/>
              <a:gd name="connsiteY63" fmla="*/ 4761984 h 6858000"/>
              <a:gd name="connsiteX64" fmla="*/ 650769 w 1508539"/>
              <a:gd name="connsiteY64" fmla="*/ 4690749 h 6858000"/>
              <a:gd name="connsiteX65" fmla="*/ 646249 w 1508539"/>
              <a:gd name="connsiteY65" fmla="*/ 4584173 h 6858000"/>
              <a:gd name="connsiteX66" fmla="*/ 641332 w 1508539"/>
              <a:gd name="connsiteY66" fmla="*/ 4444346 h 6858000"/>
              <a:gd name="connsiteX67" fmla="*/ 637897 w 1508539"/>
              <a:gd name="connsiteY67" fmla="*/ 4375228 h 6858000"/>
              <a:gd name="connsiteX68" fmla="*/ 618550 w 1508539"/>
              <a:gd name="connsiteY68" fmla="*/ 4214165 h 6858000"/>
              <a:gd name="connsiteX69" fmla="*/ 622623 w 1508539"/>
              <a:gd name="connsiteY69" fmla="*/ 4090296 h 6858000"/>
              <a:gd name="connsiteX70" fmla="*/ 607879 w 1508539"/>
              <a:gd name="connsiteY70" fmla="*/ 4033999 h 6858000"/>
              <a:gd name="connsiteX71" fmla="*/ 609028 w 1508539"/>
              <a:gd name="connsiteY71" fmla="*/ 4031933 h 6858000"/>
              <a:gd name="connsiteX72" fmla="*/ 607604 w 1508539"/>
              <a:gd name="connsiteY72" fmla="*/ 4013953 h 6858000"/>
              <a:gd name="connsiteX73" fmla="*/ 593899 w 1508539"/>
              <a:gd name="connsiteY73" fmla="*/ 3974753 h 6858000"/>
              <a:gd name="connsiteX74" fmla="*/ 595497 w 1508539"/>
              <a:gd name="connsiteY74" fmla="*/ 3969950 h 6858000"/>
              <a:gd name="connsiteX75" fmla="*/ 588919 w 1508539"/>
              <a:gd name="connsiteY75" fmla="*/ 3933779 h 6858000"/>
              <a:gd name="connsiteX76" fmla="*/ 590250 w 1508539"/>
              <a:gd name="connsiteY76" fmla="*/ 3933093 h 6858000"/>
              <a:gd name="connsiteX77" fmla="*/ 594604 w 1508539"/>
              <a:gd name="connsiteY77" fmla="*/ 3922082 h 6858000"/>
              <a:gd name="connsiteX78" fmla="*/ 599682 w 1508539"/>
              <a:gd name="connsiteY78" fmla="*/ 3901461 h 6858000"/>
              <a:gd name="connsiteX79" fmla="*/ 622276 w 1508539"/>
              <a:gd name="connsiteY79" fmla="*/ 3813873 h 6858000"/>
              <a:gd name="connsiteX80" fmla="*/ 621701 w 1508539"/>
              <a:gd name="connsiteY80" fmla="*/ 3806161 h 6858000"/>
              <a:gd name="connsiteX81" fmla="*/ 622008 w 1508539"/>
              <a:gd name="connsiteY81" fmla="*/ 3805957 h 6858000"/>
              <a:gd name="connsiteX82" fmla="*/ 622035 w 1508539"/>
              <a:gd name="connsiteY82" fmla="*/ 3797724 h 6858000"/>
              <a:gd name="connsiteX83" fmla="*/ 620650 w 1508539"/>
              <a:gd name="connsiteY83" fmla="*/ 3792098 h 6858000"/>
              <a:gd name="connsiteX84" fmla="*/ 619534 w 1508539"/>
              <a:gd name="connsiteY84" fmla="*/ 3777135 h 6858000"/>
              <a:gd name="connsiteX85" fmla="*/ 621267 w 1508539"/>
              <a:gd name="connsiteY85" fmla="*/ 3771656 h 6858000"/>
              <a:gd name="connsiteX86" fmla="*/ 625010 w 1508539"/>
              <a:gd name="connsiteY86" fmla="*/ 3769007 h 6858000"/>
              <a:gd name="connsiteX87" fmla="*/ 624476 w 1508539"/>
              <a:gd name="connsiteY87" fmla="*/ 3767709 h 6858000"/>
              <a:gd name="connsiteX88" fmla="*/ 633172 w 1508539"/>
              <a:gd name="connsiteY88" fmla="*/ 3738082 h 6858000"/>
              <a:gd name="connsiteX89" fmla="*/ 640518 w 1508539"/>
              <a:gd name="connsiteY89" fmla="*/ 3673397 h 6858000"/>
              <a:gd name="connsiteX90" fmla="*/ 639814 w 1508539"/>
              <a:gd name="connsiteY90" fmla="*/ 3637109 h 6858000"/>
              <a:gd name="connsiteX91" fmla="*/ 643257 w 1508539"/>
              <a:gd name="connsiteY91" fmla="*/ 3536883 h 6858000"/>
              <a:gd name="connsiteX92" fmla="*/ 650795 w 1508539"/>
              <a:gd name="connsiteY92" fmla="*/ 3435652 h 6858000"/>
              <a:gd name="connsiteX93" fmla="*/ 652466 w 1508539"/>
              <a:gd name="connsiteY93" fmla="*/ 3307769 h 6858000"/>
              <a:gd name="connsiteX94" fmla="*/ 670029 w 1508539"/>
              <a:gd name="connsiteY94" fmla="*/ 3250522 h 6858000"/>
              <a:gd name="connsiteX95" fmla="*/ 670454 w 1508539"/>
              <a:gd name="connsiteY95" fmla="*/ 3229163 h 6858000"/>
              <a:gd name="connsiteX96" fmla="*/ 672277 w 1508539"/>
              <a:gd name="connsiteY96" fmla="*/ 3217217 h 6858000"/>
              <a:gd name="connsiteX97" fmla="*/ 659112 w 1508539"/>
              <a:gd name="connsiteY97" fmla="*/ 3183755 h 6858000"/>
              <a:gd name="connsiteX98" fmla="*/ 659613 w 1508539"/>
              <a:gd name="connsiteY98" fmla="*/ 3178642 h 6858000"/>
              <a:gd name="connsiteX99" fmla="*/ 647213 w 1508539"/>
              <a:gd name="connsiteY99" fmla="*/ 3158586 h 6858000"/>
              <a:gd name="connsiteX100" fmla="*/ 632398 w 1508539"/>
              <a:gd name="connsiteY100" fmla="*/ 3129034 h 6858000"/>
              <a:gd name="connsiteX101" fmla="*/ 633063 w 1508539"/>
              <a:gd name="connsiteY101" fmla="*/ 3126682 h 6858000"/>
              <a:gd name="connsiteX102" fmla="*/ 623931 w 1508539"/>
              <a:gd name="connsiteY102" fmla="*/ 3114519 h 6858000"/>
              <a:gd name="connsiteX103" fmla="*/ 610540 w 1508539"/>
              <a:gd name="connsiteY103" fmla="*/ 3106272 h 6858000"/>
              <a:gd name="connsiteX104" fmla="*/ 583270 w 1508539"/>
              <a:gd name="connsiteY104" fmla="*/ 2958185 h 6858000"/>
              <a:gd name="connsiteX105" fmla="*/ 525884 w 1508539"/>
              <a:gd name="connsiteY105" fmla="*/ 2762989 h 6858000"/>
              <a:gd name="connsiteX106" fmla="*/ 474802 w 1508539"/>
              <a:gd name="connsiteY106" fmla="*/ 2554718 h 6858000"/>
              <a:gd name="connsiteX107" fmla="*/ 454896 w 1508539"/>
              <a:gd name="connsiteY107" fmla="*/ 2485734 h 6858000"/>
              <a:gd name="connsiteX108" fmla="*/ 445619 w 1508539"/>
              <a:gd name="connsiteY108" fmla="*/ 2447068 h 6858000"/>
              <a:gd name="connsiteX109" fmla="*/ 432580 w 1508539"/>
              <a:gd name="connsiteY109" fmla="*/ 2425819 h 6858000"/>
              <a:gd name="connsiteX110" fmla="*/ 438579 w 1508539"/>
              <a:gd name="connsiteY110" fmla="*/ 2402874 h 6858000"/>
              <a:gd name="connsiteX111" fmla="*/ 441191 w 1508539"/>
              <a:gd name="connsiteY111" fmla="*/ 2381443 h 6858000"/>
              <a:gd name="connsiteX112" fmla="*/ 417520 w 1508539"/>
              <a:gd name="connsiteY112" fmla="*/ 2261920 h 6858000"/>
              <a:gd name="connsiteX113" fmla="*/ 407407 w 1508539"/>
              <a:gd name="connsiteY113" fmla="*/ 2195378 h 6858000"/>
              <a:gd name="connsiteX114" fmla="*/ 391624 w 1508539"/>
              <a:gd name="connsiteY114" fmla="*/ 2155135 h 6858000"/>
              <a:gd name="connsiteX115" fmla="*/ 389082 w 1508539"/>
              <a:gd name="connsiteY115" fmla="*/ 2118008 h 6858000"/>
              <a:gd name="connsiteX116" fmla="*/ 390075 w 1508539"/>
              <a:gd name="connsiteY116" fmla="*/ 2050531 h 6858000"/>
              <a:gd name="connsiteX117" fmla="*/ 381881 w 1508539"/>
              <a:gd name="connsiteY117" fmla="*/ 1963269 h 6858000"/>
              <a:gd name="connsiteX118" fmla="*/ 363059 w 1508539"/>
              <a:gd name="connsiteY118" fmla="*/ 1906352 h 6858000"/>
              <a:gd name="connsiteX119" fmla="*/ 339616 w 1508539"/>
              <a:gd name="connsiteY119" fmla="*/ 1861531 h 6858000"/>
              <a:gd name="connsiteX120" fmla="*/ 293415 w 1508539"/>
              <a:gd name="connsiteY120" fmla="*/ 1732919 h 6858000"/>
              <a:gd name="connsiteX121" fmla="*/ 265726 w 1508539"/>
              <a:gd name="connsiteY121" fmla="*/ 1663540 h 6858000"/>
              <a:gd name="connsiteX122" fmla="*/ 264852 w 1508539"/>
              <a:gd name="connsiteY122" fmla="*/ 1615777 h 6858000"/>
              <a:gd name="connsiteX123" fmla="*/ 245647 w 1508539"/>
              <a:gd name="connsiteY123" fmla="*/ 1563678 h 6858000"/>
              <a:gd name="connsiteX124" fmla="*/ 258727 w 1508539"/>
              <a:gd name="connsiteY124" fmla="*/ 1519474 h 6858000"/>
              <a:gd name="connsiteX125" fmla="*/ 251469 w 1508539"/>
              <a:gd name="connsiteY125" fmla="*/ 1477995 h 6858000"/>
              <a:gd name="connsiteX126" fmla="*/ 237554 w 1508539"/>
              <a:gd name="connsiteY126" fmla="*/ 1373769 h 6858000"/>
              <a:gd name="connsiteX127" fmla="*/ 245861 w 1508539"/>
              <a:gd name="connsiteY127" fmla="*/ 1307086 h 6858000"/>
              <a:gd name="connsiteX128" fmla="*/ 247049 w 1508539"/>
              <a:gd name="connsiteY128" fmla="*/ 1189033 h 6858000"/>
              <a:gd name="connsiteX129" fmla="*/ 251734 w 1508539"/>
              <a:gd name="connsiteY129" fmla="*/ 1168288 h 6858000"/>
              <a:gd name="connsiteX130" fmla="*/ 244016 w 1508539"/>
              <a:gd name="connsiteY130" fmla="*/ 1142577 h 6858000"/>
              <a:gd name="connsiteX131" fmla="*/ 233322 w 1508539"/>
              <a:gd name="connsiteY131" fmla="*/ 1088484 h 6858000"/>
              <a:gd name="connsiteX132" fmla="*/ 222058 w 1508539"/>
              <a:gd name="connsiteY132" fmla="*/ 1016103 h 6858000"/>
              <a:gd name="connsiteX133" fmla="*/ 223514 w 1508539"/>
              <a:gd name="connsiteY133" fmla="*/ 932283 h 6858000"/>
              <a:gd name="connsiteX134" fmla="*/ 225750 w 1508539"/>
              <a:gd name="connsiteY134" fmla="*/ 915925 h 6858000"/>
              <a:gd name="connsiteX135" fmla="*/ 218379 w 1508539"/>
              <a:gd name="connsiteY135" fmla="*/ 896999 h 6858000"/>
              <a:gd name="connsiteX136" fmla="*/ 187787 w 1508539"/>
              <a:gd name="connsiteY136" fmla="*/ 821517 h 6858000"/>
              <a:gd name="connsiteX137" fmla="*/ 166737 w 1508539"/>
              <a:gd name="connsiteY137" fmla="*/ 751353 h 6858000"/>
              <a:gd name="connsiteX138" fmla="*/ 166295 w 1508539"/>
              <a:gd name="connsiteY138" fmla="*/ 721230 h 6858000"/>
              <a:gd name="connsiteX139" fmla="*/ 151966 w 1508539"/>
              <a:gd name="connsiteY139" fmla="*/ 681659 h 6858000"/>
              <a:gd name="connsiteX140" fmla="*/ 137385 w 1508539"/>
              <a:gd name="connsiteY140" fmla="*/ 635218 h 6858000"/>
              <a:gd name="connsiteX141" fmla="*/ 142396 w 1508539"/>
              <a:gd name="connsiteY141" fmla="*/ 613763 h 6858000"/>
              <a:gd name="connsiteX142" fmla="*/ 128338 w 1508539"/>
              <a:gd name="connsiteY142" fmla="*/ 598582 h 6858000"/>
              <a:gd name="connsiteX143" fmla="*/ 128019 w 1508539"/>
              <a:gd name="connsiteY143" fmla="*/ 576846 h 6858000"/>
              <a:gd name="connsiteX144" fmla="*/ 107645 w 1508539"/>
              <a:gd name="connsiteY144" fmla="*/ 530055 h 6858000"/>
              <a:gd name="connsiteX145" fmla="*/ 106893 w 1508539"/>
              <a:gd name="connsiteY145" fmla="*/ 465389 h 6858000"/>
              <a:gd name="connsiteX146" fmla="*/ 89816 w 1508539"/>
              <a:gd name="connsiteY146" fmla="*/ 424699 h 6858000"/>
              <a:gd name="connsiteX147" fmla="*/ 90191 w 1508539"/>
              <a:gd name="connsiteY147" fmla="*/ 404917 h 6858000"/>
              <a:gd name="connsiteX148" fmla="*/ 70148 w 1508539"/>
              <a:gd name="connsiteY148" fmla="*/ 367211 h 6858000"/>
              <a:gd name="connsiteX149" fmla="*/ 36452 w 1508539"/>
              <a:gd name="connsiteY149" fmla="*/ 268519 h 6858000"/>
              <a:gd name="connsiteX150" fmla="*/ 23935 w 1508539"/>
              <a:gd name="connsiteY150" fmla="*/ 160886 h 6858000"/>
              <a:gd name="connsiteX151" fmla="*/ 19312 w 1508539"/>
              <a:gd name="connsiteY151" fmla="*/ 47336 h 6858000"/>
              <a:gd name="connsiteX152" fmla="*/ 0 w 1508539"/>
              <a:gd name="connsiteY152"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51669 w 1508539"/>
              <a:gd name="connsiteY61" fmla="*/ 4780965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46936 w 1508539"/>
              <a:gd name="connsiteY60" fmla="*/ 4821170 h 6858000"/>
              <a:gd name="connsiteX61" fmla="*/ 651669 w 1508539"/>
              <a:gd name="connsiteY61" fmla="*/ 4780965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3397 w 1508539"/>
              <a:gd name="connsiteY25" fmla="*/ 6372381 h 6858000"/>
              <a:gd name="connsiteX26" fmla="*/ 240591 w 1508539"/>
              <a:gd name="connsiteY26" fmla="*/ 6367510 h 6858000"/>
              <a:gd name="connsiteX27" fmla="*/ 244471 w 1508539"/>
              <a:gd name="connsiteY27" fmla="*/ 6349778 h 6858000"/>
              <a:gd name="connsiteX28" fmla="*/ 246136 w 1508539"/>
              <a:gd name="connsiteY28" fmla="*/ 6348250 h 6858000"/>
              <a:gd name="connsiteX29" fmla="*/ 262170 w 1508539"/>
              <a:gd name="connsiteY29" fmla="*/ 6281972 h 6858000"/>
              <a:gd name="connsiteX30" fmla="*/ 272933 w 1508539"/>
              <a:gd name="connsiteY30" fmla="*/ 6211940 h 6858000"/>
              <a:gd name="connsiteX31" fmla="*/ 314428 w 1508539"/>
              <a:gd name="connsiteY31" fmla="*/ 6113913 h 6858000"/>
              <a:gd name="connsiteX32" fmla="*/ 318721 w 1508539"/>
              <a:gd name="connsiteY32" fmla="*/ 6028119 h 6858000"/>
              <a:gd name="connsiteX33" fmla="*/ 345501 w 1508539"/>
              <a:gd name="connsiteY33" fmla="*/ 5934687 h 6858000"/>
              <a:gd name="connsiteX34" fmla="*/ 379513 w 1508539"/>
              <a:gd name="connsiteY34" fmla="*/ 5765594 h 6858000"/>
              <a:gd name="connsiteX35" fmla="*/ 411349 w 1508539"/>
              <a:gd name="connsiteY35" fmla="*/ 5693685 h 6858000"/>
              <a:gd name="connsiteX36" fmla="*/ 431404 w 1508539"/>
              <a:gd name="connsiteY36" fmla="*/ 5665173 h 6858000"/>
              <a:gd name="connsiteX37" fmla="*/ 465121 w 1508539"/>
              <a:gd name="connsiteY37" fmla="*/ 5563435 h 6858000"/>
              <a:gd name="connsiteX38" fmla="*/ 494626 w 1508539"/>
              <a:gd name="connsiteY38" fmla="*/ 5476393 h 6858000"/>
              <a:gd name="connsiteX39" fmla="*/ 525819 w 1508539"/>
              <a:gd name="connsiteY39" fmla="*/ 5396260 h 6858000"/>
              <a:gd name="connsiteX40" fmla="*/ 541800 w 1508539"/>
              <a:gd name="connsiteY40" fmla="*/ 5330009 h 6858000"/>
              <a:gd name="connsiteX41" fmla="*/ 575293 w 1508539"/>
              <a:gd name="connsiteY41" fmla="*/ 5273739 h 6858000"/>
              <a:gd name="connsiteX42" fmla="*/ 584892 w 1508539"/>
              <a:gd name="connsiteY42" fmla="*/ 5241779 h 6858000"/>
              <a:gd name="connsiteX43" fmla="*/ 596118 w 1508539"/>
              <a:gd name="connsiteY43" fmla="*/ 5225268 h 6858000"/>
              <a:gd name="connsiteX44" fmla="*/ 597138 w 1508539"/>
              <a:gd name="connsiteY44" fmla="*/ 5217684 h 6858000"/>
              <a:gd name="connsiteX45" fmla="*/ 604479 w 1508539"/>
              <a:gd name="connsiteY45" fmla="*/ 5193377 h 6858000"/>
              <a:gd name="connsiteX46" fmla="*/ 607782 w 1508539"/>
              <a:gd name="connsiteY46" fmla="*/ 5179288 h 6858000"/>
              <a:gd name="connsiteX47" fmla="*/ 608766 w 1508539"/>
              <a:gd name="connsiteY47" fmla="*/ 5173621 h 6858000"/>
              <a:gd name="connsiteX48" fmla="*/ 604400 w 1508539"/>
              <a:gd name="connsiteY48" fmla="*/ 5159961 h 6858000"/>
              <a:gd name="connsiteX49" fmla="*/ 611077 w 1508539"/>
              <a:gd name="connsiteY49" fmla="*/ 5144295 h 6858000"/>
              <a:gd name="connsiteX50" fmla="*/ 608010 w 1508539"/>
              <a:gd name="connsiteY50" fmla="*/ 5125185 h 6858000"/>
              <a:gd name="connsiteX51" fmla="*/ 614840 w 1508539"/>
              <a:gd name="connsiteY51" fmla="*/ 5121884 h 6858000"/>
              <a:gd name="connsiteX52" fmla="*/ 621876 w 1508539"/>
              <a:gd name="connsiteY52" fmla="*/ 5067850 h 6858000"/>
              <a:gd name="connsiteX53" fmla="*/ 624607 w 1508539"/>
              <a:gd name="connsiteY53" fmla="*/ 5060861 h 6858000"/>
              <a:gd name="connsiteX54" fmla="*/ 621311 w 1508539"/>
              <a:gd name="connsiteY54" fmla="*/ 5034192 h 6858000"/>
              <a:gd name="connsiteX55" fmla="*/ 622865 w 1508539"/>
              <a:gd name="connsiteY55" fmla="*/ 4993030 h 6858000"/>
              <a:gd name="connsiteX56" fmla="*/ 629774 w 1508539"/>
              <a:gd name="connsiteY56" fmla="*/ 4946844 h 6858000"/>
              <a:gd name="connsiteX57" fmla="*/ 625630 w 1508539"/>
              <a:gd name="connsiteY57" fmla="*/ 4932692 h 6858000"/>
              <a:gd name="connsiteX58" fmla="*/ 641033 w 1508539"/>
              <a:gd name="connsiteY58" fmla="*/ 4858827 h 6858000"/>
              <a:gd name="connsiteX59" fmla="*/ 646936 w 1508539"/>
              <a:gd name="connsiteY59" fmla="*/ 4821170 h 6858000"/>
              <a:gd name="connsiteX60" fmla="*/ 651669 w 1508539"/>
              <a:gd name="connsiteY60" fmla="*/ 4780965 h 6858000"/>
              <a:gd name="connsiteX61" fmla="*/ 652962 w 1508539"/>
              <a:gd name="connsiteY61" fmla="*/ 4750867 h 6858000"/>
              <a:gd name="connsiteX62" fmla="*/ 650769 w 1508539"/>
              <a:gd name="connsiteY62" fmla="*/ 4690749 h 6858000"/>
              <a:gd name="connsiteX63" fmla="*/ 646249 w 1508539"/>
              <a:gd name="connsiteY63" fmla="*/ 4584173 h 6858000"/>
              <a:gd name="connsiteX64" fmla="*/ 641332 w 1508539"/>
              <a:gd name="connsiteY64" fmla="*/ 4444346 h 6858000"/>
              <a:gd name="connsiteX65" fmla="*/ 637897 w 1508539"/>
              <a:gd name="connsiteY65" fmla="*/ 4375228 h 6858000"/>
              <a:gd name="connsiteX66" fmla="*/ 618550 w 1508539"/>
              <a:gd name="connsiteY66" fmla="*/ 4214165 h 6858000"/>
              <a:gd name="connsiteX67" fmla="*/ 622623 w 1508539"/>
              <a:gd name="connsiteY67" fmla="*/ 4090296 h 6858000"/>
              <a:gd name="connsiteX68" fmla="*/ 607879 w 1508539"/>
              <a:gd name="connsiteY68" fmla="*/ 4033999 h 6858000"/>
              <a:gd name="connsiteX69" fmla="*/ 609028 w 1508539"/>
              <a:gd name="connsiteY69" fmla="*/ 4031933 h 6858000"/>
              <a:gd name="connsiteX70" fmla="*/ 607604 w 1508539"/>
              <a:gd name="connsiteY70" fmla="*/ 4013953 h 6858000"/>
              <a:gd name="connsiteX71" fmla="*/ 593899 w 1508539"/>
              <a:gd name="connsiteY71" fmla="*/ 3974753 h 6858000"/>
              <a:gd name="connsiteX72" fmla="*/ 595497 w 1508539"/>
              <a:gd name="connsiteY72" fmla="*/ 3969950 h 6858000"/>
              <a:gd name="connsiteX73" fmla="*/ 588919 w 1508539"/>
              <a:gd name="connsiteY73" fmla="*/ 3933779 h 6858000"/>
              <a:gd name="connsiteX74" fmla="*/ 590250 w 1508539"/>
              <a:gd name="connsiteY74" fmla="*/ 3933093 h 6858000"/>
              <a:gd name="connsiteX75" fmla="*/ 594604 w 1508539"/>
              <a:gd name="connsiteY75" fmla="*/ 3922082 h 6858000"/>
              <a:gd name="connsiteX76" fmla="*/ 599682 w 1508539"/>
              <a:gd name="connsiteY76" fmla="*/ 3901461 h 6858000"/>
              <a:gd name="connsiteX77" fmla="*/ 622276 w 1508539"/>
              <a:gd name="connsiteY77" fmla="*/ 3813873 h 6858000"/>
              <a:gd name="connsiteX78" fmla="*/ 621701 w 1508539"/>
              <a:gd name="connsiteY78" fmla="*/ 3806161 h 6858000"/>
              <a:gd name="connsiteX79" fmla="*/ 622008 w 1508539"/>
              <a:gd name="connsiteY79" fmla="*/ 3805957 h 6858000"/>
              <a:gd name="connsiteX80" fmla="*/ 622035 w 1508539"/>
              <a:gd name="connsiteY80" fmla="*/ 3797724 h 6858000"/>
              <a:gd name="connsiteX81" fmla="*/ 620650 w 1508539"/>
              <a:gd name="connsiteY81" fmla="*/ 3792098 h 6858000"/>
              <a:gd name="connsiteX82" fmla="*/ 619534 w 1508539"/>
              <a:gd name="connsiteY82" fmla="*/ 3777135 h 6858000"/>
              <a:gd name="connsiteX83" fmla="*/ 621267 w 1508539"/>
              <a:gd name="connsiteY83" fmla="*/ 3771656 h 6858000"/>
              <a:gd name="connsiteX84" fmla="*/ 625010 w 1508539"/>
              <a:gd name="connsiteY84" fmla="*/ 3769007 h 6858000"/>
              <a:gd name="connsiteX85" fmla="*/ 624476 w 1508539"/>
              <a:gd name="connsiteY85" fmla="*/ 3767709 h 6858000"/>
              <a:gd name="connsiteX86" fmla="*/ 633172 w 1508539"/>
              <a:gd name="connsiteY86" fmla="*/ 3738082 h 6858000"/>
              <a:gd name="connsiteX87" fmla="*/ 640518 w 1508539"/>
              <a:gd name="connsiteY87" fmla="*/ 3673397 h 6858000"/>
              <a:gd name="connsiteX88" fmla="*/ 639814 w 1508539"/>
              <a:gd name="connsiteY88" fmla="*/ 3637109 h 6858000"/>
              <a:gd name="connsiteX89" fmla="*/ 643257 w 1508539"/>
              <a:gd name="connsiteY89" fmla="*/ 3536883 h 6858000"/>
              <a:gd name="connsiteX90" fmla="*/ 650795 w 1508539"/>
              <a:gd name="connsiteY90" fmla="*/ 3435652 h 6858000"/>
              <a:gd name="connsiteX91" fmla="*/ 652466 w 1508539"/>
              <a:gd name="connsiteY91" fmla="*/ 3307769 h 6858000"/>
              <a:gd name="connsiteX92" fmla="*/ 670029 w 1508539"/>
              <a:gd name="connsiteY92" fmla="*/ 3250522 h 6858000"/>
              <a:gd name="connsiteX93" fmla="*/ 670454 w 1508539"/>
              <a:gd name="connsiteY93" fmla="*/ 3229163 h 6858000"/>
              <a:gd name="connsiteX94" fmla="*/ 672277 w 1508539"/>
              <a:gd name="connsiteY94" fmla="*/ 3217217 h 6858000"/>
              <a:gd name="connsiteX95" fmla="*/ 659112 w 1508539"/>
              <a:gd name="connsiteY95" fmla="*/ 3183755 h 6858000"/>
              <a:gd name="connsiteX96" fmla="*/ 659613 w 1508539"/>
              <a:gd name="connsiteY96" fmla="*/ 3178642 h 6858000"/>
              <a:gd name="connsiteX97" fmla="*/ 647213 w 1508539"/>
              <a:gd name="connsiteY97" fmla="*/ 3158586 h 6858000"/>
              <a:gd name="connsiteX98" fmla="*/ 632398 w 1508539"/>
              <a:gd name="connsiteY98" fmla="*/ 3129034 h 6858000"/>
              <a:gd name="connsiteX99" fmla="*/ 633063 w 1508539"/>
              <a:gd name="connsiteY99" fmla="*/ 3126682 h 6858000"/>
              <a:gd name="connsiteX100" fmla="*/ 623931 w 1508539"/>
              <a:gd name="connsiteY100" fmla="*/ 3114519 h 6858000"/>
              <a:gd name="connsiteX101" fmla="*/ 610540 w 1508539"/>
              <a:gd name="connsiteY101" fmla="*/ 3106272 h 6858000"/>
              <a:gd name="connsiteX102" fmla="*/ 583270 w 1508539"/>
              <a:gd name="connsiteY102" fmla="*/ 2958185 h 6858000"/>
              <a:gd name="connsiteX103" fmla="*/ 525884 w 1508539"/>
              <a:gd name="connsiteY103" fmla="*/ 2762989 h 6858000"/>
              <a:gd name="connsiteX104" fmla="*/ 474802 w 1508539"/>
              <a:gd name="connsiteY104" fmla="*/ 2554718 h 6858000"/>
              <a:gd name="connsiteX105" fmla="*/ 454896 w 1508539"/>
              <a:gd name="connsiteY105" fmla="*/ 2485734 h 6858000"/>
              <a:gd name="connsiteX106" fmla="*/ 445619 w 1508539"/>
              <a:gd name="connsiteY106" fmla="*/ 2447068 h 6858000"/>
              <a:gd name="connsiteX107" fmla="*/ 432580 w 1508539"/>
              <a:gd name="connsiteY107" fmla="*/ 2425819 h 6858000"/>
              <a:gd name="connsiteX108" fmla="*/ 438579 w 1508539"/>
              <a:gd name="connsiteY108" fmla="*/ 2402874 h 6858000"/>
              <a:gd name="connsiteX109" fmla="*/ 441191 w 1508539"/>
              <a:gd name="connsiteY109" fmla="*/ 2381443 h 6858000"/>
              <a:gd name="connsiteX110" fmla="*/ 417520 w 1508539"/>
              <a:gd name="connsiteY110" fmla="*/ 2261920 h 6858000"/>
              <a:gd name="connsiteX111" fmla="*/ 407407 w 1508539"/>
              <a:gd name="connsiteY111" fmla="*/ 2195378 h 6858000"/>
              <a:gd name="connsiteX112" fmla="*/ 391624 w 1508539"/>
              <a:gd name="connsiteY112" fmla="*/ 2155135 h 6858000"/>
              <a:gd name="connsiteX113" fmla="*/ 389082 w 1508539"/>
              <a:gd name="connsiteY113" fmla="*/ 2118008 h 6858000"/>
              <a:gd name="connsiteX114" fmla="*/ 390075 w 1508539"/>
              <a:gd name="connsiteY114" fmla="*/ 2050531 h 6858000"/>
              <a:gd name="connsiteX115" fmla="*/ 381881 w 1508539"/>
              <a:gd name="connsiteY115" fmla="*/ 1963269 h 6858000"/>
              <a:gd name="connsiteX116" fmla="*/ 363059 w 1508539"/>
              <a:gd name="connsiteY116" fmla="*/ 1906352 h 6858000"/>
              <a:gd name="connsiteX117" fmla="*/ 339616 w 1508539"/>
              <a:gd name="connsiteY117" fmla="*/ 1861531 h 6858000"/>
              <a:gd name="connsiteX118" fmla="*/ 293415 w 1508539"/>
              <a:gd name="connsiteY118" fmla="*/ 1732919 h 6858000"/>
              <a:gd name="connsiteX119" fmla="*/ 265726 w 1508539"/>
              <a:gd name="connsiteY119" fmla="*/ 1663540 h 6858000"/>
              <a:gd name="connsiteX120" fmla="*/ 264852 w 1508539"/>
              <a:gd name="connsiteY120" fmla="*/ 1615777 h 6858000"/>
              <a:gd name="connsiteX121" fmla="*/ 245647 w 1508539"/>
              <a:gd name="connsiteY121" fmla="*/ 1563678 h 6858000"/>
              <a:gd name="connsiteX122" fmla="*/ 258727 w 1508539"/>
              <a:gd name="connsiteY122" fmla="*/ 1519474 h 6858000"/>
              <a:gd name="connsiteX123" fmla="*/ 251469 w 1508539"/>
              <a:gd name="connsiteY123" fmla="*/ 1477995 h 6858000"/>
              <a:gd name="connsiteX124" fmla="*/ 237554 w 1508539"/>
              <a:gd name="connsiteY124" fmla="*/ 1373769 h 6858000"/>
              <a:gd name="connsiteX125" fmla="*/ 245861 w 1508539"/>
              <a:gd name="connsiteY125" fmla="*/ 1307086 h 6858000"/>
              <a:gd name="connsiteX126" fmla="*/ 247049 w 1508539"/>
              <a:gd name="connsiteY126" fmla="*/ 1189033 h 6858000"/>
              <a:gd name="connsiteX127" fmla="*/ 251734 w 1508539"/>
              <a:gd name="connsiteY127" fmla="*/ 1168288 h 6858000"/>
              <a:gd name="connsiteX128" fmla="*/ 244016 w 1508539"/>
              <a:gd name="connsiteY128" fmla="*/ 1142577 h 6858000"/>
              <a:gd name="connsiteX129" fmla="*/ 233322 w 1508539"/>
              <a:gd name="connsiteY129" fmla="*/ 1088484 h 6858000"/>
              <a:gd name="connsiteX130" fmla="*/ 222058 w 1508539"/>
              <a:gd name="connsiteY130" fmla="*/ 1016103 h 6858000"/>
              <a:gd name="connsiteX131" fmla="*/ 223514 w 1508539"/>
              <a:gd name="connsiteY131" fmla="*/ 932283 h 6858000"/>
              <a:gd name="connsiteX132" fmla="*/ 225750 w 1508539"/>
              <a:gd name="connsiteY132" fmla="*/ 915925 h 6858000"/>
              <a:gd name="connsiteX133" fmla="*/ 218379 w 1508539"/>
              <a:gd name="connsiteY133" fmla="*/ 896999 h 6858000"/>
              <a:gd name="connsiteX134" fmla="*/ 187787 w 1508539"/>
              <a:gd name="connsiteY134" fmla="*/ 821517 h 6858000"/>
              <a:gd name="connsiteX135" fmla="*/ 166737 w 1508539"/>
              <a:gd name="connsiteY135" fmla="*/ 751353 h 6858000"/>
              <a:gd name="connsiteX136" fmla="*/ 166295 w 1508539"/>
              <a:gd name="connsiteY136" fmla="*/ 721230 h 6858000"/>
              <a:gd name="connsiteX137" fmla="*/ 151966 w 1508539"/>
              <a:gd name="connsiteY137" fmla="*/ 681659 h 6858000"/>
              <a:gd name="connsiteX138" fmla="*/ 137385 w 1508539"/>
              <a:gd name="connsiteY138" fmla="*/ 635218 h 6858000"/>
              <a:gd name="connsiteX139" fmla="*/ 142396 w 1508539"/>
              <a:gd name="connsiteY139" fmla="*/ 613763 h 6858000"/>
              <a:gd name="connsiteX140" fmla="*/ 128338 w 1508539"/>
              <a:gd name="connsiteY140" fmla="*/ 598582 h 6858000"/>
              <a:gd name="connsiteX141" fmla="*/ 128019 w 1508539"/>
              <a:gd name="connsiteY141" fmla="*/ 576846 h 6858000"/>
              <a:gd name="connsiteX142" fmla="*/ 107645 w 1508539"/>
              <a:gd name="connsiteY142" fmla="*/ 530055 h 6858000"/>
              <a:gd name="connsiteX143" fmla="*/ 106893 w 1508539"/>
              <a:gd name="connsiteY143" fmla="*/ 465389 h 6858000"/>
              <a:gd name="connsiteX144" fmla="*/ 89816 w 1508539"/>
              <a:gd name="connsiteY144" fmla="*/ 424699 h 6858000"/>
              <a:gd name="connsiteX145" fmla="*/ 90191 w 1508539"/>
              <a:gd name="connsiteY145" fmla="*/ 404917 h 6858000"/>
              <a:gd name="connsiteX146" fmla="*/ 70148 w 1508539"/>
              <a:gd name="connsiteY146" fmla="*/ 367211 h 6858000"/>
              <a:gd name="connsiteX147" fmla="*/ 36452 w 1508539"/>
              <a:gd name="connsiteY147" fmla="*/ 268519 h 6858000"/>
              <a:gd name="connsiteX148" fmla="*/ 23935 w 1508539"/>
              <a:gd name="connsiteY148" fmla="*/ 160886 h 6858000"/>
              <a:gd name="connsiteX149" fmla="*/ 19312 w 1508539"/>
              <a:gd name="connsiteY149" fmla="*/ 47336 h 6858000"/>
              <a:gd name="connsiteX150" fmla="*/ 0 w 1508539"/>
              <a:gd name="connsiteY150"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0591 w 1508539"/>
              <a:gd name="connsiteY25" fmla="*/ 6367510 h 6858000"/>
              <a:gd name="connsiteX26" fmla="*/ 244471 w 1508539"/>
              <a:gd name="connsiteY26" fmla="*/ 6349778 h 6858000"/>
              <a:gd name="connsiteX27" fmla="*/ 246136 w 1508539"/>
              <a:gd name="connsiteY27" fmla="*/ 6348250 h 6858000"/>
              <a:gd name="connsiteX28" fmla="*/ 262170 w 1508539"/>
              <a:gd name="connsiteY28" fmla="*/ 6281972 h 6858000"/>
              <a:gd name="connsiteX29" fmla="*/ 272933 w 1508539"/>
              <a:gd name="connsiteY29" fmla="*/ 6211940 h 6858000"/>
              <a:gd name="connsiteX30" fmla="*/ 314428 w 1508539"/>
              <a:gd name="connsiteY30" fmla="*/ 6113913 h 6858000"/>
              <a:gd name="connsiteX31" fmla="*/ 318721 w 1508539"/>
              <a:gd name="connsiteY31" fmla="*/ 6028119 h 6858000"/>
              <a:gd name="connsiteX32" fmla="*/ 345501 w 1508539"/>
              <a:gd name="connsiteY32" fmla="*/ 5934687 h 6858000"/>
              <a:gd name="connsiteX33" fmla="*/ 379513 w 1508539"/>
              <a:gd name="connsiteY33" fmla="*/ 5765594 h 6858000"/>
              <a:gd name="connsiteX34" fmla="*/ 411349 w 1508539"/>
              <a:gd name="connsiteY34" fmla="*/ 5693685 h 6858000"/>
              <a:gd name="connsiteX35" fmla="*/ 431404 w 1508539"/>
              <a:gd name="connsiteY35" fmla="*/ 5665173 h 6858000"/>
              <a:gd name="connsiteX36" fmla="*/ 465121 w 1508539"/>
              <a:gd name="connsiteY36" fmla="*/ 5563435 h 6858000"/>
              <a:gd name="connsiteX37" fmla="*/ 494626 w 1508539"/>
              <a:gd name="connsiteY37" fmla="*/ 5476393 h 6858000"/>
              <a:gd name="connsiteX38" fmla="*/ 525819 w 1508539"/>
              <a:gd name="connsiteY38" fmla="*/ 5396260 h 6858000"/>
              <a:gd name="connsiteX39" fmla="*/ 541800 w 1508539"/>
              <a:gd name="connsiteY39" fmla="*/ 5330009 h 6858000"/>
              <a:gd name="connsiteX40" fmla="*/ 575293 w 1508539"/>
              <a:gd name="connsiteY40" fmla="*/ 5273739 h 6858000"/>
              <a:gd name="connsiteX41" fmla="*/ 584892 w 1508539"/>
              <a:gd name="connsiteY41" fmla="*/ 5241779 h 6858000"/>
              <a:gd name="connsiteX42" fmla="*/ 596118 w 1508539"/>
              <a:gd name="connsiteY42" fmla="*/ 5225268 h 6858000"/>
              <a:gd name="connsiteX43" fmla="*/ 597138 w 1508539"/>
              <a:gd name="connsiteY43" fmla="*/ 5217684 h 6858000"/>
              <a:gd name="connsiteX44" fmla="*/ 604479 w 1508539"/>
              <a:gd name="connsiteY44" fmla="*/ 5193377 h 6858000"/>
              <a:gd name="connsiteX45" fmla="*/ 607782 w 1508539"/>
              <a:gd name="connsiteY45" fmla="*/ 5179288 h 6858000"/>
              <a:gd name="connsiteX46" fmla="*/ 608766 w 1508539"/>
              <a:gd name="connsiteY46" fmla="*/ 5173621 h 6858000"/>
              <a:gd name="connsiteX47" fmla="*/ 604400 w 1508539"/>
              <a:gd name="connsiteY47" fmla="*/ 5159961 h 6858000"/>
              <a:gd name="connsiteX48" fmla="*/ 611077 w 1508539"/>
              <a:gd name="connsiteY48" fmla="*/ 5144295 h 6858000"/>
              <a:gd name="connsiteX49" fmla="*/ 608010 w 1508539"/>
              <a:gd name="connsiteY49" fmla="*/ 5125185 h 6858000"/>
              <a:gd name="connsiteX50" fmla="*/ 614840 w 1508539"/>
              <a:gd name="connsiteY50" fmla="*/ 5121884 h 6858000"/>
              <a:gd name="connsiteX51" fmla="*/ 621876 w 1508539"/>
              <a:gd name="connsiteY51" fmla="*/ 5067850 h 6858000"/>
              <a:gd name="connsiteX52" fmla="*/ 624607 w 1508539"/>
              <a:gd name="connsiteY52" fmla="*/ 5060861 h 6858000"/>
              <a:gd name="connsiteX53" fmla="*/ 621311 w 1508539"/>
              <a:gd name="connsiteY53" fmla="*/ 5034192 h 6858000"/>
              <a:gd name="connsiteX54" fmla="*/ 622865 w 1508539"/>
              <a:gd name="connsiteY54" fmla="*/ 4993030 h 6858000"/>
              <a:gd name="connsiteX55" fmla="*/ 629774 w 1508539"/>
              <a:gd name="connsiteY55" fmla="*/ 4946844 h 6858000"/>
              <a:gd name="connsiteX56" fmla="*/ 625630 w 1508539"/>
              <a:gd name="connsiteY56" fmla="*/ 4932692 h 6858000"/>
              <a:gd name="connsiteX57" fmla="*/ 641033 w 1508539"/>
              <a:gd name="connsiteY57" fmla="*/ 4858827 h 6858000"/>
              <a:gd name="connsiteX58" fmla="*/ 646936 w 1508539"/>
              <a:gd name="connsiteY58" fmla="*/ 4821170 h 6858000"/>
              <a:gd name="connsiteX59" fmla="*/ 651669 w 1508539"/>
              <a:gd name="connsiteY59" fmla="*/ 4780965 h 6858000"/>
              <a:gd name="connsiteX60" fmla="*/ 652962 w 1508539"/>
              <a:gd name="connsiteY60" fmla="*/ 4750867 h 6858000"/>
              <a:gd name="connsiteX61" fmla="*/ 650769 w 1508539"/>
              <a:gd name="connsiteY61" fmla="*/ 4690749 h 6858000"/>
              <a:gd name="connsiteX62" fmla="*/ 646249 w 1508539"/>
              <a:gd name="connsiteY62" fmla="*/ 4584173 h 6858000"/>
              <a:gd name="connsiteX63" fmla="*/ 641332 w 1508539"/>
              <a:gd name="connsiteY63" fmla="*/ 4444346 h 6858000"/>
              <a:gd name="connsiteX64" fmla="*/ 637897 w 1508539"/>
              <a:gd name="connsiteY64" fmla="*/ 4375228 h 6858000"/>
              <a:gd name="connsiteX65" fmla="*/ 618550 w 1508539"/>
              <a:gd name="connsiteY65" fmla="*/ 4214165 h 6858000"/>
              <a:gd name="connsiteX66" fmla="*/ 622623 w 1508539"/>
              <a:gd name="connsiteY66" fmla="*/ 4090296 h 6858000"/>
              <a:gd name="connsiteX67" fmla="*/ 607879 w 1508539"/>
              <a:gd name="connsiteY67" fmla="*/ 4033999 h 6858000"/>
              <a:gd name="connsiteX68" fmla="*/ 609028 w 1508539"/>
              <a:gd name="connsiteY68" fmla="*/ 4031933 h 6858000"/>
              <a:gd name="connsiteX69" fmla="*/ 607604 w 1508539"/>
              <a:gd name="connsiteY69" fmla="*/ 4013953 h 6858000"/>
              <a:gd name="connsiteX70" fmla="*/ 593899 w 1508539"/>
              <a:gd name="connsiteY70" fmla="*/ 3974753 h 6858000"/>
              <a:gd name="connsiteX71" fmla="*/ 595497 w 1508539"/>
              <a:gd name="connsiteY71" fmla="*/ 3969950 h 6858000"/>
              <a:gd name="connsiteX72" fmla="*/ 588919 w 1508539"/>
              <a:gd name="connsiteY72" fmla="*/ 3933779 h 6858000"/>
              <a:gd name="connsiteX73" fmla="*/ 590250 w 1508539"/>
              <a:gd name="connsiteY73" fmla="*/ 3933093 h 6858000"/>
              <a:gd name="connsiteX74" fmla="*/ 594604 w 1508539"/>
              <a:gd name="connsiteY74" fmla="*/ 3922082 h 6858000"/>
              <a:gd name="connsiteX75" fmla="*/ 599682 w 1508539"/>
              <a:gd name="connsiteY75" fmla="*/ 3901461 h 6858000"/>
              <a:gd name="connsiteX76" fmla="*/ 622276 w 1508539"/>
              <a:gd name="connsiteY76" fmla="*/ 3813873 h 6858000"/>
              <a:gd name="connsiteX77" fmla="*/ 621701 w 1508539"/>
              <a:gd name="connsiteY77" fmla="*/ 3806161 h 6858000"/>
              <a:gd name="connsiteX78" fmla="*/ 622008 w 1508539"/>
              <a:gd name="connsiteY78" fmla="*/ 3805957 h 6858000"/>
              <a:gd name="connsiteX79" fmla="*/ 622035 w 1508539"/>
              <a:gd name="connsiteY79" fmla="*/ 3797724 h 6858000"/>
              <a:gd name="connsiteX80" fmla="*/ 620650 w 1508539"/>
              <a:gd name="connsiteY80" fmla="*/ 3792098 h 6858000"/>
              <a:gd name="connsiteX81" fmla="*/ 619534 w 1508539"/>
              <a:gd name="connsiteY81" fmla="*/ 3777135 h 6858000"/>
              <a:gd name="connsiteX82" fmla="*/ 621267 w 1508539"/>
              <a:gd name="connsiteY82" fmla="*/ 3771656 h 6858000"/>
              <a:gd name="connsiteX83" fmla="*/ 625010 w 1508539"/>
              <a:gd name="connsiteY83" fmla="*/ 3769007 h 6858000"/>
              <a:gd name="connsiteX84" fmla="*/ 624476 w 1508539"/>
              <a:gd name="connsiteY84" fmla="*/ 3767709 h 6858000"/>
              <a:gd name="connsiteX85" fmla="*/ 633172 w 1508539"/>
              <a:gd name="connsiteY85" fmla="*/ 3738082 h 6858000"/>
              <a:gd name="connsiteX86" fmla="*/ 640518 w 1508539"/>
              <a:gd name="connsiteY86" fmla="*/ 3673397 h 6858000"/>
              <a:gd name="connsiteX87" fmla="*/ 639814 w 1508539"/>
              <a:gd name="connsiteY87" fmla="*/ 3637109 h 6858000"/>
              <a:gd name="connsiteX88" fmla="*/ 643257 w 1508539"/>
              <a:gd name="connsiteY88" fmla="*/ 3536883 h 6858000"/>
              <a:gd name="connsiteX89" fmla="*/ 650795 w 1508539"/>
              <a:gd name="connsiteY89" fmla="*/ 3435652 h 6858000"/>
              <a:gd name="connsiteX90" fmla="*/ 652466 w 1508539"/>
              <a:gd name="connsiteY90" fmla="*/ 3307769 h 6858000"/>
              <a:gd name="connsiteX91" fmla="*/ 670029 w 1508539"/>
              <a:gd name="connsiteY91" fmla="*/ 3250522 h 6858000"/>
              <a:gd name="connsiteX92" fmla="*/ 670454 w 1508539"/>
              <a:gd name="connsiteY92" fmla="*/ 3229163 h 6858000"/>
              <a:gd name="connsiteX93" fmla="*/ 672277 w 1508539"/>
              <a:gd name="connsiteY93" fmla="*/ 3217217 h 6858000"/>
              <a:gd name="connsiteX94" fmla="*/ 659112 w 1508539"/>
              <a:gd name="connsiteY94" fmla="*/ 3183755 h 6858000"/>
              <a:gd name="connsiteX95" fmla="*/ 659613 w 1508539"/>
              <a:gd name="connsiteY95" fmla="*/ 3178642 h 6858000"/>
              <a:gd name="connsiteX96" fmla="*/ 647213 w 1508539"/>
              <a:gd name="connsiteY96" fmla="*/ 3158586 h 6858000"/>
              <a:gd name="connsiteX97" fmla="*/ 632398 w 1508539"/>
              <a:gd name="connsiteY97" fmla="*/ 3129034 h 6858000"/>
              <a:gd name="connsiteX98" fmla="*/ 633063 w 1508539"/>
              <a:gd name="connsiteY98" fmla="*/ 3126682 h 6858000"/>
              <a:gd name="connsiteX99" fmla="*/ 623931 w 1508539"/>
              <a:gd name="connsiteY99" fmla="*/ 3114519 h 6858000"/>
              <a:gd name="connsiteX100" fmla="*/ 610540 w 1508539"/>
              <a:gd name="connsiteY100" fmla="*/ 3106272 h 6858000"/>
              <a:gd name="connsiteX101" fmla="*/ 583270 w 1508539"/>
              <a:gd name="connsiteY101" fmla="*/ 2958185 h 6858000"/>
              <a:gd name="connsiteX102" fmla="*/ 525884 w 1508539"/>
              <a:gd name="connsiteY102" fmla="*/ 2762989 h 6858000"/>
              <a:gd name="connsiteX103" fmla="*/ 474802 w 1508539"/>
              <a:gd name="connsiteY103" fmla="*/ 2554718 h 6858000"/>
              <a:gd name="connsiteX104" fmla="*/ 454896 w 1508539"/>
              <a:gd name="connsiteY104" fmla="*/ 2485734 h 6858000"/>
              <a:gd name="connsiteX105" fmla="*/ 445619 w 1508539"/>
              <a:gd name="connsiteY105" fmla="*/ 2447068 h 6858000"/>
              <a:gd name="connsiteX106" fmla="*/ 432580 w 1508539"/>
              <a:gd name="connsiteY106" fmla="*/ 2425819 h 6858000"/>
              <a:gd name="connsiteX107" fmla="*/ 438579 w 1508539"/>
              <a:gd name="connsiteY107" fmla="*/ 2402874 h 6858000"/>
              <a:gd name="connsiteX108" fmla="*/ 441191 w 1508539"/>
              <a:gd name="connsiteY108" fmla="*/ 2381443 h 6858000"/>
              <a:gd name="connsiteX109" fmla="*/ 417520 w 1508539"/>
              <a:gd name="connsiteY109" fmla="*/ 2261920 h 6858000"/>
              <a:gd name="connsiteX110" fmla="*/ 407407 w 1508539"/>
              <a:gd name="connsiteY110" fmla="*/ 2195378 h 6858000"/>
              <a:gd name="connsiteX111" fmla="*/ 391624 w 1508539"/>
              <a:gd name="connsiteY111" fmla="*/ 2155135 h 6858000"/>
              <a:gd name="connsiteX112" fmla="*/ 389082 w 1508539"/>
              <a:gd name="connsiteY112" fmla="*/ 2118008 h 6858000"/>
              <a:gd name="connsiteX113" fmla="*/ 390075 w 1508539"/>
              <a:gd name="connsiteY113" fmla="*/ 2050531 h 6858000"/>
              <a:gd name="connsiteX114" fmla="*/ 381881 w 1508539"/>
              <a:gd name="connsiteY114" fmla="*/ 1963269 h 6858000"/>
              <a:gd name="connsiteX115" fmla="*/ 363059 w 1508539"/>
              <a:gd name="connsiteY115" fmla="*/ 1906352 h 6858000"/>
              <a:gd name="connsiteX116" fmla="*/ 339616 w 1508539"/>
              <a:gd name="connsiteY116" fmla="*/ 1861531 h 6858000"/>
              <a:gd name="connsiteX117" fmla="*/ 293415 w 1508539"/>
              <a:gd name="connsiteY117" fmla="*/ 1732919 h 6858000"/>
              <a:gd name="connsiteX118" fmla="*/ 265726 w 1508539"/>
              <a:gd name="connsiteY118" fmla="*/ 1663540 h 6858000"/>
              <a:gd name="connsiteX119" fmla="*/ 264852 w 1508539"/>
              <a:gd name="connsiteY119" fmla="*/ 1615777 h 6858000"/>
              <a:gd name="connsiteX120" fmla="*/ 245647 w 1508539"/>
              <a:gd name="connsiteY120" fmla="*/ 1563678 h 6858000"/>
              <a:gd name="connsiteX121" fmla="*/ 258727 w 1508539"/>
              <a:gd name="connsiteY121" fmla="*/ 1519474 h 6858000"/>
              <a:gd name="connsiteX122" fmla="*/ 251469 w 1508539"/>
              <a:gd name="connsiteY122" fmla="*/ 1477995 h 6858000"/>
              <a:gd name="connsiteX123" fmla="*/ 237554 w 1508539"/>
              <a:gd name="connsiteY123" fmla="*/ 1373769 h 6858000"/>
              <a:gd name="connsiteX124" fmla="*/ 245861 w 1508539"/>
              <a:gd name="connsiteY124" fmla="*/ 1307086 h 6858000"/>
              <a:gd name="connsiteX125" fmla="*/ 247049 w 1508539"/>
              <a:gd name="connsiteY125" fmla="*/ 1189033 h 6858000"/>
              <a:gd name="connsiteX126" fmla="*/ 251734 w 1508539"/>
              <a:gd name="connsiteY126" fmla="*/ 1168288 h 6858000"/>
              <a:gd name="connsiteX127" fmla="*/ 244016 w 1508539"/>
              <a:gd name="connsiteY127" fmla="*/ 1142577 h 6858000"/>
              <a:gd name="connsiteX128" fmla="*/ 233322 w 1508539"/>
              <a:gd name="connsiteY128" fmla="*/ 1088484 h 6858000"/>
              <a:gd name="connsiteX129" fmla="*/ 222058 w 1508539"/>
              <a:gd name="connsiteY129" fmla="*/ 1016103 h 6858000"/>
              <a:gd name="connsiteX130" fmla="*/ 223514 w 1508539"/>
              <a:gd name="connsiteY130" fmla="*/ 932283 h 6858000"/>
              <a:gd name="connsiteX131" fmla="*/ 225750 w 1508539"/>
              <a:gd name="connsiteY131" fmla="*/ 915925 h 6858000"/>
              <a:gd name="connsiteX132" fmla="*/ 218379 w 1508539"/>
              <a:gd name="connsiteY132" fmla="*/ 896999 h 6858000"/>
              <a:gd name="connsiteX133" fmla="*/ 187787 w 1508539"/>
              <a:gd name="connsiteY133" fmla="*/ 821517 h 6858000"/>
              <a:gd name="connsiteX134" fmla="*/ 166737 w 1508539"/>
              <a:gd name="connsiteY134" fmla="*/ 751353 h 6858000"/>
              <a:gd name="connsiteX135" fmla="*/ 166295 w 1508539"/>
              <a:gd name="connsiteY135" fmla="*/ 721230 h 6858000"/>
              <a:gd name="connsiteX136" fmla="*/ 151966 w 1508539"/>
              <a:gd name="connsiteY136" fmla="*/ 681659 h 6858000"/>
              <a:gd name="connsiteX137" fmla="*/ 137385 w 1508539"/>
              <a:gd name="connsiteY137" fmla="*/ 635218 h 6858000"/>
              <a:gd name="connsiteX138" fmla="*/ 142396 w 1508539"/>
              <a:gd name="connsiteY138" fmla="*/ 613763 h 6858000"/>
              <a:gd name="connsiteX139" fmla="*/ 128338 w 1508539"/>
              <a:gd name="connsiteY139" fmla="*/ 598582 h 6858000"/>
              <a:gd name="connsiteX140" fmla="*/ 128019 w 1508539"/>
              <a:gd name="connsiteY140" fmla="*/ 576846 h 6858000"/>
              <a:gd name="connsiteX141" fmla="*/ 107645 w 1508539"/>
              <a:gd name="connsiteY141" fmla="*/ 530055 h 6858000"/>
              <a:gd name="connsiteX142" fmla="*/ 106893 w 1508539"/>
              <a:gd name="connsiteY142" fmla="*/ 465389 h 6858000"/>
              <a:gd name="connsiteX143" fmla="*/ 89816 w 1508539"/>
              <a:gd name="connsiteY143" fmla="*/ 424699 h 6858000"/>
              <a:gd name="connsiteX144" fmla="*/ 90191 w 1508539"/>
              <a:gd name="connsiteY144" fmla="*/ 404917 h 6858000"/>
              <a:gd name="connsiteX145" fmla="*/ 70148 w 1508539"/>
              <a:gd name="connsiteY145" fmla="*/ 367211 h 6858000"/>
              <a:gd name="connsiteX146" fmla="*/ 36452 w 1508539"/>
              <a:gd name="connsiteY146" fmla="*/ 268519 h 6858000"/>
              <a:gd name="connsiteX147" fmla="*/ 23935 w 1508539"/>
              <a:gd name="connsiteY147" fmla="*/ 160886 h 6858000"/>
              <a:gd name="connsiteX148" fmla="*/ 19312 w 1508539"/>
              <a:gd name="connsiteY148" fmla="*/ 47336 h 6858000"/>
              <a:gd name="connsiteX149" fmla="*/ 0 w 1508539"/>
              <a:gd name="connsiteY149"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139560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0591 w 1508539"/>
              <a:gd name="connsiteY25" fmla="*/ 6367510 h 6858000"/>
              <a:gd name="connsiteX26" fmla="*/ 244471 w 1508539"/>
              <a:gd name="connsiteY26" fmla="*/ 6349778 h 6858000"/>
              <a:gd name="connsiteX27" fmla="*/ 246136 w 1508539"/>
              <a:gd name="connsiteY27" fmla="*/ 6348250 h 6858000"/>
              <a:gd name="connsiteX28" fmla="*/ 262170 w 1508539"/>
              <a:gd name="connsiteY28" fmla="*/ 6281972 h 6858000"/>
              <a:gd name="connsiteX29" fmla="*/ 272933 w 1508539"/>
              <a:gd name="connsiteY29" fmla="*/ 6211940 h 6858000"/>
              <a:gd name="connsiteX30" fmla="*/ 314428 w 1508539"/>
              <a:gd name="connsiteY30" fmla="*/ 6113913 h 6858000"/>
              <a:gd name="connsiteX31" fmla="*/ 318721 w 1508539"/>
              <a:gd name="connsiteY31" fmla="*/ 6028119 h 6858000"/>
              <a:gd name="connsiteX32" fmla="*/ 345501 w 1508539"/>
              <a:gd name="connsiteY32" fmla="*/ 5934687 h 6858000"/>
              <a:gd name="connsiteX33" fmla="*/ 379513 w 1508539"/>
              <a:gd name="connsiteY33" fmla="*/ 5765594 h 6858000"/>
              <a:gd name="connsiteX34" fmla="*/ 411349 w 1508539"/>
              <a:gd name="connsiteY34" fmla="*/ 5693685 h 6858000"/>
              <a:gd name="connsiteX35" fmla="*/ 431404 w 1508539"/>
              <a:gd name="connsiteY35" fmla="*/ 5665173 h 6858000"/>
              <a:gd name="connsiteX36" fmla="*/ 465121 w 1508539"/>
              <a:gd name="connsiteY36" fmla="*/ 5563435 h 6858000"/>
              <a:gd name="connsiteX37" fmla="*/ 494626 w 1508539"/>
              <a:gd name="connsiteY37" fmla="*/ 5476393 h 6858000"/>
              <a:gd name="connsiteX38" fmla="*/ 525819 w 1508539"/>
              <a:gd name="connsiteY38" fmla="*/ 5396260 h 6858000"/>
              <a:gd name="connsiteX39" fmla="*/ 541800 w 1508539"/>
              <a:gd name="connsiteY39" fmla="*/ 5330009 h 6858000"/>
              <a:gd name="connsiteX40" fmla="*/ 575293 w 1508539"/>
              <a:gd name="connsiteY40" fmla="*/ 5273739 h 6858000"/>
              <a:gd name="connsiteX41" fmla="*/ 584892 w 1508539"/>
              <a:gd name="connsiteY41" fmla="*/ 5241779 h 6858000"/>
              <a:gd name="connsiteX42" fmla="*/ 596118 w 1508539"/>
              <a:gd name="connsiteY42" fmla="*/ 5225268 h 6858000"/>
              <a:gd name="connsiteX43" fmla="*/ 597138 w 1508539"/>
              <a:gd name="connsiteY43" fmla="*/ 5217684 h 6858000"/>
              <a:gd name="connsiteX44" fmla="*/ 604479 w 1508539"/>
              <a:gd name="connsiteY44" fmla="*/ 5193377 h 6858000"/>
              <a:gd name="connsiteX45" fmla="*/ 607782 w 1508539"/>
              <a:gd name="connsiteY45" fmla="*/ 5179288 h 6858000"/>
              <a:gd name="connsiteX46" fmla="*/ 608766 w 1508539"/>
              <a:gd name="connsiteY46" fmla="*/ 5173621 h 6858000"/>
              <a:gd name="connsiteX47" fmla="*/ 604400 w 1508539"/>
              <a:gd name="connsiteY47" fmla="*/ 5159961 h 6858000"/>
              <a:gd name="connsiteX48" fmla="*/ 611077 w 1508539"/>
              <a:gd name="connsiteY48" fmla="*/ 5144295 h 6858000"/>
              <a:gd name="connsiteX49" fmla="*/ 608010 w 1508539"/>
              <a:gd name="connsiteY49" fmla="*/ 5125185 h 6858000"/>
              <a:gd name="connsiteX50" fmla="*/ 614840 w 1508539"/>
              <a:gd name="connsiteY50" fmla="*/ 5121884 h 6858000"/>
              <a:gd name="connsiteX51" fmla="*/ 621876 w 1508539"/>
              <a:gd name="connsiteY51" fmla="*/ 5067850 h 6858000"/>
              <a:gd name="connsiteX52" fmla="*/ 624607 w 1508539"/>
              <a:gd name="connsiteY52" fmla="*/ 5060861 h 6858000"/>
              <a:gd name="connsiteX53" fmla="*/ 621311 w 1508539"/>
              <a:gd name="connsiteY53" fmla="*/ 5034192 h 6858000"/>
              <a:gd name="connsiteX54" fmla="*/ 622865 w 1508539"/>
              <a:gd name="connsiteY54" fmla="*/ 4993030 h 6858000"/>
              <a:gd name="connsiteX55" fmla="*/ 629774 w 1508539"/>
              <a:gd name="connsiteY55" fmla="*/ 4946844 h 6858000"/>
              <a:gd name="connsiteX56" fmla="*/ 625630 w 1508539"/>
              <a:gd name="connsiteY56" fmla="*/ 4932692 h 6858000"/>
              <a:gd name="connsiteX57" fmla="*/ 641033 w 1508539"/>
              <a:gd name="connsiteY57" fmla="*/ 4858827 h 6858000"/>
              <a:gd name="connsiteX58" fmla="*/ 646936 w 1508539"/>
              <a:gd name="connsiteY58" fmla="*/ 4821170 h 6858000"/>
              <a:gd name="connsiteX59" fmla="*/ 651669 w 1508539"/>
              <a:gd name="connsiteY59" fmla="*/ 4780965 h 6858000"/>
              <a:gd name="connsiteX60" fmla="*/ 652962 w 1508539"/>
              <a:gd name="connsiteY60" fmla="*/ 4750867 h 6858000"/>
              <a:gd name="connsiteX61" fmla="*/ 650769 w 1508539"/>
              <a:gd name="connsiteY61" fmla="*/ 4690749 h 6858000"/>
              <a:gd name="connsiteX62" fmla="*/ 646249 w 1508539"/>
              <a:gd name="connsiteY62" fmla="*/ 4584173 h 6858000"/>
              <a:gd name="connsiteX63" fmla="*/ 641332 w 1508539"/>
              <a:gd name="connsiteY63" fmla="*/ 4444346 h 6858000"/>
              <a:gd name="connsiteX64" fmla="*/ 637897 w 1508539"/>
              <a:gd name="connsiteY64" fmla="*/ 4375228 h 6858000"/>
              <a:gd name="connsiteX65" fmla="*/ 618550 w 1508539"/>
              <a:gd name="connsiteY65" fmla="*/ 4214165 h 6858000"/>
              <a:gd name="connsiteX66" fmla="*/ 622623 w 1508539"/>
              <a:gd name="connsiteY66" fmla="*/ 4090296 h 6858000"/>
              <a:gd name="connsiteX67" fmla="*/ 607879 w 1508539"/>
              <a:gd name="connsiteY67" fmla="*/ 4033999 h 6858000"/>
              <a:gd name="connsiteX68" fmla="*/ 609028 w 1508539"/>
              <a:gd name="connsiteY68" fmla="*/ 4031933 h 6858000"/>
              <a:gd name="connsiteX69" fmla="*/ 607604 w 1508539"/>
              <a:gd name="connsiteY69" fmla="*/ 4013953 h 6858000"/>
              <a:gd name="connsiteX70" fmla="*/ 593899 w 1508539"/>
              <a:gd name="connsiteY70" fmla="*/ 3974753 h 6858000"/>
              <a:gd name="connsiteX71" fmla="*/ 595497 w 1508539"/>
              <a:gd name="connsiteY71" fmla="*/ 3969950 h 6858000"/>
              <a:gd name="connsiteX72" fmla="*/ 588919 w 1508539"/>
              <a:gd name="connsiteY72" fmla="*/ 3933779 h 6858000"/>
              <a:gd name="connsiteX73" fmla="*/ 590250 w 1508539"/>
              <a:gd name="connsiteY73" fmla="*/ 3933093 h 6858000"/>
              <a:gd name="connsiteX74" fmla="*/ 594604 w 1508539"/>
              <a:gd name="connsiteY74" fmla="*/ 3922082 h 6858000"/>
              <a:gd name="connsiteX75" fmla="*/ 599682 w 1508539"/>
              <a:gd name="connsiteY75" fmla="*/ 3901461 h 6858000"/>
              <a:gd name="connsiteX76" fmla="*/ 622276 w 1508539"/>
              <a:gd name="connsiteY76" fmla="*/ 3813873 h 6858000"/>
              <a:gd name="connsiteX77" fmla="*/ 621701 w 1508539"/>
              <a:gd name="connsiteY77" fmla="*/ 3806161 h 6858000"/>
              <a:gd name="connsiteX78" fmla="*/ 622008 w 1508539"/>
              <a:gd name="connsiteY78" fmla="*/ 3805957 h 6858000"/>
              <a:gd name="connsiteX79" fmla="*/ 622035 w 1508539"/>
              <a:gd name="connsiteY79" fmla="*/ 3797724 h 6858000"/>
              <a:gd name="connsiteX80" fmla="*/ 620650 w 1508539"/>
              <a:gd name="connsiteY80" fmla="*/ 3792098 h 6858000"/>
              <a:gd name="connsiteX81" fmla="*/ 619534 w 1508539"/>
              <a:gd name="connsiteY81" fmla="*/ 3777135 h 6858000"/>
              <a:gd name="connsiteX82" fmla="*/ 621267 w 1508539"/>
              <a:gd name="connsiteY82" fmla="*/ 3771656 h 6858000"/>
              <a:gd name="connsiteX83" fmla="*/ 625010 w 1508539"/>
              <a:gd name="connsiteY83" fmla="*/ 3769007 h 6858000"/>
              <a:gd name="connsiteX84" fmla="*/ 624476 w 1508539"/>
              <a:gd name="connsiteY84" fmla="*/ 3767709 h 6858000"/>
              <a:gd name="connsiteX85" fmla="*/ 633172 w 1508539"/>
              <a:gd name="connsiteY85" fmla="*/ 3738082 h 6858000"/>
              <a:gd name="connsiteX86" fmla="*/ 640518 w 1508539"/>
              <a:gd name="connsiteY86" fmla="*/ 3673397 h 6858000"/>
              <a:gd name="connsiteX87" fmla="*/ 639814 w 1508539"/>
              <a:gd name="connsiteY87" fmla="*/ 3637109 h 6858000"/>
              <a:gd name="connsiteX88" fmla="*/ 643257 w 1508539"/>
              <a:gd name="connsiteY88" fmla="*/ 3536883 h 6858000"/>
              <a:gd name="connsiteX89" fmla="*/ 650795 w 1508539"/>
              <a:gd name="connsiteY89" fmla="*/ 3435652 h 6858000"/>
              <a:gd name="connsiteX90" fmla="*/ 652466 w 1508539"/>
              <a:gd name="connsiteY90" fmla="*/ 3307769 h 6858000"/>
              <a:gd name="connsiteX91" fmla="*/ 670029 w 1508539"/>
              <a:gd name="connsiteY91" fmla="*/ 3250522 h 6858000"/>
              <a:gd name="connsiteX92" fmla="*/ 670454 w 1508539"/>
              <a:gd name="connsiteY92" fmla="*/ 3229163 h 6858000"/>
              <a:gd name="connsiteX93" fmla="*/ 672277 w 1508539"/>
              <a:gd name="connsiteY93" fmla="*/ 3217217 h 6858000"/>
              <a:gd name="connsiteX94" fmla="*/ 659112 w 1508539"/>
              <a:gd name="connsiteY94" fmla="*/ 3183755 h 6858000"/>
              <a:gd name="connsiteX95" fmla="*/ 659613 w 1508539"/>
              <a:gd name="connsiteY95" fmla="*/ 3178642 h 6858000"/>
              <a:gd name="connsiteX96" fmla="*/ 647213 w 1508539"/>
              <a:gd name="connsiteY96" fmla="*/ 3158586 h 6858000"/>
              <a:gd name="connsiteX97" fmla="*/ 632398 w 1508539"/>
              <a:gd name="connsiteY97" fmla="*/ 3129034 h 6858000"/>
              <a:gd name="connsiteX98" fmla="*/ 633063 w 1508539"/>
              <a:gd name="connsiteY98" fmla="*/ 3126682 h 6858000"/>
              <a:gd name="connsiteX99" fmla="*/ 623931 w 1508539"/>
              <a:gd name="connsiteY99" fmla="*/ 3114519 h 6858000"/>
              <a:gd name="connsiteX100" fmla="*/ 610540 w 1508539"/>
              <a:gd name="connsiteY100" fmla="*/ 3106272 h 6858000"/>
              <a:gd name="connsiteX101" fmla="*/ 583270 w 1508539"/>
              <a:gd name="connsiteY101" fmla="*/ 2958185 h 6858000"/>
              <a:gd name="connsiteX102" fmla="*/ 525884 w 1508539"/>
              <a:gd name="connsiteY102" fmla="*/ 2762989 h 6858000"/>
              <a:gd name="connsiteX103" fmla="*/ 474802 w 1508539"/>
              <a:gd name="connsiteY103" fmla="*/ 2554718 h 6858000"/>
              <a:gd name="connsiteX104" fmla="*/ 454896 w 1508539"/>
              <a:gd name="connsiteY104" fmla="*/ 2485734 h 6858000"/>
              <a:gd name="connsiteX105" fmla="*/ 445619 w 1508539"/>
              <a:gd name="connsiteY105" fmla="*/ 2447068 h 6858000"/>
              <a:gd name="connsiteX106" fmla="*/ 432580 w 1508539"/>
              <a:gd name="connsiteY106" fmla="*/ 2425819 h 6858000"/>
              <a:gd name="connsiteX107" fmla="*/ 438579 w 1508539"/>
              <a:gd name="connsiteY107" fmla="*/ 2402874 h 6858000"/>
              <a:gd name="connsiteX108" fmla="*/ 441191 w 1508539"/>
              <a:gd name="connsiteY108" fmla="*/ 2381443 h 6858000"/>
              <a:gd name="connsiteX109" fmla="*/ 417520 w 1508539"/>
              <a:gd name="connsiteY109" fmla="*/ 2261920 h 6858000"/>
              <a:gd name="connsiteX110" fmla="*/ 407407 w 1508539"/>
              <a:gd name="connsiteY110" fmla="*/ 2195378 h 6858000"/>
              <a:gd name="connsiteX111" fmla="*/ 391624 w 1508539"/>
              <a:gd name="connsiteY111" fmla="*/ 2155135 h 6858000"/>
              <a:gd name="connsiteX112" fmla="*/ 389082 w 1508539"/>
              <a:gd name="connsiteY112" fmla="*/ 2118008 h 6858000"/>
              <a:gd name="connsiteX113" fmla="*/ 390075 w 1508539"/>
              <a:gd name="connsiteY113" fmla="*/ 2050531 h 6858000"/>
              <a:gd name="connsiteX114" fmla="*/ 381881 w 1508539"/>
              <a:gd name="connsiteY114" fmla="*/ 1963269 h 6858000"/>
              <a:gd name="connsiteX115" fmla="*/ 363059 w 1508539"/>
              <a:gd name="connsiteY115" fmla="*/ 1906352 h 6858000"/>
              <a:gd name="connsiteX116" fmla="*/ 339616 w 1508539"/>
              <a:gd name="connsiteY116" fmla="*/ 1861531 h 6858000"/>
              <a:gd name="connsiteX117" fmla="*/ 293415 w 1508539"/>
              <a:gd name="connsiteY117" fmla="*/ 1732919 h 6858000"/>
              <a:gd name="connsiteX118" fmla="*/ 265726 w 1508539"/>
              <a:gd name="connsiteY118" fmla="*/ 1663540 h 6858000"/>
              <a:gd name="connsiteX119" fmla="*/ 264852 w 1508539"/>
              <a:gd name="connsiteY119" fmla="*/ 1615777 h 6858000"/>
              <a:gd name="connsiteX120" fmla="*/ 245647 w 1508539"/>
              <a:gd name="connsiteY120" fmla="*/ 1563678 h 6858000"/>
              <a:gd name="connsiteX121" fmla="*/ 258727 w 1508539"/>
              <a:gd name="connsiteY121" fmla="*/ 1519474 h 6858000"/>
              <a:gd name="connsiteX122" fmla="*/ 251469 w 1508539"/>
              <a:gd name="connsiteY122" fmla="*/ 1477995 h 6858000"/>
              <a:gd name="connsiteX123" fmla="*/ 237554 w 1508539"/>
              <a:gd name="connsiteY123" fmla="*/ 1373769 h 6858000"/>
              <a:gd name="connsiteX124" fmla="*/ 245861 w 1508539"/>
              <a:gd name="connsiteY124" fmla="*/ 1307086 h 6858000"/>
              <a:gd name="connsiteX125" fmla="*/ 247049 w 1508539"/>
              <a:gd name="connsiteY125" fmla="*/ 1189033 h 6858000"/>
              <a:gd name="connsiteX126" fmla="*/ 251734 w 1508539"/>
              <a:gd name="connsiteY126" fmla="*/ 1168288 h 6858000"/>
              <a:gd name="connsiteX127" fmla="*/ 244016 w 1508539"/>
              <a:gd name="connsiteY127" fmla="*/ 1142577 h 6858000"/>
              <a:gd name="connsiteX128" fmla="*/ 233322 w 1508539"/>
              <a:gd name="connsiteY128" fmla="*/ 1088484 h 6858000"/>
              <a:gd name="connsiteX129" fmla="*/ 222058 w 1508539"/>
              <a:gd name="connsiteY129" fmla="*/ 1016103 h 6858000"/>
              <a:gd name="connsiteX130" fmla="*/ 223514 w 1508539"/>
              <a:gd name="connsiteY130" fmla="*/ 932283 h 6858000"/>
              <a:gd name="connsiteX131" fmla="*/ 225750 w 1508539"/>
              <a:gd name="connsiteY131" fmla="*/ 915925 h 6858000"/>
              <a:gd name="connsiteX132" fmla="*/ 218379 w 1508539"/>
              <a:gd name="connsiteY132" fmla="*/ 896999 h 6858000"/>
              <a:gd name="connsiteX133" fmla="*/ 187787 w 1508539"/>
              <a:gd name="connsiteY133" fmla="*/ 821517 h 6858000"/>
              <a:gd name="connsiteX134" fmla="*/ 166737 w 1508539"/>
              <a:gd name="connsiteY134" fmla="*/ 751353 h 6858000"/>
              <a:gd name="connsiteX135" fmla="*/ 166295 w 1508539"/>
              <a:gd name="connsiteY135" fmla="*/ 721230 h 6858000"/>
              <a:gd name="connsiteX136" fmla="*/ 151966 w 1508539"/>
              <a:gd name="connsiteY136" fmla="*/ 681659 h 6858000"/>
              <a:gd name="connsiteX137" fmla="*/ 137385 w 1508539"/>
              <a:gd name="connsiteY137" fmla="*/ 635218 h 6858000"/>
              <a:gd name="connsiteX138" fmla="*/ 142396 w 1508539"/>
              <a:gd name="connsiteY138" fmla="*/ 613763 h 6858000"/>
              <a:gd name="connsiteX139" fmla="*/ 128338 w 1508539"/>
              <a:gd name="connsiteY139" fmla="*/ 598582 h 6858000"/>
              <a:gd name="connsiteX140" fmla="*/ 128019 w 1508539"/>
              <a:gd name="connsiteY140" fmla="*/ 576846 h 6858000"/>
              <a:gd name="connsiteX141" fmla="*/ 107645 w 1508539"/>
              <a:gd name="connsiteY141" fmla="*/ 530055 h 6858000"/>
              <a:gd name="connsiteX142" fmla="*/ 106893 w 1508539"/>
              <a:gd name="connsiteY142" fmla="*/ 465389 h 6858000"/>
              <a:gd name="connsiteX143" fmla="*/ 89816 w 1508539"/>
              <a:gd name="connsiteY143" fmla="*/ 424699 h 6858000"/>
              <a:gd name="connsiteX144" fmla="*/ 90191 w 1508539"/>
              <a:gd name="connsiteY144" fmla="*/ 404917 h 6858000"/>
              <a:gd name="connsiteX145" fmla="*/ 70148 w 1508539"/>
              <a:gd name="connsiteY145" fmla="*/ 367211 h 6858000"/>
              <a:gd name="connsiteX146" fmla="*/ 36452 w 1508539"/>
              <a:gd name="connsiteY146" fmla="*/ 268519 h 6858000"/>
              <a:gd name="connsiteX147" fmla="*/ 23935 w 1508539"/>
              <a:gd name="connsiteY147" fmla="*/ 160886 h 6858000"/>
              <a:gd name="connsiteX148" fmla="*/ 19312 w 1508539"/>
              <a:gd name="connsiteY148" fmla="*/ 47336 h 6858000"/>
              <a:gd name="connsiteX149" fmla="*/ 0 w 1508539"/>
              <a:gd name="connsiteY14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69364 w 1508539"/>
              <a:gd name="connsiteY4" fmla="*/ 6809549 h 6858000"/>
              <a:gd name="connsiteX5" fmla="*/ 101575 w 1508539"/>
              <a:gd name="connsiteY5" fmla="*/ 6715115 h 6858000"/>
              <a:gd name="connsiteX6" fmla="*/ 111426 w 1508539"/>
              <a:gd name="connsiteY6" fmla="*/ 6680170 h 6858000"/>
              <a:gd name="connsiteX7" fmla="*/ 136976 w 1508539"/>
              <a:gd name="connsiteY7" fmla="*/ 6621207 h 6858000"/>
              <a:gd name="connsiteX8" fmla="*/ 153633 w 1508539"/>
              <a:gd name="connsiteY8" fmla="*/ 6596265 h 6858000"/>
              <a:gd name="connsiteX9" fmla="*/ 153512 w 1508539"/>
              <a:gd name="connsiteY9" fmla="*/ 6594818 h 6858000"/>
              <a:gd name="connsiteX10" fmla="*/ 157757 w 1508539"/>
              <a:gd name="connsiteY10" fmla="*/ 6593735 h 6858000"/>
              <a:gd name="connsiteX11" fmla="*/ 160954 w 1508539"/>
              <a:gd name="connsiteY11" fmla="*/ 6589172 h 6858000"/>
              <a:gd name="connsiteX12" fmla="*/ 164248 w 1508539"/>
              <a:gd name="connsiteY12" fmla="*/ 6574442 h 6858000"/>
              <a:gd name="connsiteX13" fmla="*/ 164588 w 1508539"/>
              <a:gd name="connsiteY13" fmla="*/ 6568530 h 6858000"/>
              <a:gd name="connsiteX14" fmla="*/ 166997 w 1508539"/>
              <a:gd name="connsiteY14" fmla="*/ 6560674 h 6858000"/>
              <a:gd name="connsiteX15" fmla="*/ 167342 w 1508539"/>
              <a:gd name="connsiteY15" fmla="*/ 6560598 h 6858000"/>
              <a:gd name="connsiteX16" fmla="*/ 169039 w 1508539"/>
              <a:gd name="connsiteY16" fmla="*/ 6553006 h 6858000"/>
              <a:gd name="connsiteX17" fmla="*/ 173735 w 1508539"/>
              <a:gd name="connsiteY17" fmla="*/ 6514360 h 6858000"/>
              <a:gd name="connsiteX18" fmla="*/ 215389 w 1508539"/>
              <a:gd name="connsiteY18" fmla="*/ 6478062 h 6858000"/>
              <a:gd name="connsiteX19" fmla="*/ 226078 w 1508539"/>
              <a:gd name="connsiteY19" fmla="*/ 6460325 h 6858000"/>
              <a:gd name="connsiteX20" fmla="*/ 233311 w 1508539"/>
              <a:gd name="connsiteY20" fmla="*/ 6451488 h 6858000"/>
              <a:gd name="connsiteX21" fmla="*/ 234746 w 1508539"/>
              <a:gd name="connsiteY21" fmla="*/ 6451348 h 6858000"/>
              <a:gd name="connsiteX22" fmla="*/ 239104 w 1508539"/>
              <a:gd name="connsiteY22" fmla="*/ 6414240 h 6858000"/>
              <a:gd name="connsiteX23" fmla="*/ 241880 w 1508539"/>
              <a:gd name="connsiteY23" fmla="*/ 6384857 h 6858000"/>
              <a:gd name="connsiteX24" fmla="*/ 240591 w 1508539"/>
              <a:gd name="connsiteY24" fmla="*/ 6367510 h 6858000"/>
              <a:gd name="connsiteX25" fmla="*/ 244471 w 1508539"/>
              <a:gd name="connsiteY25" fmla="*/ 6349778 h 6858000"/>
              <a:gd name="connsiteX26" fmla="*/ 246136 w 1508539"/>
              <a:gd name="connsiteY26" fmla="*/ 6348250 h 6858000"/>
              <a:gd name="connsiteX27" fmla="*/ 262170 w 1508539"/>
              <a:gd name="connsiteY27" fmla="*/ 6281972 h 6858000"/>
              <a:gd name="connsiteX28" fmla="*/ 272933 w 1508539"/>
              <a:gd name="connsiteY28" fmla="*/ 6211940 h 6858000"/>
              <a:gd name="connsiteX29" fmla="*/ 314428 w 1508539"/>
              <a:gd name="connsiteY29" fmla="*/ 6113913 h 6858000"/>
              <a:gd name="connsiteX30" fmla="*/ 318721 w 1508539"/>
              <a:gd name="connsiteY30" fmla="*/ 6028119 h 6858000"/>
              <a:gd name="connsiteX31" fmla="*/ 345501 w 1508539"/>
              <a:gd name="connsiteY31" fmla="*/ 5934687 h 6858000"/>
              <a:gd name="connsiteX32" fmla="*/ 379513 w 1508539"/>
              <a:gd name="connsiteY32" fmla="*/ 5765594 h 6858000"/>
              <a:gd name="connsiteX33" fmla="*/ 411349 w 1508539"/>
              <a:gd name="connsiteY33" fmla="*/ 5693685 h 6858000"/>
              <a:gd name="connsiteX34" fmla="*/ 431404 w 1508539"/>
              <a:gd name="connsiteY34" fmla="*/ 5665173 h 6858000"/>
              <a:gd name="connsiteX35" fmla="*/ 465121 w 1508539"/>
              <a:gd name="connsiteY35" fmla="*/ 5563435 h 6858000"/>
              <a:gd name="connsiteX36" fmla="*/ 494626 w 1508539"/>
              <a:gd name="connsiteY36" fmla="*/ 5476393 h 6858000"/>
              <a:gd name="connsiteX37" fmla="*/ 525819 w 1508539"/>
              <a:gd name="connsiteY37" fmla="*/ 5396260 h 6858000"/>
              <a:gd name="connsiteX38" fmla="*/ 541800 w 1508539"/>
              <a:gd name="connsiteY38" fmla="*/ 5330009 h 6858000"/>
              <a:gd name="connsiteX39" fmla="*/ 575293 w 1508539"/>
              <a:gd name="connsiteY39" fmla="*/ 5273739 h 6858000"/>
              <a:gd name="connsiteX40" fmla="*/ 584892 w 1508539"/>
              <a:gd name="connsiteY40" fmla="*/ 5241779 h 6858000"/>
              <a:gd name="connsiteX41" fmla="*/ 596118 w 1508539"/>
              <a:gd name="connsiteY41" fmla="*/ 5225268 h 6858000"/>
              <a:gd name="connsiteX42" fmla="*/ 597138 w 1508539"/>
              <a:gd name="connsiteY42" fmla="*/ 5217684 h 6858000"/>
              <a:gd name="connsiteX43" fmla="*/ 604479 w 1508539"/>
              <a:gd name="connsiteY43" fmla="*/ 5193377 h 6858000"/>
              <a:gd name="connsiteX44" fmla="*/ 607782 w 1508539"/>
              <a:gd name="connsiteY44" fmla="*/ 5179288 h 6858000"/>
              <a:gd name="connsiteX45" fmla="*/ 608766 w 1508539"/>
              <a:gd name="connsiteY45" fmla="*/ 5173621 h 6858000"/>
              <a:gd name="connsiteX46" fmla="*/ 604400 w 1508539"/>
              <a:gd name="connsiteY46" fmla="*/ 5159961 h 6858000"/>
              <a:gd name="connsiteX47" fmla="*/ 611077 w 1508539"/>
              <a:gd name="connsiteY47" fmla="*/ 5144295 h 6858000"/>
              <a:gd name="connsiteX48" fmla="*/ 608010 w 1508539"/>
              <a:gd name="connsiteY48" fmla="*/ 5125185 h 6858000"/>
              <a:gd name="connsiteX49" fmla="*/ 614840 w 1508539"/>
              <a:gd name="connsiteY49" fmla="*/ 5121884 h 6858000"/>
              <a:gd name="connsiteX50" fmla="*/ 621876 w 1508539"/>
              <a:gd name="connsiteY50" fmla="*/ 5067850 h 6858000"/>
              <a:gd name="connsiteX51" fmla="*/ 624607 w 1508539"/>
              <a:gd name="connsiteY51" fmla="*/ 5060861 h 6858000"/>
              <a:gd name="connsiteX52" fmla="*/ 621311 w 1508539"/>
              <a:gd name="connsiteY52" fmla="*/ 5034192 h 6858000"/>
              <a:gd name="connsiteX53" fmla="*/ 622865 w 1508539"/>
              <a:gd name="connsiteY53" fmla="*/ 4993030 h 6858000"/>
              <a:gd name="connsiteX54" fmla="*/ 629774 w 1508539"/>
              <a:gd name="connsiteY54" fmla="*/ 4946844 h 6858000"/>
              <a:gd name="connsiteX55" fmla="*/ 625630 w 1508539"/>
              <a:gd name="connsiteY55" fmla="*/ 4932692 h 6858000"/>
              <a:gd name="connsiteX56" fmla="*/ 641033 w 1508539"/>
              <a:gd name="connsiteY56" fmla="*/ 4858827 h 6858000"/>
              <a:gd name="connsiteX57" fmla="*/ 646936 w 1508539"/>
              <a:gd name="connsiteY57" fmla="*/ 4821170 h 6858000"/>
              <a:gd name="connsiteX58" fmla="*/ 651669 w 1508539"/>
              <a:gd name="connsiteY58" fmla="*/ 4780965 h 6858000"/>
              <a:gd name="connsiteX59" fmla="*/ 652962 w 1508539"/>
              <a:gd name="connsiteY59" fmla="*/ 4750867 h 6858000"/>
              <a:gd name="connsiteX60" fmla="*/ 650769 w 1508539"/>
              <a:gd name="connsiteY60" fmla="*/ 4690749 h 6858000"/>
              <a:gd name="connsiteX61" fmla="*/ 646249 w 1508539"/>
              <a:gd name="connsiteY61" fmla="*/ 4584173 h 6858000"/>
              <a:gd name="connsiteX62" fmla="*/ 641332 w 1508539"/>
              <a:gd name="connsiteY62" fmla="*/ 4444346 h 6858000"/>
              <a:gd name="connsiteX63" fmla="*/ 637897 w 1508539"/>
              <a:gd name="connsiteY63" fmla="*/ 4375228 h 6858000"/>
              <a:gd name="connsiteX64" fmla="*/ 618550 w 1508539"/>
              <a:gd name="connsiteY64" fmla="*/ 4214165 h 6858000"/>
              <a:gd name="connsiteX65" fmla="*/ 622623 w 1508539"/>
              <a:gd name="connsiteY65" fmla="*/ 4090296 h 6858000"/>
              <a:gd name="connsiteX66" fmla="*/ 607879 w 1508539"/>
              <a:gd name="connsiteY66" fmla="*/ 4033999 h 6858000"/>
              <a:gd name="connsiteX67" fmla="*/ 609028 w 1508539"/>
              <a:gd name="connsiteY67" fmla="*/ 4031933 h 6858000"/>
              <a:gd name="connsiteX68" fmla="*/ 607604 w 1508539"/>
              <a:gd name="connsiteY68" fmla="*/ 4013953 h 6858000"/>
              <a:gd name="connsiteX69" fmla="*/ 593899 w 1508539"/>
              <a:gd name="connsiteY69" fmla="*/ 3974753 h 6858000"/>
              <a:gd name="connsiteX70" fmla="*/ 595497 w 1508539"/>
              <a:gd name="connsiteY70" fmla="*/ 3969950 h 6858000"/>
              <a:gd name="connsiteX71" fmla="*/ 588919 w 1508539"/>
              <a:gd name="connsiteY71" fmla="*/ 3933779 h 6858000"/>
              <a:gd name="connsiteX72" fmla="*/ 590250 w 1508539"/>
              <a:gd name="connsiteY72" fmla="*/ 3933093 h 6858000"/>
              <a:gd name="connsiteX73" fmla="*/ 594604 w 1508539"/>
              <a:gd name="connsiteY73" fmla="*/ 3922082 h 6858000"/>
              <a:gd name="connsiteX74" fmla="*/ 599682 w 1508539"/>
              <a:gd name="connsiteY74" fmla="*/ 3901461 h 6858000"/>
              <a:gd name="connsiteX75" fmla="*/ 622276 w 1508539"/>
              <a:gd name="connsiteY75" fmla="*/ 3813873 h 6858000"/>
              <a:gd name="connsiteX76" fmla="*/ 621701 w 1508539"/>
              <a:gd name="connsiteY76" fmla="*/ 3806161 h 6858000"/>
              <a:gd name="connsiteX77" fmla="*/ 622008 w 1508539"/>
              <a:gd name="connsiteY77" fmla="*/ 3805957 h 6858000"/>
              <a:gd name="connsiteX78" fmla="*/ 622035 w 1508539"/>
              <a:gd name="connsiteY78" fmla="*/ 3797724 h 6858000"/>
              <a:gd name="connsiteX79" fmla="*/ 620650 w 1508539"/>
              <a:gd name="connsiteY79" fmla="*/ 3792098 h 6858000"/>
              <a:gd name="connsiteX80" fmla="*/ 619534 w 1508539"/>
              <a:gd name="connsiteY80" fmla="*/ 3777135 h 6858000"/>
              <a:gd name="connsiteX81" fmla="*/ 621267 w 1508539"/>
              <a:gd name="connsiteY81" fmla="*/ 3771656 h 6858000"/>
              <a:gd name="connsiteX82" fmla="*/ 625010 w 1508539"/>
              <a:gd name="connsiteY82" fmla="*/ 3769007 h 6858000"/>
              <a:gd name="connsiteX83" fmla="*/ 624476 w 1508539"/>
              <a:gd name="connsiteY83" fmla="*/ 3767709 h 6858000"/>
              <a:gd name="connsiteX84" fmla="*/ 633172 w 1508539"/>
              <a:gd name="connsiteY84" fmla="*/ 3738082 h 6858000"/>
              <a:gd name="connsiteX85" fmla="*/ 640518 w 1508539"/>
              <a:gd name="connsiteY85" fmla="*/ 3673397 h 6858000"/>
              <a:gd name="connsiteX86" fmla="*/ 639814 w 1508539"/>
              <a:gd name="connsiteY86" fmla="*/ 3637109 h 6858000"/>
              <a:gd name="connsiteX87" fmla="*/ 643257 w 1508539"/>
              <a:gd name="connsiteY87" fmla="*/ 3536883 h 6858000"/>
              <a:gd name="connsiteX88" fmla="*/ 650795 w 1508539"/>
              <a:gd name="connsiteY88" fmla="*/ 3435652 h 6858000"/>
              <a:gd name="connsiteX89" fmla="*/ 652466 w 1508539"/>
              <a:gd name="connsiteY89" fmla="*/ 3307769 h 6858000"/>
              <a:gd name="connsiteX90" fmla="*/ 670029 w 1508539"/>
              <a:gd name="connsiteY90" fmla="*/ 3250522 h 6858000"/>
              <a:gd name="connsiteX91" fmla="*/ 670454 w 1508539"/>
              <a:gd name="connsiteY91" fmla="*/ 3229163 h 6858000"/>
              <a:gd name="connsiteX92" fmla="*/ 672277 w 1508539"/>
              <a:gd name="connsiteY92" fmla="*/ 3217217 h 6858000"/>
              <a:gd name="connsiteX93" fmla="*/ 659112 w 1508539"/>
              <a:gd name="connsiteY93" fmla="*/ 3183755 h 6858000"/>
              <a:gd name="connsiteX94" fmla="*/ 659613 w 1508539"/>
              <a:gd name="connsiteY94" fmla="*/ 3178642 h 6858000"/>
              <a:gd name="connsiteX95" fmla="*/ 647213 w 1508539"/>
              <a:gd name="connsiteY95" fmla="*/ 3158586 h 6858000"/>
              <a:gd name="connsiteX96" fmla="*/ 632398 w 1508539"/>
              <a:gd name="connsiteY96" fmla="*/ 3129034 h 6858000"/>
              <a:gd name="connsiteX97" fmla="*/ 633063 w 1508539"/>
              <a:gd name="connsiteY97" fmla="*/ 3126682 h 6858000"/>
              <a:gd name="connsiteX98" fmla="*/ 623931 w 1508539"/>
              <a:gd name="connsiteY98" fmla="*/ 3114519 h 6858000"/>
              <a:gd name="connsiteX99" fmla="*/ 610540 w 1508539"/>
              <a:gd name="connsiteY99" fmla="*/ 3106272 h 6858000"/>
              <a:gd name="connsiteX100" fmla="*/ 583270 w 1508539"/>
              <a:gd name="connsiteY100" fmla="*/ 2958185 h 6858000"/>
              <a:gd name="connsiteX101" fmla="*/ 525884 w 1508539"/>
              <a:gd name="connsiteY101" fmla="*/ 2762989 h 6858000"/>
              <a:gd name="connsiteX102" fmla="*/ 474802 w 1508539"/>
              <a:gd name="connsiteY102" fmla="*/ 2554718 h 6858000"/>
              <a:gd name="connsiteX103" fmla="*/ 454896 w 1508539"/>
              <a:gd name="connsiteY103" fmla="*/ 2485734 h 6858000"/>
              <a:gd name="connsiteX104" fmla="*/ 445619 w 1508539"/>
              <a:gd name="connsiteY104" fmla="*/ 2447068 h 6858000"/>
              <a:gd name="connsiteX105" fmla="*/ 432580 w 1508539"/>
              <a:gd name="connsiteY105" fmla="*/ 2425819 h 6858000"/>
              <a:gd name="connsiteX106" fmla="*/ 438579 w 1508539"/>
              <a:gd name="connsiteY106" fmla="*/ 2402874 h 6858000"/>
              <a:gd name="connsiteX107" fmla="*/ 441191 w 1508539"/>
              <a:gd name="connsiteY107" fmla="*/ 2381443 h 6858000"/>
              <a:gd name="connsiteX108" fmla="*/ 417520 w 1508539"/>
              <a:gd name="connsiteY108" fmla="*/ 2261920 h 6858000"/>
              <a:gd name="connsiteX109" fmla="*/ 407407 w 1508539"/>
              <a:gd name="connsiteY109" fmla="*/ 2195378 h 6858000"/>
              <a:gd name="connsiteX110" fmla="*/ 391624 w 1508539"/>
              <a:gd name="connsiteY110" fmla="*/ 2155135 h 6858000"/>
              <a:gd name="connsiteX111" fmla="*/ 389082 w 1508539"/>
              <a:gd name="connsiteY111" fmla="*/ 2118008 h 6858000"/>
              <a:gd name="connsiteX112" fmla="*/ 390075 w 1508539"/>
              <a:gd name="connsiteY112" fmla="*/ 2050531 h 6858000"/>
              <a:gd name="connsiteX113" fmla="*/ 381881 w 1508539"/>
              <a:gd name="connsiteY113" fmla="*/ 1963269 h 6858000"/>
              <a:gd name="connsiteX114" fmla="*/ 363059 w 1508539"/>
              <a:gd name="connsiteY114" fmla="*/ 1906352 h 6858000"/>
              <a:gd name="connsiteX115" fmla="*/ 339616 w 1508539"/>
              <a:gd name="connsiteY115" fmla="*/ 1861531 h 6858000"/>
              <a:gd name="connsiteX116" fmla="*/ 293415 w 1508539"/>
              <a:gd name="connsiteY116" fmla="*/ 1732919 h 6858000"/>
              <a:gd name="connsiteX117" fmla="*/ 265726 w 1508539"/>
              <a:gd name="connsiteY117" fmla="*/ 1663540 h 6858000"/>
              <a:gd name="connsiteX118" fmla="*/ 264852 w 1508539"/>
              <a:gd name="connsiteY118" fmla="*/ 1615777 h 6858000"/>
              <a:gd name="connsiteX119" fmla="*/ 245647 w 1508539"/>
              <a:gd name="connsiteY119" fmla="*/ 1563678 h 6858000"/>
              <a:gd name="connsiteX120" fmla="*/ 258727 w 1508539"/>
              <a:gd name="connsiteY120" fmla="*/ 1519474 h 6858000"/>
              <a:gd name="connsiteX121" fmla="*/ 251469 w 1508539"/>
              <a:gd name="connsiteY121" fmla="*/ 1477995 h 6858000"/>
              <a:gd name="connsiteX122" fmla="*/ 237554 w 1508539"/>
              <a:gd name="connsiteY122" fmla="*/ 1373769 h 6858000"/>
              <a:gd name="connsiteX123" fmla="*/ 245861 w 1508539"/>
              <a:gd name="connsiteY123" fmla="*/ 1307086 h 6858000"/>
              <a:gd name="connsiteX124" fmla="*/ 247049 w 1508539"/>
              <a:gd name="connsiteY124" fmla="*/ 1189033 h 6858000"/>
              <a:gd name="connsiteX125" fmla="*/ 251734 w 1508539"/>
              <a:gd name="connsiteY125" fmla="*/ 1168288 h 6858000"/>
              <a:gd name="connsiteX126" fmla="*/ 244016 w 1508539"/>
              <a:gd name="connsiteY126" fmla="*/ 1142577 h 6858000"/>
              <a:gd name="connsiteX127" fmla="*/ 233322 w 1508539"/>
              <a:gd name="connsiteY127" fmla="*/ 1088484 h 6858000"/>
              <a:gd name="connsiteX128" fmla="*/ 222058 w 1508539"/>
              <a:gd name="connsiteY128" fmla="*/ 1016103 h 6858000"/>
              <a:gd name="connsiteX129" fmla="*/ 223514 w 1508539"/>
              <a:gd name="connsiteY129" fmla="*/ 932283 h 6858000"/>
              <a:gd name="connsiteX130" fmla="*/ 225750 w 1508539"/>
              <a:gd name="connsiteY130" fmla="*/ 915925 h 6858000"/>
              <a:gd name="connsiteX131" fmla="*/ 218379 w 1508539"/>
              <a:gd name="connsiteY131" fmla="*/ 896999 h 6858000"/>
              <a:gd name="connsiteX132" fmla="*/ 187787 w 1508539"/>
              <a:gd name="connsiteY132" fmla="*/ 821517 h 6858000"/>
              <a:gd name="connsiteX133" fmla="*/ 166737 w 1508539"/>
              <a:gd name="connsiteY133" fmla="*/ 751353 h 6858000"/>
              <a:gd name="connsiteX134" fmla="*/ 166295 w 1508539"/>
              <a:gd name="connsiteY134" fmla="*/ 721230 h 6858000"/>
              <a:gd name="connsiteX135" fmla="*/ 151966 w 1508539"/>
              <a:gd name="connsiteY135" fmla="*/ 681659 h 6858000"/>
              <a:gd name="connsiteX136" fmla="*/ 137385 w 1508539"/>
              <a:gd name="connsiteY136" fmla="*/ 635218 h 6858000"/>
              <a:gd name="connsiteX137" fmla="*/ 142396 w 1508539"/>
              <a:gd name="connsiteY137" fmla="*/ 613763 h 6858000"/>
              <a:gd name="connsiteX138" fmla="*/ 128338 w 1508539"/>
              <a:gd name="connsiteY138" fmla="*/ 598582 h 6858000"/>
              <a:gd name="connsiteX139" fmla="*/ 128019 w 1508539"/>
              <a:gd name="connsiteY139" fmla="*/ 576846 h 6858000"/>
              <a:gd name="connsiteX140" fmla="*/ 107645 w 1508539"/>
              <a:gd name="connsiteY140" fmla="*/ 530055 h 6858000"/>
              <a:gd name="connsiteX141" fmla="*/ 106893 w 1508539"/>
              <a:gd name="connsiteY141" fmla="*/ 465389 h 6858000"/>
              <a:gd name="connsiteX142" fmla="*/ 89816 w 1508539"/>
              <a:gd name="connsiteY142" fmla="*/ 424699 h 6858000"/>
              <a:gd name="connsiteX143" fmla="*/ 90191 w 1508539"/>
              <a:gd name="connsiteY143" fmla="*/ 404917 h 6858000"/>
              <a:gd name="connsiteX144" fmla="*/ 70148 w 1508539"/>
              <a:gd name="connsiteY144" fmla="*/ 367211 h 6858000"/>
              <a:gd name="connsiteX145" fmla="*/ 36452 w 1508539"/>
              <a:gd name="connsiteY145" fmla="*/ 268519 h 6858000"/>
              <a:gd name="connsiteX146" fmla="*/ 23935 w 1508539"/>
              <a:gd name="connsiteY146" fmla="*/ 160886 h 6858000"/>
              <a:gd name="connsiteX147" fmla="*/ 19312 w 1508539"/>
              <a:gd name="connsiteY147" fmla="*/ 47336 h 6858000"/>
              <a:gd name="connsiteX148" fmla="*/ 0 w 1508539"/>
              <a:gd name="connsiteY148"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01575 w 1508539"/>
              <a:gd name="connsiteY4" fmla="*/ 6715115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01575 w 1508539"/>
              <a:gd name="connsiteY4" fmla="*/ 6715115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169039 w 1508539"/>
              <a:gd name="connsiteY14" fmla="*/ 6553006 h 6858000"/>
              <a:gd name="connsiteX15" fmla="*/ 173735 w 1508539"/>
              <a:gd name="connsiteY15" fmla="*/ 6514360 h 6858000"/>
              <a:gd name="connsiteX16" fmla="*/ 215389 w 1508539"/>
              <a:gd name="connsiteY16" fmla="*/ 6478062 h 6858000"/>
              <a:gd name="connsiteX17" fmla="*/ 226078 w 1508539"/>
              <a:gd name="connsiteY17" fmla="*/ 6460325 h 6858000"/>
              <a:gd name="connsiteX18" fmla="*/ 233311 w 1508539"/>
              <a:gd name="connsiteY18" fmla="*/ 6451488 h 6858000"/>
              <a:gd name="connsiteX19" fmla="*/ 234746 w 1508539"/>
              <a:gd name="connsiteY19" fmla="*/ 6451348 h 6858000"/>
              <a:gd name="connsiteX20" fmla="*/ 239104 w 1508539"/>
              <a:gd name="connsiteY20" fmla="*/ 6414240 h 6858000"/>
              <a:gd name="connsiteX21" fmla="*/ 241880 w 1508539"/>
              <a:gd name="connsiteY21" fmla="*/ 6384857 h 6858000"/>
              <a:gd name="connsiteX22" fmla="*/ 240591 w 1508539"/>
              <a:gd name="connsiteY22" fmla="*/ 6367510 h 6858000"/>
              <a:gd name="connsiteX23" fmla="*/ 244471 w 1508539"/>
              <a:gd name="connsiteY23" fmla="*/ 6349778 h 6858000"/>
              <a:gd name="connsiteX24" fmla="*/ 246136 w 1508539"/>
              <a:gd name="connsiteY24" fmla="*/ 6348250 h 6858000"/>
              <a:gd name="connsiteX25" fmla="*/ 262170 w 1508539"/>
              <a:gd name="connsiteY25" fmla="*/ 6281972 h 6858000"/>
              <a:gd name="connsiteX26" fmla="*/ 272933 w 1508539"/>
              <a:gd name="connsiteY26" fmla="*/ 6211940 h 6858000"/>
              <a:gd name="connsiteX27" fmla="*/ 314428 w 1508539"/>
              <a:gd name="connsiteY27" fmla="*/ 6113913 h 6858000"/>
              <a:gd name="connsiteX28" fmla="*/ 318721 w 1508539"/>
              <a:gd name="connsiteY28" fmla="*/ 6028119 h 6858000"/>
              <a:gd name="connsiteX29" fmla="*/ 345501 w 1508539"/>
              <a:gd name="connsiteY29" fmla="*/ 5934687 h 6858000"/>
              <a:gd name="connsiteX30" fmla="*/ 379513 w 1508539"/>
              <a:gd name="connsiteY30" fmla="*/ 5765594 h 6858000"/>
              <a:gd name="connsiteX31" fmla="*/ 411349 w 1508539"/>
              <a:gd name="connsiteY31" fmla="*/ 5693685 h 6858000"/>
              <a:gd name="connsiteX32" fmla="*/ 431404 w 1508539"/>
              <a:gd name="connsiteY32" fmla="*/ 5665173 h 6858000"/>
              <a:gd name="connsiteX33" fmla="*/ 465121 w 1508539"/>
              <a:gd name="connsiteY33" fmla="*/ 5563435 h 6858000"/>
              <a:gd name="connsiteX34" fmla="*/ 494626 w 1508539"/>
              <a:gd name="connsiteY34" fmla="*/ 5476393 h 6858000"/>
              <a:gd name="connsiteX35" fmla="*/ 525819 w 1508539"/>
              <a:gd name="connsiteY35" fmla="*/ 5396260 h 6858000"/>
              <a:gd name="connsiteX36" fmla="*/ 541800 w 1508539"/>
              <a:gd name="connsiteY36" fmla="*/ 5330009 h 6858000"/>
              <a:gd name="connsiteX37" fmla="*/ 575293 w 1508539"/>
              <a:gd name="connsiteY37" fmla="*/ 5273739 h 6858000"/>
              <a:gd name="connsiteX38" fmla="*/ 584892 w 1508539"/>
              <a:gd name="connsiteY38" fmla="*/ 5241779 h 6858000"/>
              <a:gd name="connsiteX39" fmla="*/ 596118 w 1508539"/>
              <a:gd name="connsiteY39" fmla="*/ 5225268 h 6858000"/>
              <a:gd name="connsiteX40" fmla="*/ 597138 w 1508539"/>
              <a:gd name="connsiteY40" fmla="*/ 5217684 h 6858000"/>
              <a:gd name="connsiteX41" fmla="*/ 604479 w 1508539"/>
              <a:gd name="connsiteY41" fmla="*/ 5193377 h 6858000"/>
              <a:gd name="connsiteX42" fmla="*/ 607782 w 1508539"/>
              <a:gd name="connsiteY42" fmla="*/ 5179288 h 6858000"/>
              <a:gd name="connsiteX43" fmla="*/ 608766 w 1508539"/>
              <a:gd name="connsiteY43" fmla="*/ 5173621 h 6858000"/>
              <a:gd name="connsiteX44" fmla="*/ 604400 w 1508539"/>
              <a:gd name="connsiteY44" fmla="*/ 5159961 h 6858000"/>
              <a:gd name="connsiteX45" fmla="*/ 611077 w 1508539"/>
              <a:gd name="connsiteY45" fmla="*/ 5144295 h 6858000"/>
              <a:gd name="connsiteX46" fmla="*/ 608010 w 1508539"/>
              <a:gd name="connsiteY46" fmla="*/ 5125185 h 6858000"/>
              <a:gd name="connsiteX47" fmla="*/ 614840 w 1508539"/>
              <a:gd name="connsiteY47" fmla="*/ 5121884 h 6858000"/>
              <a:gd name="connsiteX48" fmla="*/ 621876 w 1508539"/>
              <a:gd name="connsiteY48" fmla="*/ 5067850 h 6858000"/>
              <a:gd name="connsiteX49" fmla="*/ 624607 w 1508539"/>
              <a:gd name="connsiteY49" fmla="*/ 5060861 h 6858000"/>
              <a:gd name="connsiteX50" fmla="*/ 621311 w 1508539"/>
              <a:gd name="connsiteY50" fmla="*/ 5034192 h 6858000"/>
              <a:gd name="connsiteX51" fmla="*/ 622865 w 1508539"/>
              <a:gd name="connsiteY51" fmla="*/ 4993030 h 6858000"/>
              <a:gd name="connsiteX52" fmla="*/ 629774 w 1508539"/>
              <a:gd name="connsiteY52" fmla="*/ 4946844 h 6858000"/>
              <a:gd name="connsiteX53" fmla="*/ 625630 w 1508539"/>
              <a:gd name="connsiteY53" fmla="*/ 4932692 h 6858000"/>
              <a:gd name="connsiteX54" fmla="*/ 641033 w 1508539"/>
              <a:gd name="connsiteY54" fmla="*/ 4858827 h 6858000"/>
              <a:gd name="connsiteX55" fmla="*/ 646936 w 1508539"/>
              <a:gd name="connsiteY55" fmla="*/ 4821170 h 6858000"/>
              <a:gd name="connsiteX56" fmla="*/ 651669 w 1508539"/>
              <a:gd name="connsiteY56" fmla="*/ 4780965 h 6858000"/>
              <a:gd name="connsiteX57" fmla="*/ 652962 w 1508539"/>
              <a:gd name="connsiteY57" fmla="*/ 4750867 h 6858000"/>
              <a:gd name="connsiteX58" fmla="*/ 650769 w 1508539"/>
              <a:gd name="connsiteY58" fmla="*/ 4690749 h 6858000"/>
              <a:gd name="connsiteX59" fmla="*/ 646249 w 1508539"/>
              <a:gd name="connsiteY59" fmla="*/ 4584173 h 6858000"/>
              <a:gd name="connsiteX60" fmla="*/ 641332 w 1508539"/>
              <a:gd name="connsiteY60" fmla="*/ 4444346 h 6858000"/>
              <a:gd name="connsiteX61" fmla="*/ 637897 w 1508539"/>
              <a:gd name="connsiteY61" fmla="*/ 4375228 h 6858000"/>
              <a:gd name="connsiteX62" fmla="*/ 618550 w 1508539"/>
              <a:gd name="connsiteY62" fmla="*/ 4214165 h 6858000"/>
              <a:gd name="connsiteX63" fmla="*/ 622623 w 1508539"/>
              <a:gd name="connsiteY63" fmla="*/ 4090296 h 6858000"/>
              <a:gd name="connsiteX64" fmla="*/ 607879 w 1508539"/>
              <a:gd name="connsiteY64" fmla="*/ 4033999 h 6858000"/>
              <a:gd name="connsiteX65" fmla="*/ 609028 w 1508539"/>
              <a:gd name="connsiteY65" fmla="*/ 4031933 h 6858000"/>
              <a:gd name="connsiteX66" fmla="*/ 607604 w 1508539"/>
              <a:gd name="connsiteY66" fmla="*/ 4013953 h 6858000"/>
              <a:gd name="connsiteX67" fmla="*/ 593899 w 1508539"/>
              <a:gd name="connsiteY67" fmla="*/ 3974753 h 6858000"/>
              <a:gd name="connsiteX68" fmla="*/ 595497 w 1508539"/>
              <a:gd name="connsiteY68" fmla="*/ 3969950 h 6858000"/>
              <a:gd name="connsiteX69" fmla="*/ 588919 w 1508539"/>
              <a:gd name="connsiteY69" fmla="*/ 3933779 h 6858000"/>
              <a:gd name="connsiteX70" fmla="*/ 590250 w 1508539"/>
              <a:gd name="connsiteY70" fmla="*/ 3933093 h 6858000"/>
              <a:gd name="connsiteX71" fmla="*/ 594604 w 1508539"/>
              <a:gd name="connsiteY71" fmla="*/ 3922082 h 6858000"/>
              <a:gd name="connsiteX72" fmla="*/ 599682 w 1508539"/>
              <a:gd name="connsiteY72" fmla="*/ 3901461 h 6858000"/>
              <a:gd name="connsiteX73" fmla="*/ 622276 w 1508539"/>
              <a:gd name="connsiteY73" fmla="*/ 3813873 h 6858000"/>
              <a:gd name="connsiteX74" fmla="*/ 621701 w 1508539"/>
              <a:gd name="connsiteY74" fmla="*/ 3806161 h 6858000"/>
              <a:gd name="connsiteX75" fmla="*/ 622008 w 1508539"/>
              <a:gd name="connsiteY75" fmla="*/ 3805957 h 6858000"/>
              <a:gd name="connsiteX76" fmla="*/ 622035 w 1508539"/>
              <a:gd name="connsiteY76" fmla="*/ 3797724 h 6858000"/>
              <a:gd name="connsiteX77" fmla="*/ 620650 w 1508539"/>
              <a:gd name="connsiteY77" fmla="*/ 3792098 h 6858000"/>
              <a:gd name="connsiteX78" fmla="*/ 619534 w 1508539"/>
              <a:gd name="connsiteY78" fmla="*/ 3777135 h 6858000"/>
              <a:gd name="connsiteX79" fmla="*/ 621267 w 1508539"/>
              <a:gd name="connsiteY79" fmla="*/ 3771656 h 6858000"/>
              <a:gd name="connsiteX80" fmla="*/ 625010 w 1508539"/>
              <a:gd name="connsiteY80" fmla="*/ 3769007 h 6858000"/>
              <a:gd name="connsiteX81" fmla="*/ 624476 w 1508539"/>
              <a:gd name="connsiteY81" fmla="*/ 3767709 h 6858000"/>
              <a:gd name="connsiteX82" fmla="*/ 633172 w 1508539"/>
              <a:gd name="connsiteY82" fmla="*/ 3738082 h 6858000"/>
              <a:gd name="connsiteX83" fmla="*/ 640518 w 1508539"/>
              <a:gd name="connsiteY83" fmla="*/ 3673397 h 6858000"/>
              <a:gd name="connsiteX84" fmla="*/ 639814 w 1508539"/>
              <a:gd name="connsiteY84" fmla="*/ 3637109 h 6858000"/>
              <a:gd name="connsiteX85" fmla="*/ 643257 w 1508539"/>
              <a:gd name="connsiteY85" fmla="*/ 3536883 h 6858000"/>
              <a:gd name="connsiteX86" fmla="*/ 650795 w 1508539"/>
              <a:gd name="connsiteY86" fmla="*/ 3435652 h 6858000"/>
              <a:gd name="connsiteX87" fmla="*/ 652466 w 1508539"/>
              <a:gd name="connsiteY87" fmla="*/ 3307769 h 6858000"/>
              <a:gd name="connsiteX88" fmla="*/ 670029 w 1508539"/>
              <a:gd name="connsiteY88" fmla="*/ 3250522 h 6858000"/>
              <a:gd name="connsiteX89" fmla="*/ 670454 w 1508539"/>
              <a:gd name="connsiteY89" fmla="*/ 3229163 h 6858000"/>
              <a:gd name="connsiteX90" fmla="*/ 672277 w 1508539"/>
              <a:gd name="connsiteY90" fmla="*/ 3217217 h 6858000"/>
              <a:gd name="connsiteX91" fmla="*/ 659112 w 1508539"/>
              <a:gd name="connsiteY91" fmla="*/ 3183755 h 6858000"/>
              <a:gd name="connsiteX92" fmla="*/ 659613 w 1508539"/>
              <a:gd name="connsiteY92" fmla="*/ 3178642 h 6858000"/>
              <a:gd name="connsiteX93" fmla="*/ 647213 w 1508539"/>
              <a:gd name="connsiteY93" fmla="*/ 3158586 h 6858000"/>
              <a:gd name="connsiteX94" fmla="*/ 632398 w 1508539"/>
              <a:gd name="connsiteY94" fmla="*/ 3129034 h 6858000"/>
              <a:gd name="connsiteX95" fmla="*/ 633063 w 1508539"/>
              <a:gd name="connsiteY95" fmla="*/ 3126682 h 6858000"/>
              <a:gd name="connsiteX96" fmla="*/ 623931 w 1508539"/>
              <a:gd name="connsiteY96" fmla="*/ 3114519 h 6858000"/>
              <a:gd name="connsiteX97" fmla="*/ 610540 w 1508539"/>
              <a:gd name="connsiteY97" fmla="*/ 3106272 h 6858000"/>
              <a:gd name="connsiteX98" fmla="*/ 583270 w 1508539"/>
              <a:gd name="connsiteY98" fmla="*/ 2958185 h 6858000"/>
              <a:gd name="connsiteX99" fmla="*/ 525884 w 1508539"/>
              <a:gd name="connsiteY99" fmla="*/ 2762989 h 6858000"/>
              <a:gd name="connsiteX100" fmla="*/ 474802 w 1508539"/>
              <a:gd name="connsiteY100" fmla="*/ 2554718 h 6858000"/>
              <a:gd name="connsiteX101" fmla="*/ 454896 w 1508539"/>
              <a:gd name="connsiteY101" fmla="*/ 2485734 h 6858000"/>
              <a:gd name="connsiteX102" fmla="*/ 445619 w 1508539"/>
              <a:gd name="connsiteY102" fmla="*/ 2447068 h 6858000"/>
              <a:gd name="connsiteX103" fmla="*/ 432580 w 1508539"/>
              <a:gd name="connsiteY103" fmla="*/ 2425819 h 6858000"/>
              <a:gd name="connsiteX104" fmla="*/ 438579 w 1508539"/>
              <a:gd name="connsiteY104" fmla="*/ 2402874 h 6858000"/>
              <a:gd name="connsiteX105" fmla="*/ 441191 w 1508539"/>
              <a:gd name="connsiteY105" fmla="*/ 2381443 h 6858000"/>
              <a:gd name="connsiteX106" fmla="*/ 417520 w 1508539"/>
              <a:gd name="connsiteY106" fmla="*/ 2261920 h 6858000"/>
              <a:gd name="connsiteX107" fmla="*/ 407407 w 1508539"/>
              <a:gd name="connsiteY107" fmla="*/ 2195378 h 6858000"/>
              <a:gd name="connsiteX108" fmla="*/ 391624 w 1508539"/>
              <a:gd name="connsiteY108" fmla="*/ 2155135 h 6858000"/>
              <a:gd name="connsiteX109" fmla="*/ 389082 w 1508539"/>
              <a:gd name="connsiteY109" fmla="*/ 2118008 h 6858000"/>
              <a:gd name="connsiteX110" fmla="*/ 390075 w 1508539"/>
              <a:gd name="connsiteY110" fmla="*/ 2050531 h 6858000"/>
              <a:gd name="connsiteX111" fmla="*/ 381881 w 1508539"/>
              <a:gd name="connsiteY111" fmla="*/ 1963269 h 6858000"/>
              <a:gd name="connsiteX112" fmla="*/ 363059 w 1508539"/>
              <a:gd name="connsiteY112" fmla="*/ 1906352 h 6858000"/>
              <a:gd name="connsiteX113" fmla="*/ 339616 w 1508539"/>
              <a:gd name="connsiteY113" fmla="*/ 1861531 h 6858000"/>
              <a:gd name="connsiteX114" fmla="*/ 293415 w 1508539"/>
              <a:gd name="connsiteY114" fmla="*/ 1732919 h 6858000"/>
              <a:gd name="connsiteX115" fmla="*/ 265726 w 1508539"/>
              <a:gd name="connsiteY115" fmla="*/ 1663540 h 6858000"/>
              <a:gd name="connsiteX116" fmla="*/ 264852 w 1508539"/>
              <a:gd name="connsiteY116" fmla="*/ 1615777 h 6858000"/>
              <a:gd name="connsiteX117" fmla="*/ 245647 w 1508539"/>
              <a:gd name="connsiteY117" fmla="*/ 1563678 h 6858000"/>
              <a:gd name="connsiteX118" fmla="*/ 258727 w 1508539"/>
              <a:gd name="connsiteY118" fmla="*/ 1519474 h 6858000"/>
              <a:gd name="connsiteX119" fmla="*/ 251469 w 1508539"/>
              <a:gd name="connsiteY119" fmla="*/ 1477995 h 6858000"/>
              <a:gd name="connsiteX120" fmla="*/ 237554 w 1508539"/>
              <a:gd name="connsiteY120" fmla="*/ 1373769 h 6858000"/>
              <a:gd name="connsiteX121" fmla="*/ 245861 w 1508539"/>
              <a:gd name="connsiteY121" fmla="*/ 1307086 h 6858000"/>
              <a:gd name="connsiteX122" fmla="*/ 247049 w 1508539"/>
              <a:gd name="connsiteY122" fmla="*/ 1189033 h 6858000"/>
              <a:gd name="connsiteX123" fmla="*/ 251734 w 1508539"/>
              <a:gd name="connsiteY123" fmla="*/ 1168288 h 6858000"/>
              <a:gd name="connsiteX124" fmla="*/ 244016 w 1508539"/>
              <a:gd name="connsiteY124" fmla="*/ 1142577 h 6858000"/>
              <a:gd name="connsiteX125" fmla="*/ 233322 w 1508539"/>
              <a:gd name="connsiteY125" fmla="*/ 1088484 h 6858000"/>
              <a:gd name="connsiteX126" fmla="*/ 222058 w 1508539"/>
              <a:gd name="connsiteY126" fmla="*/ 1016103 h 6858000"/>
              <a:gd name="connsiteX127" fmla="*/ 223514 w 1508539"/>
              <a:gd name="connsiteY127" fmla="*/ 932283 h 6858000"/>
              <a:gd name="connsiteX128" fmla="*/ 225750 w 1508539"/>
              <a:gd name="connsiteY128" fmla="*/ 915925 h 6858000"/>
              <a:gd name="connsiteX129" fmla="*/ 218379 w 1508539"/>
              <a:gd name="connsiteY129" fmla="*/ 896999 h 6858000"/>
              <a:gd name="connsiteX130" fmla="*/ 187787 w 1508539"/>
              <a:gd name="connsiteY130" fmla="*/ 821517 h 6858000"/>
              <a:gd name="connsiteX131" fmla="*/ 166737 w 1508539"/>
              <a:gd name="connsiteY131" fmla="*/ 751353 h 6858000"/>
              <a:gd name="connsiteX132" fmla="*/ 166295 w 1508539"/>
              <a:gd name="connsiteY132" fmla="*/ 721230 h 6858000"/>
              <a:gd name="connsiteX133" fmla="*/ 151966 w 1508539"/>
              <a:gd name="connsiteY133" fmla="*/ 681659 h 6858000"/>
              <a:gd name="connsiteX134" fmla="*/ 137385 w 1508539"/>
              <a:gd name="connsiteY134" fmla="*/ 635218 h 6858000"/>
              <a:gd name="connsiteX135" fmla="*/ 142396 w 1508539"/>
              <a:gd name="connsiteY135" fmla="*/ 613763 h 6858000"/>
              <a:gd name="connsiteX136" fmla="*/ 128338 w 1508539"/>
              <a:gd name="connsiteY136" fmla="*/ 598582 h 6858000"/>
              <a:gd name="connsiteX137" fmla="*/ 128019 w 1508539"/>
              <a:gd name="connsiteY137" fmla="*/ 576846 h 6858000"/>
              <a:gd name="connsiteX138" fmla="*/ 107645 w 1508539"/>
              <a:gd name="connsiteY138" fmla="*/ 530055 h 6858000"/>
              <a:gd name="connsiteX139" fmla="*/ 106893 w 1508539"/>
              <a:gd name="connsiteY139" fmla="*/ 465389 h 6858000"/>
              <a:gd name="connsiteX140" fmla="*/ 89816 w 1508539"/>
              <a:gd name="connsiteY140" fmla="*/ 424699 h 6858000"/>
              <a:gd name="connsiteX141" fmla="*/ 90191 w 1508539"/>
              <a:gd name="connsiteY141" fmla="*/ 404917 h 6858000"/>
              <a:gd name="connsiteX142" fmla="*/ 70148 w 1508539"/>
              <a:gd name="connsiteY142" fmla="*/ 367211 h 6858000"/>
              <a:gd name="connsiteX143" fmla="*/ 36452 w 1508539"/>
              <a:gd name="connsiteY143" fmla="*/ 268519 h 6858000"/>
              <a:gd name="connsiteX144" fmla="*/ 23935 w 1508539"/>
              <a:gd name="connsiteY144" fmla="*/ 160886 h 6858000"/>
              <a:gd name="connsiteX145" fmla="*/ 19312 w 1508539"/>
              <a:gd name="connsiteY145" fmla="*/ 47336 h 6858000"/>
              <a:gd name="connsiteX146" fmla="*/ 0 w 1508539"/>
              <a:gd name="connsiteY146"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169039 w 1508539"/>
              <a:gd name="connsiteY14" fmla="*/ 6553006 h 6858000"/>
              <a:gd name="connsiteX15" fmla="*/ 215389 w 1508539"/>
              <a:gd name="connsiteY15" fmla="*/ 6478062 h 6858000"/>
              <a:gd name="connsiteX16" fmla="*/ 226078 w 1508539"/>
              <a:gd name="connsiteY16" fmla="*/ 6460325 h 6858000"/>
              <a:gd name="connsiteX17" fmla="*/ 233311 w 1508539"/>
              <a:gd name="connsiteY17" fmla="*/ 6451488 h 6858000"/>
              <a:gd name="connsiteX18" fmla="*/ 234746 w 1508539"/>
              <a:gd name="connsiteY18" fmla="*/ 6451348 h 6858000"/>
              <a:gd name="connsiteX19" fmla="*/ 239104 w 1508539"/>
              <a:gd name="connsiteY19" fmla="*/ 6414240 h 6858000"/>
              <a:gd name="connsiteX20" fmla="*/ 241880 w 1508539"/>
              <a:gd name="connsiteY20" fmla="*/ 6384857 h 6858000"/>
              <a:gd name="connsiteX21" fmla="*/ 240591 w 1508539"/>
              <a:gd name="connsiteY21" fmla="*/ 6367510 h 6858000"/>
              <a:gd name="connsiteX22" fmla="*/ 244471 w 1508539"/>
              <a:gd name="connsiteY22" fmla="*/ 6349778 h 6858000"/>
              <a:gd name="connsiteX23" fmla="*/ 246136 w 1508539"/>
              <a:gd name="connsiteY23" fmla="*/ 6348250 h 6858000"/>
              <a:gd name="connsiteX24" fmla="*/ 262170 w 1508539"/>
              <a:gd name="connsiteY24" fmla="*/ 6281972 h 6858000"/>
              <a:gd name="connsiteX25" fmla="*/ 272933 w 1508539"/>
              <a:gd name="connsiteY25" fmla="*/ 6211940 h 6858000"/>
              <a:gd name="connsiteX26" fmla="*/ 314428 w 1508539"/>
              <a:gd name="connsiteY26" fmla="*/ 6113913 h 6858000"/>
              <a:gd name="connsiteX27" fmla="*/ 318721 w 1508539"/>
              <a:gd name="connsiteY27" fmla="*/ 6028119 h 6858000"/>
              <a:gd name="connsiteX28" fmla="*/ 345501 w 1508539"/>
              <a:gd name="connsiteY28" fmla="*/ 5934687 h 6858000"/>
              <a:gd name="connsiteX29" fmla="*/ 379513 w 1508539"/>
              <a:gd name="connsiteY29" fmla="*/ 5765594 h 6858000"/>
              <a:gd name="connsiteX30" fmla="*/ 411349 w 1508539"/>
              <a:gd name="connsiteY30" fmla="*/ 5693685 h 6858000"/>
              <a:gd name="connsiteX31" fmla="*/ 431404 w 1508539"/>
              <a:gd name="connsiteY31" fmla="*/ 5665173 h 6858000"/>
              <a:gd name="connsiteX32" fmla="*/ 465121 w 1508539"/>
              <a:gd name="connsiteY32" fmla="*/ 5563435 h 6858000"/>
              <a:gd name="connsiteX33" fmla="*/ 494626 w 1508539"/>
              <a:gd name="connsiteY33" fmla="*/ 5476393 h 6858000"/>
              <a:gd name="connsiteX34" fmla="*/ 525819 w 1508539"/>
              <a:gd name="connsiteY34" fmla="*/ 5396260 h 6858000"/>
              <a:gd name="connsiteX35" fmla="*/ 541800 w 1508539"/>
              <a:gd name="connsiteY35" fmla="*/ 5330009 h 6858000"/>
              <a:gd name="connsiteX36" fmla="*/ 575293 w 1508539"/>
              <a:gd name="connsiteY36" fmla="*/ 5273739 h 6858000"/>
              <a:gd name="connsiteX37" fmla="*/ 584892 w 1508539"/>
              <a:gd name="connsiteY37" fmla="*/ 5241779 h 6858000"/>
              <a:gd name="connsiteX38" fmla="*/ 596118 w 1508539"/>
              <a:gd name="connsiteY38" fmla="*/ 5225268 h 6858000"/>
              <a:gd name="connsiteX39" fmla="*/ 597138 w 1508539"/>
              <a:gd name="connsiteY39" fmla="*/ 5217684 h 6858000"/>
              <a:gd name="connsiteX40" fmla="*/ 604479 w 1508539"/>
              <a:gd name="connsiteY40" fmla="*/ 5193377 h 6858000"/>
              <a:gd name="connsiteX41" fmla="*/ 607782 w 1508539"/>
              <a:gd name="connsiteY41" fmla="*/ 5179288 h 6858000"/>
              <a:gd name="connsiteX42" fmla="*/ 608766 w 1508539"/>
              <a:gd name="connsiteY42" fmla="*/ 5173621 h 6858000"/>
              <a:gd name="connsiteX43" fmla="*/ 604400 w 1508539"/>
              <a:gd name="connsiteY43" fmla="*/ 5159961 h 6858000"/>
              <a:gd name="connsiteX44" fmla="*/ 611077 w 1508539"/>
              <a:gd name="connsiteY44" fmla="*/ 5144295 h 6858000"/>
              <a:gd name="connsiteX45" fmla="*/ 608010 w 1508539"/>
              <a:gd name="connsiteY45" fmla="*/ 5125185 h 6858000"/>
              <a:gd name="connsiteX46" fmla="*/ 614840 w 1508539"/>
              <a:gd name="connsiteY46" fmla="*/ 5121884 h 6858000"/>
              <a:gd name="connsiteX47" fmla="*/ 621876 w 1508539"/>
              <a:gd name="connsiteY47" fmla="*/ 5067850 h 6858000"/>
              <a:gd name="connsiteX48" fmla="*/ 624607 w 1508539"/>
              <a:gd name="connsiteY48" fmla="*/ 5060861 h 6858000"/>
              <a:gd name="connsiteX49" fmla="*/ 621311 w 1508539"/>
              <a:gd name="connsiteY49" fmla="*/ 5034192 h 6858000"/>
              <a:gd name="connsiteX50" fmla="*/ 622865 w 1508539"/>
              <a:gd name="connsiteY50" fmla="*/ 4993030 h 6858000"/>
              <a:gd name="connsiteX51" fmla="*/ 629774 w 1508539"/>
              <a:gd name="connsiteY51" fmla="*/ 4946844 h 6858000"/>
              <a:gd name="connsiteX52" fmla="*/ 625630 w 1508539"/>
              <a:gd name="connsiteY52" fmla="*/ 4932692 h 6858000"/>
              <a:gd name="connsiteX53" fmla="*/ 641033 w 1508539"/>
              <a:gd name="connsiteY53" fmla="*/ 4858827 h 6858000"/>
              <a:gd name="connsiteX54" fmla="*/ 646936 w 1508539"/>
              <a:gd name="connsiteY54" fmla="*/ 4821170 h 6858000"/>
              <a:gd name="connsiteX55" fmla="*/ 651669 w 1508539"/>
              <a:gd name="connsiteY55" fmla="*/ 4780965 h 6858000"/>
              <a:gd name="connsiteX56" fmla="*/ 652962 w 1508539"/>
              <a:gd name="connsiteY56" fmla="*/ 4750867 h 6858000"/>
              <a:gd name="connsiteX57" fmla="*/ 650769 w 1508539"/>
              <a:gd name="connsiteY57" fmla="*/ 4690749 h 6858000"/>
              <a:gd name="connsiteX58" fmla="*/ 646249 w 1508539"/>
              <a:gd name="connsiteY58" fmla="*/ 4584173 h 6858000"/>
              <a:gd name="connsiteX59" fmla="*/ 641332 w 1508539"/>
              <a:gd name="connsiteY59" fmla="*/ 4444346 h 6858000"/>
              <a:gd name="connsiteX60" fmla="*/ 637897 w 1508539"/>
              <a:gd name="connsiteY60" fmla="*/ 4375228 h 6858000"/>
              <a:gd name="connsiteX61" fmla="*/ 618550 w 1508539"/>
              <a:gd name="connsiteY61" fmla="*/ 4214165 h 6858000"/>
              <a:gd name="connsiteX62" fmla="*/ 622623 w 1508539"/>
              <a:gd name="connsiteY62" fmla="*/ 4090296 h 6858000"/>
              <a:gd name="connsiteX63" fmla="*/ 607879 w 1508539"/>
              <a:gd name="connsiteY63" fmla="*/ 4033999 h 6858000"/>
              <a:gd name="connsiteX64" fmla="*/ 609028 w 1508539"/>
              <a:gd name="connsiteY64" fmla="*/ 4031933 h 6858000"/>
              <a:gd name="connsiteX65" fmla="*/ 607604 w 1508539"/>
              <a:gd name="connsiteY65" fmla="*/ 4013953 h 6858000"/>
              <a:gd name="connsiteX66" fmla="*/ 593899 w 1508539"/>
              <a:gd name="connsiteY66" fmla="*/ 3974753 h 6858000"/>
              <a:gd name="connsiteX67" fmla="*/ 595497 w 1508539"/>
              <a:gd name="connsiteY67" fmla="*/ 3969950 h 6858000"/>
              <a:gd name="connsiteX68" fmla="*/ 588919 w 1508539"/>
              <a:gd name="connsiteY68" fmla="*/ 3933779 h 6858000"/>
              <a:gd name="connsiteX69" fmla="*/ 590250 w 1508539"/>
              <a:gd name="connsiteY69" fmla="*/ 3933093 h 6858000"/>
              <a:gd name="connsiteX70" fmla="*/ 594604 w 1508539"/>
              <a:gd name="connsiteY70" fmla="*/ 3922082 h 6858000"/>
              <a:gd name="connsiteX71" fmla="*/ 599682 w 1508539"/>
              <a:gd name="connsiteY71" fmla="*/ 3901461 h 6858000"/>
              <a:gd name="connsiteX72" fmla="*/ 622276 w 1508539"/>
              <a:gd name="connsiteY72" fmla="*/ 3813873 h 6858000"/>
              <a:gd name="connsiteX73" fmla="*/ 621701 w 1508539"/>
              <a:gd name="connsiteY73" fmla="*/ 3806161 h 6858000"/>
              <a:gd name="connsiteX74" fmla="*/ 622008 w 1508539"/>
              <a:gd name="connsiteY74" fmla="*/ 3805957 h 6858000"/>
              <a:gd name="connsiteX75" fmla="*/ 622035 w 1508539"/>
              <a:gd name="connsiteY75" fmla="*/ 3797724 h 6858000"/>
              <a:gd name="connsiteX76" fmla="*/ 620650 w 1508539"/>
              <a:gd name="connsiteY76" fmla="*/ 3792098 h 6858000"/>
              <a:gd name="connsiteX77" fmla="*/ 619534 w 1508539"/>
              <a:gd name="connsiteY77" fmla="*/ 3777135 h 6858000"/>
              <a:gd name="connsiteX78" fmla="*/ 621267 w 1508539"/>
              <a:gd name="connsiteY78" fmla="*/ 3771656 h 6858000"/>
              <a:gd name="connsiteX79" fmla="*/ 625010 w 1508539"/>
              <a:gd name="connsiteY79" fmla="*/ 3769007 h 6858000"/>
              <a:gd name="connsiteX80" fmla="*/ 624476 w 1508539"/>
              <a:gd name="connsiteY80" fmla="*/ 3767709 h 6858000"/>
              <a:gd name="connsiteX81" fmla="*/ 633172 w 1508539"/>
              <a:gd name="connsiteY81" fmla="*/ 3738082 h 6858000"/>
              <a:gd name="connsiteX82" fmla="*/ 640518 w 1508539"/>
              <a:gd name="connsiteY82" fmla="*/ 3673397 h 6858000"/>
              <a:gd name="connsiteX83" fmla="*/ 639814 w 1508539"/>
              <a:gd name="connsiteY83" fmla="*/ 3637109 h 6858000"/>
              <a:gd name="connsiteX84" fmla="*/ 643257 w 1508539"/>
              <a:gd name="connsiteY84" fmla="*/ 3536883 h 6858000"/>
              <a:gd name="connsiteX85" fmla="*/ 650795 w 1508539"/>
              <a:gd name="connsiteY85" fmla="*/ 3435652 h 6858000"/>
              <a:gd name="connsiteX86" fmla="*/ 652466 w 1508539"/>
              <a:gd name="connsiteY86" fmla="*/ 3307769 h 6858000"/>
              <a:gd name="connsiteX87" fmla="*/ 670029 w 1508539"/>
              <a:gd name="connsiteY87" fmla="*/ 3250522 h 6858000"/>
              <a:gd name="connsiteX88" fmla="*/ 670454 w 1508539"/>
              <a:gd name="connsiteY88" fmla="*/ 3229163 h 6858000"/>
              <a:gd name="connsiteX89" fmla="*/ 672277 w 1508539"/>
              <a:gd name="connsiteY89" fmla="*/ 3217217 h 6858000"/>
              <a:gd name="connsiteX90" fmla="*/ 659112 w 1508539"/>
              <a:gd name="connsiteY90" fmla="*/ 3183755 h 6858000"/>
              <a:gd name="connsiteX91" fmla="*/ 659613 w 1508539"/>
              <a:gd name="connsiteY91" fmla="*/ 3178642 h 6858000"/>
              <a:gd name="connsiteX92" fmla="*/ 647213 w 1508539"/>
              <a:gd name="connsiteY92" fmla="*/ 3158586 h 6858000"/>
              <a:gd name="connsiteX93" fmla="*/ 632398 w 1508539"/>
              <a:gd name="connsiteY93" fmla="*/ 3129034 h 6858000"/>
              <a:gd name="connsiteX94" fmla="*/ 633063 w 1508539"/>
              <a:gd name="connsiteY94" fmla="*/ 3126682 h 6858000"/>
              <a:gd name="connsiteX95" fmla="*/ 623931 w 1508539"/>
              <a:gd name="connsiteY95" fmla="*/ 3114519 h 6858000"/>
              <a:gd name="connsiteX96" fmla="*/ 610540 w 1508539"/>
              <a:gd name="connsiteY96" fmla="*/ 3106272 h 6858000"/>
              <a:gd name="connsiteX97" fmla="*/ 583270 w 1508539"/>
              <a:gd name="connsiteY97" fmla="*/ 2958185 h 6858000"/>
              <a:gd name="connsiteX98" fmla="*/ 525884 w 1508539"/>
              <a:gd name="connsiteY98" fmla="*/ 2762989 h 6858000"/>
              <a:gd name="connsiteX99" fmla="*/ 474802 w 1508539"/>
              <a:gd name="connsiteY99" fmla="*/ 2554718 h 6858000"/>
              <a:gd name="connsiteX100" fmla="*/ 454896 w 1508539"/>
              <a:gd name="connsiteY100" fmla="*/ 2485734 h 6858000"/>
              <a:gd name="connsiteX101" fmla="*/ 445619 w 1508539"/>
              <a:gd name="connsiteY101" fmla="*/ 2447068 h 6858000"/>
              <a:gd name="connsiteX102" fmla="*/ 432580 w 1508539"/>
              <a:gd name="connsiteY102" fmla="*/ 2425819 h 6858000"/>
              <a:gd name="connsiteX103" fmla="*/ 438579 w 1508539"/>
              <a:gd name="connsiteY103" fmla="*/ 2402874 h 6858000"/>
              <a:gd name="connsiteX104" fmla="*/ 441191 w 1508539"/>
              <a:gd name="connsiteY104" fmla="*/ 2381443 h 6858000"/>
              <a:gd name="connsiteX105" fmla="*/ 417520 w 1508539"/>
              <a:gd name="connsiteY105" fmla="*/ 2261920 h 6858000"/>
              <a:gd name="connsiteX106" fmla="*/ 407407 w 1508539"/>
              <a:gd name="connsiteY106" fmla="*/ 2195378 h 6858000"/>
              <a:gd name="connsiteX107" fmla="*/ 391624 w 1508539"/>
              <a:gd name="connsiteY107" fmla="*/ 2155135 h 6858000"/>
              <a:gd name="connsiteX108" fmla="*/ 389082 w 1508539"/>
              <a:gd name="connsiteY108" fmla="*/ 2118008 h 6858000"/>
              <a:gd name="connsiteX109" fmla="*/ 390075 w 1508539"/>
              <a:gd name="connsiteY109" fmla="*/ 2050531 h 6858000"/>
              <a:gd name="connsiteX110" fmla="*/ 381881 w 1508539"/>
              <a:gd name="connsiteY110" fmla="*/ 1963269 h 6858000"/>
              <a:gd name="connsiteX111" fmla="*/ 363059 w 1508539"/>
              <a:gd name="connsiteY111" fmla="*/ 1906352 h 6858000"/>
              <a:gd name="connsiteX112" fmla="*/ 339616 w 1508539"/>
              <a:gd name="connsiteY112" fmla="*/ 1861531 h 6858000"/>
              <a:gd name="connsiteX113" fmla="*/ 293415 w 1508539"/>
              <a:gd name="connsiteY113" fmla="*/ 1732919 h 6858000"/>
              <a:gd name="connsiteX114" fmla="*/ 265726 w 1508539"/>
              <a:gd name="connsiteY114" fmla="*/ 1663540 h 6858000"/>
              <a:gd name="connsiteX115" fmla="*/ 264852 w 1508539"/>
              <a:gd name="connsiteY115" fmla="*/ 1615777 h 6858000"/>
              <a:gd name="connsiteX116" fmla="*/ 245647 w 1508539"/>
              <a:gd name="connsiteY116" fmla="*/ 1563678 h 6858000"/>
              <a:gd name="connsiteX117" fmla="*/ 258727 w 1508539"/>
              <a:gd name="connsiteY117" fmla="*/ 1519474 h 6858000"/>
              <a:gd name="connsiteX118" fmla="*/ 251469 w 1508539"/>
              <a:gd name="connsiteY118" fmla="*/ 1477995 h 6858000"/>
              <a:gd name="connsiteX119" fmla="*/ 237554 w 1508539"/>
              <a:gd name="connsiteY119" fmla="*/ 1373769 h 6858000"/>
              <a:gd name="connsiteX120" fmla="*/ 245861 w 1508539"/>
              <a:gd name="connsiteY120" fmla="*/ 1307086 h 6858000"/>
              <a:gd name="connsiteX121" fmla="*/ 247049 w 1508539"/>
              <a:gd name="connsiteY121" fmla="*/ 1189033 h 6858000"/>
              <a:gd name="connsiteX122" fmla="*/ 251734 w 1508539"/>
              <a:gd name="connsiteY122" fmla="*/ 1168288 h 6858000"/>
              <a:gd name="connsiteX123" fmla="*/ 244016 w 1508539"/>
              <a:gd name="connsiteY123" fmla="*/ 1142577 h 6858000"/>
              <a:gd name="connsiteX124" fmla="*/ 233322 w 1508539"/>
              <a:gd name="connsiteY124" fmla="*/ 1088484 h 6858000"/>
              <a:gd name="connsiteX125" fmla="*/ 222058 w 1508539"/>
              <a:gd name="connsiteY125" fmla="*/ 1016103 h 6858000"/>
              <a:gd name="connsiteX126" fmla="*/ 223514 w 1508539"/>
              <a:gd name="connsiteY126" fmla="*/ 932283 h 6858000"/>
              <a:gd name="connsiteX127" fmla="*/ 225750 w 1508539"/>
              <a:gd name="connsiteY127" fmla="*/ 915925 h 6858000"/>
              <a:gd name="connsiteX128" fmla="*/ 218379 w 1508539"/>
              <a:gd name="connsiteY128" fmla="*/ 896999 h 6858000"/>
              <a:gd name="connsiteX129" fmla="*/ 187787 w 1508539"/>
              <a:gd name="connsiteY129" fmla="*/ 821517 h 6858000"/>
              <a:gd name="connsiteX130" fmla="*/ 166737 w 1508539"/>
              <a:gd name="connsiteY130" fmla="*/ 751353 h 6858000"/>
              <a:gd name="connsiteX131" fmla="*/ 166295 w 1508539"/>
              <a:gd name="connsiteY131" fmla="*/ 721230 h 6858000"/>
              <a:gd name="connsiteX132" fmla="*/ 151966 w 1508539"/>
              <a:gd name="connsiteY132" fmla="*/ 681659 h 6858000"/>
              <a:gd name="connsiteX133" fmla="*/ 137385 w 1508539"/>
              <a:gd name="connsiteY133" fmla="*/ 635218 h 6858000"/>
              <a:gd name="connsiteX134" fmla="*/ 142396 w 1508539"/>
              <a:gd name="connsiteY134" fmla="*/ 613763 h 6858000"/>
              <a:gd name="connsiteX135" fmla="*/ 128338 w 1508539"/>
              <a:gd name="connsiteY135" fmla="*/ 598582 h 6858000"/>
              <a:gd name="connsiteX136" fmla="*/ 128019 w 1508539"/>
              <a:gd name="connsiteY136" fmla="*/ 576846 h 6858000"/>
              <a:gd name="connsiteX137" fmla="*/ 107645 w 1508539"/>
              <a:gd name="connsiteY137" fmla="*/ 530055 h 6858000"/>
              <a:gd name="connsiteX138" fmla="*/ 106893 w 1508539"/>
              <a:gd name="connsiteY138" fmla="*/ 465389 h 6858000"/>
              <a:gd name="connsiteX139" fmla="*/ 89816 w 1508539"/>
              <a:gd name="connsiteY139" fmla="*/ 424699 h 6858000"/>
              <a:gd name="connsiteX140" fmla="*/ 90191 w 1508539"/>
              <a:gd name="connsiteY140" fmla="*/ 404917 h 6858000"/>
              <a:gd name="connsiteX141" fmla="*/ 70148 w 1508539"/>
              <a:gd name="connsiteY141" fmla="*/ 367211 h 6858000"/>
              <a:gd name="connsiteX142" fmla="*/ 36452 w 1508539"/>
              <a:gd name="connsiteY142" fmla="*/ 268519 h 6858000"/>
              <a:gd name="connsiteX143" fmla="*/ 23935 w 1508539"/>
              <a:gd name="connsiteY143" fmla="*/ 160886 h 6858000"/>
              <a:gd name="connsiteX144" fmla="*/ 19312 w 1508539"/>
              <a:gd name="connsiteY144" fmla="*/ 47336 h 6858000"/>
              <a:gd name="connsiteX145" fmla="*/ 0 w 1508539"/>
              <a:gd name="connsiteY145"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201349 w 1508539"/>
              <a:gd name="connsiteY14" fmla="*/ 6530567 h 6858000"/>
              <a:gd name="connsiteX15" fmla="*/ 215389 w 1508539"/>
              <a:gd name="connsiteY15" fmla="*/ 6478062 h 6858000"/>
              <a:gd name="connsiteX16" fmla="*/ 226078 w 1508539"/>
              <a:gd name="connsiteY16" fmla="*/ 6460325 h 6858000"/>
              <a:gd name="connsiteX17" fmla="*/ 233311 w 1508539"/>
              <a:gd name="connsiteY17" fmla="*/ 6451488 h 6858000"/>
              <a:gd name="connsiteX18" fmla="*/ 234746 w 1508539"/>
              <a:gd name="connsiteY18" fmla="*/ 6451348 h 6858000"/>
              <a:gd name="connsiteX19" fmla="*/ 239104 w 1508539"/>
              <a:gd name="connsiteY19" fmla="*/ 6414240 h 6858000"/>
              <a:gd name="connsiteX20" fmla="*/ 241880 w 1508539"/>
              <a:gd name="connsiteY20" fmla="*/ 6384857 h 6858000"/>
              <a:gd name="connsiteX21" fmla="*/ 240591 w 1508539"/>
              <a:gd name="connsiteY21" fmla="*/ 6367510 h 6858000"/>
              <a:gd name="connsiteX22" fmla="*/ 244471 w 1508539"/>
              <a:gd name="connsiteY22" fmla="*/ 6349778 h 6858000"/>
              <a:gd name="connsiteX23" fmla="*/ 246136 w 1508539"/>
              <a:gd name="connsiteY23" fmla="*/ 6348250 h 6858000"/>
              <a:gd name="connsiteX24" fmla="*/ 262170 w 1508539"/>
              <a:gd name="connsiteY24" fmla="*/ 6281972 h 6858000"/>
              <a:gd name="connsiteX25" fmla="*/ 272933 w 1508539"/>
              <a:gd name="connsiteY25" fmla="*/ 6211940 h 6858000"/>
              <a:gd name="connsiteX26" fmla="*/ 314428 w 1508539"/>
              <a:gd name="connsiteY26" fmla="*/ 6113913 h 6858000"/>
              <a:gd name="connsiteX27" fmla="*/ 318721 w 1508539"/>
              <a:gd name="connsiteY27" fmla="*/ 6028119 h 6858000"/>
              <a:gd name="connsiteX28" fmla="*/ 345501 w 1508539"/>
              <a:gd name="connsiteY28" fmla="*/ 5934687 h 6858000"/>
              <a:gd name="connsiteX29" fmla="*/ 379513 w 1508539"/>
              <a:gd name="connsiteY29" fmla="*/ 5765594 h 6858000"/>
              <a:gd name="connsiteX30" fmla="*/ 411349 w 1508539"/>
              <a:gd name="connsiteY30" fmla="*/ 5693685 h 6858000"/>
              <a:gd name="connsiteX31" fmla="*/ 431404 w 1508539"/>
              <a:gd name="connsiteY31" fmla="*/ 5665173 h 6858000"/>
              <a:gd name="connsiteX32" fmla="*/ 465121 w 1508539"/>
              <a:gd name="connsiteY32" fmla="*/ 5563435 h 6858000"/>
              <a:gd name="connsiteX33" fmla="*/ 494626 w 1508539"/>
              <a:gd name="connsiteY33" fmla="*/ 5476393 h 6858000"/>
              <a:gd name="connsiteX34" fmla="*/ 525819 w 1508539"/>
              <a:gd name="connsiteY34" fmla="*/ 5396260 h 6858000"/>
              <a:gd name="connsiteX35" fmla="*/ 541800 w 1508539"/>
              <a:gd name="connsiteY35" fmla="*/ 5330009 h 6858000"/>
              <a:gd name="connsiteX36" fmla="*/ 575293 w 1508539"/>
              <a:gd name="connsiteY36" fmla="*/ 5273739 h 6858000"/>
              <a:gd name="connsiteX37" fmla="*/ 584892 w 1508539"/>
              <a:gd name="connsiteY37" fmla="*/ 5241779 h 6858000"/>
              <a:gd name="connsiteX38" fmla="*/ 596118 w 1508539"/>
              <a:gd name="connsiteY38" fmla="*/ 5225268 h 6858000"/>
              <a:gd name="connsiteX39" fmla="*/ 597138 w 1508539"/>
              <a:gd name="connsiteY39" fmla="*/ 5217684 h 6858000"/>
              <a:gd name="connsiteX40" fmla="*/ 604479 w 1508539"/>
              <a:gd name="connsiteY40" fmla="*/ 5193377 h 6858000"/>
              <a:gd name="connsiteX41" fmla="*/ 607782 w 1508539"/>
              <a:gd name="connsiteY41" fmla="*/ 5179288 h 6858000"/>
              <a:gd name="connsiteX42" fmla="*/ 608766 w 1508539"/>
              <a:gd name="connsiteY42" fmla="*/ 5173621 h 6858000"/>
              <a:gd name="connsiteX43" fmla="*/ 604400 w 1508539"/>
              <a:gd name="connsiteY43" fmla="*/ 5159961 h 6858000"/>
              <a:gd name="connsiteX44" fmla="*/ 611077 w 1508539"/>
              <a:gd name="connsiteY44" fmla="*/ 5144295 h 6858000"/>
              <a:gd name="connsiteX45" fmla="*/ 608010 w 1508539"/>
              <a:gd name="connsiteY45" fmla="*/ 5125185 h 6858000"/>
              <a:gd name="connsiteX46" fmla="*/ 614840 w 1508539"/>
              <a:gd name="connsiteY46" fmla="*/ 5121884 h 6858000"/>
              <a:gd name="connsiteX47" fmla="*/ 621876 w 1508539"/>
              <a:gd name="connsiteY47" fmla="*/ 5067850 h 6858000"/>
              <a:gd name="connsiteX48" fmla="*/ 624607 w 1508539"/>
              <a:gd name="connsiteY48" fmla="*/ 5060861 h 6858000"/>
              <a:gd name="connsiteX49" fmla="*/ 621311 w 1508539"/>
              <a:gd name="connsiteY49" fmla="*/ 5034192 h 6858000"/>
              <a:gd name="connsiteX50" fmla="*/ 622865 w 1508539"/>
              <a:gd name="connsiteY50" fmla="*/ 4993030 h 6858000"/>
              <a:gd name="connsiteX51" fmla="*/ 629774 w 1508539"/>
              <a:gd name="connsiteY51" fmla="*/ 4946844 h 6858000"/>
              <a:gd name="connsiteX52" fmla="*/ 625630 w 1508539"/>
              <a:gd name="connsiteY52" fmla="*/ 4932692 h 6858000"/>
              <a:gd name="connsiteX53" fmla="*/ 641033 w 1508539"/>
              <a:gd name="connsiteY53" fmla="*/ 4858827 h 6858000"/>
              <a:gd name="connsiteX54" fmla="*/ 646936 w 1508539"/>
              <a:gd name="connsiteY54" fmla="*/ 4821170 h 6858000"/>
              <a:gd name="connsiteX55" fmla="*/ 651669 w 1508539"/>
              <a:gd name="connsiteY55" fmla="*/ 4780965 h 6858000"/>
              <a:gd name="connsiteX56" fmla="*/ 652962 w 1508539"/>
              <a:gd name="connsiteY56" fmla="*/ 4750867 h 6858000"/>
              <a:gd name="connsiteX57" fmla="*/ 650769 w 1508539"/>
              <a:gd name="connsiteY57" fmla="*/ 4690749 h 6858000"/>
              <a:gd name="connsiteX58" fmla="*/ 646249 w 1508539"/>
              <a:gd name="connsiteY58" fmla="*/ 4584173 h 6858000"/>
              <a:gd name="connsiteX59" fmla="*/ 641332 w 1508539"/>
              <a:gd name="connsiteY59" fmla="*/ 4444346 h 6858000"/>
              <a:gd name="connsiteX60" fmla="*/ 637897 w 1508539"/>
              <a:gd name="connsiteY60" fmla="*/ 4375228 h 6858000"/>
              <a:gd name="connsiteX61" fmla="*/ 618550 w 1508539"/>
              <a:gd name="connsiteY61" fmla="*/ 4214165 h 6858000"/>
              <a:gd name="connsiteX62" fmla="*/ 622623 w 1508539"/>
              <a:gd name="connsiteY62" fmla="*/ 4090296 h 6858000"/>
              <a:gd name="connsiteX63" fmla="*/ 607879 w 1508539"/>
              <a:gd name="connsiteY63" fmla="*/ 4033999 h 6858000"/>
              <a:gd name="connsiteX64" fmla="*/ 609028 w 1508539"/>
              <a:gd name="connsiteY64" fmla="*/ 4031933 h 6858000"/>
              <a:gd name="connsiteX65" fmla="*/ 607604 w 1508539"/>
              <a:gd name="connsiteY65" fmla="*/ 4013953 h 6858000"/>
              <a:gd name="connsiteX66" fmla="*/ 593899 w 1508539"/>
              <a:gd name="connsiteY66" fmla="*/ 3974753 h 6858000"/>
              <a:gd name="connsiteX67" fmla="*/ 595497 w 1508539"/>
              <a:gd name="connsiteY67" fmla="*/ 3969950 h 6858000"/>
              <a:gd name="connsiteX68" fmla="*/ 588919 w 1508539"/>
              <a:gd name="connsiteY68" fmla="*/ 3933779 h 6858000"/>
              <a:gd name="connsiteX69" fmla="*/ 590250 w 1508539"/>
              <a:gd name="connsiteY69" fmla="*/ 3933093 h 6858000"/>
              <a:gd name="connsiteX70" fmla="*/ 594604 w 1508539"/>
              <a:gd name="connsiteY70" fmla="*/ 3922082 h 6858000"/>
              <a:gd name="connsiteX71" fmla="*/ 599682 w 1508539"/>
              <a:gd name="connsiteY71" fmla="*/ 3901461 h 6858000"/>
              <a:gd name="connsiteX72" fmla="*/ 622276 w 1508539"/>
              <a:gd name="connsiteY72" fmla="*/ 3813873 h 6858000"/>
              <a:gd name="connsiteX73" fmla="*/ 621701 w 1508539"/>
              <a:gd name="connsiteY73" fmla="*/ 3806161 h 6858000"/>
              <a:gd name="connsiteX74" fmla="*/ 622008 w 1508539"/>
              <a:gd name="connsiteY74" fmla="*/ 3805957 h 6858000"/>
              <a:gd name="connsiteX75" fmla="*/ 622035 w 1508539"/>
              <a:gd name="connsiteY75" fmla="*/ 3797724 h 6858000"/>
              <a:gd name="connsiteX76" fmla="*/ 620650 w 1508539"/>
              <a:gd name="connsiteY76" fmla="*/ 3792098 h 6858000"/>
              <a:gd name="connsiteX77" fmla="*/ 619534 w 1508539"/>
              <a:gd name="connsiteY77" fmla="*/ 3777135 h 6858000"/>
              <a:gd name="connsiteX78" fmla="*/ 621267 w 1508539"/>
              <a:gd name="connsiteY78" fmla="*/ 3771656 h 6858000"/>
              <a:gd name="connsiteX79" fmla="*/ 625010 w 1508539"/>
              <a:gd name="connsiteY79" fmla="*/ 3769007 h 6858000"/>
              <a:gd name="connsiteX80" fmla="*/ 624476 w 1508539"/>
              <a:gd name="connsiteY80" fmla="*/ 3767709 h 6858000"/>
              <a:gd name="connsiteX81" fmla="*/ 633172 w 1508539"/>
              <a:gd name="connsiteY81" fmla="*/ 3738082 h 6858000"/>
              <a:gd name="connsiteX82" fmla="*/ 640518 w 1508539"/>
              <a:gd name="connsiteY82" fmla="*/ 3673397 h 6858000"/>
              <a:gd name="connsiteX83" fmla="*/ 639814 w 1508539"/>
              <a:gd name="connsiteY83" fmla="*/ 3637109 h 6858000"/>
              <a:gd name="connsiteX84" fmla="*/ 643257 w 1508539"/>
              <a:gd name="connsiteY84" fmla="*/ 3536883 h 6858000"/>
              <a:gd name="connsiteX85" fmla="*/ 650795 w 1508539"/>
              <a:gd name="connsiteY85" fmla="*/ 3435652 h 6858000"/>
              <a:gd name="connsiteX86" fmla="*/ 652466 w 1508539"/>
              <a:gd name="connsiteY86" fmla="*/ 3307769 h 6858000"/>
              <a:gd name="connsiteX87" fmla="*/ 670029 w 1508539"/>
              <a:gd name="connsiteY87" fmla="*/ 3250522 h 6858000"/>
              <a:gd name="connsiteX88" fmla="*/ 670454 w 1508539"/>
              <a:gd name="connsiteY88" fmla="*/ 3229163 h 6858000"/>
              <a:gd name="connsiteX89" fmla="*/ 672277 w 1508539"/>
              <a:gd name="connsiteY89" fmla="*/ 3217217 h 6858000"/>
              <a:gd name="connsiteX90" fmla="*/ 659112 w 1508539"/>
              <a:gd name="connsiteY90" fmla="*/ 3183755 h 6858000"/>
              <a:gd name="connsiteX91" fmla="*/ 659613 w 1508539"/>
              <a:gd name="connsiteY91" fmla="*/ 3178642 h 6858000"/>
              <a:gd name="connsiteX92" fmla="*/ 647213 w 1508539"/>
              <a:gd name="connsiteY92" fmla="*/ 3158586 h 6858000"/>
              <a:gd name="connsiteX93" fmla="*/ 632398 w 1508539"/>
              <a:gd name="connsiteY93" fmla="*/ 3129034 h 6858000"/>
              <a:gd name="connsiteX94" fmla="*/ 633063 w 1508539"/>
              <a:gd name="connsiteY94" fmla="*/ 3126682 h 6858000"/>
              <a:gd name="connsiteX95" fmla="*/ 623931 w 1508539"/>
              <a:gd name="connsiteY95" fmla="*/ 3114519 h 6858000"/>
              <a:gd name="connsiteX96" fmla="*/ 610540 w 1508539"/>
              <a:gd name="connsiteY96" fmla="*/ 3106272 h 6858000"/>
              <a:gd name="connsiteX97" fmla="*/ 583270 w 1508539"/>
              <a:gd name="connsiteY97" fmla="*/ 2958185 h 6858000"/>
              <a:gd name="connsiteX98" fmla="*/ 525884 w 1508539"/>
              <a:gd name="connsiteY98" fmla="*/ 2762989 h 6858000"/>
              <a:gd name="connsiteX99" fmla="*/ 474802 w 1508539"/>
              <a:gd name="connsiteY99" fmla="*/ 2554718 h 6858000"/>
              <a:gd name="connsiteX100" fmla="*/ 454896 w 1508539"/>
              <a:gd name="connsiteY100" fmla="*/ 2485734 h 6858000"/>
              <a:gd name="connsiteX101" fmla="*/ 445619 w 1508539"/>
              <a:gd name="connsiteY101" fmla="*/ 2447068 h 6858000"/>
              <a:gd name="connsiteX102" fmla="*/ 432580 w 1508539"/>
              <a:gd name="connsiteY102" fmla="*/ 2425819 h 6858000"/>
              <a:gd name="connsiteX103" fmla="*/ 438579 w 1508539"/>
              <a:gd name="connsiteY103" fmla="*/ 2402874 h 6858000"/>
              <a:gd name="connsiteX104" fmla="*/ 441191 w 1508539"/>
              <a:gd name="connsiteY104" fmla="*/ 2381443 h 6858000"/>
              <a:gd name="connsiteX105" fmla="*/ 417520 w 1508539"/>
              <a:gd name="connsiteY105" fmla="*/ 2261920 h 6858000"/>
              <a:gd name="connsiteX106" fmla="*/ 407407 w 1508539"/>
              <a:gd name="connsiteY106" fmla="*/ 2195378 h 6858000"/>
              <a:gd name="connsiteX107" fmla="*/ 391624 w 1508539"/>
              <a:gd name="connsiteY107" fmla="*/ 2155135 h 6858000"/>
              <a:gd name="connsiteX108" fmla="*/ 389082 w 1508539"/>
              <a:gd name="connsiteY108" fmla="*/ 2118008 h 6858000"/>
              <a:gd name="connsiteX109" fmla="*/ 390075 w 1508539"/>
              <a:gd name="connsiteY109" fmla="*/ 2050531 h 6858000"/>
              <a:gd name="connsiteX110" fmla="*/ 381881 w 1508539"/>
              <a:gd name="connsiteY110" fmla="*/ 1963269 h 6858000"/>
              <a:gd name="connsiteX111" fmla="*/ 363059 w 1508539"/>
              <a:gd name="connsiteY111" fmla="*/ 1906352 h 6858000"/>
              <a:gd name="connsiteX112" fmla="*/ 339616 w 1508539"/>
              <a:gd name="connsiteY112" fmla="*/ 1861531 h 6858000"/>
              <a:gd name="connsiteX113" fmla="*/ 293415 w 1508539"/>
              <a:gd name="connsiteY113" fmla="*/ 1732919 h 6858000"/>
              <a:gd name="connsiteX114" fmla="*/ 265726 w 1508539"/>
              <a:gd name="connsiteY114" fmla="*/ 1663540 h 6858000"/>
              <a:gd name="connsiteX115" fmla="*/ 264852 w 1508539"/>
              <a:gd name="connsiteY115" fmla="*/ 1615777 h 6858000"/>
              <a:gd name="connsiteX116" fmla="*/ 245647 w 1508539"/>
              <a:gd name="connsiteY116" fmla="*/ 1563678 h 6858000"/>
              <a:gd name="connsiteX117" fmla="*/ 258727 w 1508539"/>
              <a:gd name="connsiteY117" fmla="*/ 1519474 h 6858000"/>
              <a:gd name="connsiteX118" fmla="*/ 251469 w 1508539"/>
              <a:gd name="connsiteY118" fmla="*/ 1477995 h 6858000"/>
              <a:gd name="connsiteX119" fmla="*/ 237554 w 1508539"/>
              <a:gd name="connsiteY119" fmla="*/ 1373769 h 6858000"/>
              <a:gd name="connsiteX120" fmla="*/ 245861 w 1508539"/>
              <a:gd name="connsiteY120" fmla="*/ 1307086 h 6858000"/>
              <a:gd name="connsiteX121" fmla="*/ 247049 w 1508539"/>
              <a:gd name="connsiteY121" fmla="*/ 1189033 h 6858000"/>
              <a:gd name="connsiteX122" fmla="*/ 251734 w 1508539"/>
              <a:gd name="connsiteY122" fmla="*/ 1168288 h 6858000"/>
              <a:gd name="connsiteX123" fmla="*/ 244016 w 1508539"/>
              <a:gd name="connsiteY123" fmla="*/ 1142577 h 6858000"/>
              <a:gd name="connsiteX124" fmla="*/ 233322 w 1508539"/>
              <a:gd name="connsiteY124" fmla="*/ 1088484 h 6858000"/>
              <a:gd name="connsiteX125" fmla="*/ 222058 w 1508539"/>
              <a:gd name="connsiteY125" fmla="*/ 1016103 h 6858000"/>
              <a:gd name="connsiteX126" fmla="*/ 223514 w 1508539"/>
              <a:gd name="connsiteY126" fmla="*/ 932283 h 6858000"/>
              <a:gd name="connsiteX127" fmla="*/ 225750 w 1508539"/>
              <a:gd name="connsiteY127" fmla="*/ 915925 h 6858000"/>
              <a:gd name="connsiteX128" fmla="*/ 218379 w 1508539"/>
              <a:gd name="connsiteY128" fmla="*/ 896999 h 6858000"/>
              <a:gd name="connsiteX129" fmla="*/ 187787 w 1508539"/>
              <a:gd name="connsiteY129" fmla="*/ 821517 h 6858000"/>
              <a:gd name="connsiteX130" fmla="*/ 166737 w 1508539"/>
              <a:gd name="connsiteY130" fmla="*/ 751353 h 6858000"/>
              <a:gd name="connsiteX131" fmla="*/ 166295 w 1508539"/>
              <a:gd name="connsiteY131" fmla="*/ 721230 h 6858000"/>
              <a:gd name="connsiteX132" fmla="*/ 151966 w 1508539"/>
              <a:gd name="connsiteY132" fmla="*/ 681659 h 6858000"/>
              <a:gd name="connsiteX133" fmla="*/ 137385 w 1508539"/>
              <a:gd name="connsiteY133" fmla="*/ 635218 h 6858000"/>
              <a:gd name="connsiteX134" fmla="*/ 142396 w 1508539"/>
              <a:gd name="connsiteY134" fmla="*/ 613763 h 6858000"/>
              <a:gd name="connsiteX135" fmla="*/ 128338 w 1508539"/>
              <a:gd name="connsiteY135" fmla="*/ 598582 h 6858000"/>
              <a:gd name="connsiteX136" fmla="*/ 128019 w 1508539"/>
              <a:gd name="connsiteY136" fmla="*/ 576846 h 6858000"/>
              <a:gd name="connsiteX137" fmla="*/ 107645 w 1508539"/>
              <a:gd name="connsiteY137" fmla="*/ 530055 h 6858000"/>
              <a:gd name="connsiteX138" fmla="*/ 106893 w 1508539"/>
              <a:gd name="connsiteY138" fmla="*/ 465389 h 6858000"/>
              <a:gd name="connsiteX139" fmla="*/ 89816 w 1508539"/>
              <a:gd name="connsiteY139" fmla="*/ 424699 h 6858000"/>
              <a:gd name="connsiteX140" fmla="*/ 90191 w 1508539"/>
              <a:gd name="connsiteY140" fmla="*/ 404917 h 6858000"/>
              <a:gd name="connsiteX141" fmla="*/ 70148 w 1508539"/>
              <a:gd name="connsiteY141" fmla="*/ 367211 h 6858000"/>
              <a:gd name="connsiteX142" fmla="*/ 36452 w 1508539"/>
              <a:gd name="connsiteY142" fmla="*/ 268519 h 6858000"/>
              <a:gd name="connsiteX143" fmla="*/ 23935 w 1508539"/>
              <a:gd name="connsiteY143" fmla="*/ 160886 h 6858000"/>
              <a:gd name="connsiteX144" fmla="*/ 19312 w 1508539"/>
              <a:gd name="connsiteY144" fmla="*/ 47336 h 6858000"/>
              <a:gd name="connsiteX145" fmla="*/ 0 w 1508539"/>
              <a:gd name="connsiteY145"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64248 w 1508539"/>
              <a:gd name="connsiteY9" fmla="*/ 6574442 h 6858000"/>
              <a:gd name="connsiteX10" fmla="*/ 164588 w 1508539"/>
              <a:gd name="connsiteY10" fmla="*/ 6568530 h 6858000"/>
              <a:gd name="connsiteX11" fmla="*/ 166997 w 1508539"/>
              <a:gd name="connsiteY11" fmla="*/ 6560674 h 6858000"/>
              <a:gd name="connsiteX12" fmla="*/ 167342 w 1508539"/>
              <a:gd name="connsiteY12" fmla="*/ 6560598 h 6858000"/>
              <a:gd name="connsiteX13" fmla="*/ 201349 w 1508539"/>
              <a:gd name="connsiteY13" fmla="*/ 6530567 h 6858000"/>
              <a:gd name="connsiteX14" fmla="*/ 215389 w 1508539"/>
              <a:gd name="connsiteY14" fmla="*/ 6478062 h 6858000"/>
              <a:gd name="connsiteX15" fmla="*/ 226078 w 1508539"/>
              <a:gd name="connsiteY15" fmla="*/ 6460325 h 6858000"/>
              <a:gd name="connsiteX16" fmla="*/ 233311 w 1508539"/>
              <a:gd name="connsiteY16" fmla="*/ 6451488 h 6858000"/>
              <a:gd name="connsiteX17" fmla="*/ 234746 w 1508539"/>
              <a:gd name="connsiteY17" fmla="*/ 6451348 h 6858000"/>
              <a:gd name="connsiteX18" fmla="*/ 239104 w 1508539"/>
              <a:gd name="connsiteY18" fmla="*/ 6414240 h 6858000"/>
              <a:gd name="connsiteX19" fmla="*/ 241880 w 1508539"/>
              <a:gd name="connsiteY19" fmla="*/ 6384857 h 6858000"/>
              <a:gd name="connsiteX20" fmla="*/ 240591 w 1508539"/>
              <a:gd name="connsiteY20" fmla="*/ 6367510 h 6858000"/>
              <a:gd name="connsiteX21" fmla="*/ 244471 w 1508539"/>
              <a:gd name="connsiteY21" fmla="*/ 6349778 h 6858000"/>
              <a:gd name="connsiteX22" fmla="*/ 246136 w 1508539"/>
              <a:gd name="connsiteY22" fmla="*/ 6348250 h 6858000"/>
              <a:gd name="connsiteX23" fmla="*/ 262170 w 1508539"/>
              <a:gd name="connsiteY23" fmla="*/ 6281972 h 6858000"/>
              <a:gd name="connsiteX24" fmla="*/ 272933 w 1508539"/>
              <a:gd name="connsiteY24" fmla="*/ 6211940 h 6858000"/>
              <a:gd name="connsiteX25" fmla="*/ 314428 w 1508539"/>
              <a:gd name="connsiteY25" fmla="*/ 6113913 h 6858000"/>
              <a:gd name="connsiteX26" fmla="*/ 318721 w 1508539"/>
              <a:gd name="connsiteY26" fmla="*/ 6028119 h 6858000"/>
              <a:gd name="connsiteX27" fmla="*/ 345501 w 1508539"/>
              <a:gd name="connsiteY27" fmla="*/ 5934687 h 6858000"/>
              <a:gd name="connsiteX28" fmla="*/ 379513 w 1508539"/>
              <a:gd name="connsiteY28" fmla="*/ 5765594 h 6858000"/>
              <a:gd name="connsiteX29" fmla="*/ 411349 w 1508539"/>
              <a:gd name="connsiteY29" fmla="*/ 5693685 h 6858000"/>
              <a:gd name="connsiteX30" fmla="*/ 431404 w 1508539"/>
              <a:gd name="connsiteY30" fmla="*/ 5665173 h 6858000"/>
              <a:gd name="connsiteX31" fmla="*/ 465121 w 1508539"/>
              <a:gd name="connsiteY31" fmla="*/ 5563435 h 6858000"/>
              <a:gd name="connsiteX32" fmla="*/ 494626 w 1508539"/>
              <a:gd name="connsiteY32" fmla="*/ 5476393 h 6858000"/>
              <a:gd name="connsiteX33" fmla="*/ 525819 w 1508539"/>
              <a:gd name="connsiteY33" fmla="*/ 5396260 h 6858000"/>
              <a:gd name="connsiteX34" fmla="*/ 541800 w 1508539"/>
              <a:gd name="connsiteY34" fmla="*/ 5330009 h 6858000"/>
              <a:gd name="connsiteX35" fmla="*/ 575293 w 1508539"/>
              <a:gd name="connsiteY35" fmla="*/ 5273739 h 6858000"/>
              <a:gd name="connsiteX36" fmla="*/ 584892 w 1508539"/>
              <a:gd name="connsiteY36" fmla="*/ 5241779 h 6858000"/>
              <a:gd name="connsiteX37" fmla="*/ 596118 w 1508539"/>
              <a:gd name="connsiteY37" fmla="*/ 5225268 h 6858000"/>
              <a:gd name="connsiteX38" fmla="*/ 597138 w 1508539"/>
              <a:gd name="connsiteY38" fmla="*/ 5217684 h 6858000"/>
              <a:gd name="connsiteX39" fmla="*/ 604479 w 1508539"/>
              <a:gd name="connsiteY39" fmla="*/ 5193377 h 6858000"/>
              <a:gd name="connsiteX40" fmla="*/ 607782 w 1508539"/>
              <a:gd name="connsiteY40" fmla="*/ 5179288 h 6858000"/>
              <a:gd name="connsiteX41" fmla="*/ 608766 w 1508539"/>
              <a:gd name="connsiteY41" fmla="*/ 5173621 h 6858000"/>
              <a:gd name="connsiteX42" fmla="*/ 604400 w 1508539"/>
              <a:gd name="connsiteY42" fmla="*/ 5159961 h 6858000"/>
              <a:gd name="connsiteX43" fmla="*/ 611077 w 1508539"/>
              <a:gd name="connsiteY43" fmla="*/ 5144295 h 6858000"/>
              <a:gd name="connsiteX44" fmla="*/ 608010 w 1508539"/>
              <a:gd name="connsiteY44" fmla="*/ 5125185 h 6858000"/>
              <a:gd name="connsiteX45" fmla="*/ 614840 w 1508539"/>
              <a:gd name="connsiteY45" fmla="*/ 5121884 h 6858000"/>
              <a:gd name="connsiteX46" fmla="*/ 621876 w 1508539"/>
              <a:gd name="connsiteY46" fmla="*/ 5067850 h 6858000"/>
              <a:gd name="connsiteX47" fmla="*/ 624607 w 1508539"/>
              <a:gd name="connsiteY47" fmla="*/ 5060861 h 6858000"/>
              <a:gd name="connsiteX48" fmla="*/ 621311 w 1508539"/>
              <a:gd name="connsiteY48" fmla="*/ 5034192 h 6858000"/>
              <a:gd name="connsiteX49" fmla="*/ 622865 w 1508539"/>
              <a:gd name="connsiteY49" fmla="*/ 4993030 h 6858000"/>
              <a:gd name="connsiteX50" fmla="*/ 629774 w 1508539"/>
              <a:gd name="connsiteY50" fmla="*/ 4946844 h 6858000"/>
              <a:gd name="connsiteX51" fmla="*/ 625630 w 1508539"/>
              <a:gd name="connsiteY51" fmla="*/ 4932692 h 6858000"/>
              <a:gd name="connsiteX52" fmla="*/ 641033 w 1508539"/>
              <a:gd name="connsiteY52" fmla="*/ 4858827 h 6858000"/>
              <a:gd name="connsiteX53" fmla="*/ 646936 w 1508539"/>
              <a:gd name="connsiteY53" fmla="*/ 4821170 h 6858000"/>
              <a:gd name="connsiteX54" fmla="*/ 651669 w 1508539"/>
              <a:gd name="connsiteY54" fmla="*/ 4780965 h 6858000"/>
              <a:gd name="connsiteX55" fmla="*/ 652962 w 1508539"/>
              <a:gd name="connsiteY55" fmla="*/ 4750867 h 6858000"/>
              <a:gd name="connsiteX56" fmla="*/ 650769 w 1508539"/>
              <a:gd name="connsiteY56" fmla="*/ 4690749 h 6858000"/>
              <a:gd name="connsiteX57" fmla="*/ 646249 w 1508539"/>
              <a:gd name="connsiteY57" fmla="*/ 4584173 h 6858000"/>
              <a:gd name="connsiteX58" fmla="*/ 641332 w 1508539"/>
              <a:gd name="connsiteY58" fmla="*/ 4444346 h 6858000"/>
              <a:gd name="connsiteX59" fmla="*/ 637897 w 1508539"/>
              <a:gd name="connsiteY59" fmla="*/ 4375228 h 6858000"/>
              <a:gd name="connsiteX60" fmla="*/ 618550 w 1508539"/>
              <a:gd name="connsiteY60" fmla="*/ 4214165 h 6858000"/>
              <a:gd name="connsiteX61" fmla="*/ 622623 w 1508539"/>
              <a:gd name="connsiteY61" fmla="*/ 4090296 h 6858000"/>
              <a:gd name="connsiteX62" fmla="*/ 607879 w 1508539"/>
              <a:gd name="connsiteY62" fmla="*/ 4033999 h 6858000"/>
              <a:gd name="connsiteX63" fmla="*/ 609028 w 1508539"/>
              <a:gd name="connsiteY63" fmla="*/ 4031933 h 6858000"/>
              <a:gd name="connsiteX64" fmla="*/ 607604 w 1508539"/>
              <a:gd name="connsiteY64" fmla="*/ 4013953 h 6858000"/>
              <a:gd name="connsiteX65" fmla="*/ 593899 w 1508539"/>
              <a:gd name="connsiteY65" fmla="*/ 3974753 h 6858000"/>
              <a:gd name="connsiteX66" fmla="*/ 595497 w 1508539"/>
              <a:gd name="connsiteY66" fmla="*/ 3969950 h 6858000"/>
              <a:gd name="connsiteX67" fmla="*/ 588919 w 1508539"/>
              <a:gd name="connsiteY67" fmla="*/ 3933779 h 6858000"/>
              <a:gd name="connsiteX68" fmla="*/ 590250 w 1508539"/>
              <a:gd name="connsiteY68" fmla="*/ 3933093 h 6858000"/>
              <a:gd name="connsiteX69" fmla="*/ 594604 w 1508539"/>
              <a:gd name="connsiteY69" fmla="*/ 3922082 h 6858000"/>
              <a:gd name="connsiteX70" fmla="*/ 599682 w 1508539"/>
              <a:gd name="connsiteY70" fmla="*/ 3901461 h 6858000"/>
              <a:gd name="connsiteX71" fmla="*/ 622276 w 1508539"/>
              <a:gd name="connsiteY71" fmla="*/ 3813873 h 6858000"/>
              <a:gd name="connsiteX72" fmla="*/ 621701 w 1508539"/>
              <a:gd name="connsiteY72" fmla="*/ 3806161 h 6858000"/>
              <a:gd name="connsiteX73" fmla="*/ 622008 w 1508539"/>
              <a:gd name="connsiteY73" fmla="*/ 3805957 h 6858000"/>
              <a:gd name="connsiteX74" fmla="*/ 622035 w 1508539"/>
              <a:gd name="connsiteY74" fmla="*/ 3797724 h 6858000"/>
              <a:gd name="connsiteX75" fmla="*/ 620650 w 1508539"/>
              <a:gd name="connsiteY75" fmla="*/ 3792098 h 6858000"/>
              <a:gd name="connsiteX76" fmla="*/ 619534 w 1508539"/>
              <a:gd name="connsiteY76" fmla="*/ 3777135 h 6858000"/>
              <a:gd name="connsiteX77" fmla="*/ 621267 w 1508539"/>
              <a:gd name="connsiteY77" fmla="*/ 3771656 h 6858000"/>
              <a:gd name="connsiteX78" fmla="*/ 625010 w 1508539"/>
              <a:gd name="connsiteY78" fmla="*/ 3769007 h 6858000"/>
              <a:gd name="connsiteX79" fmla="*/ 624476 w 1508539"/>
              <a:gd name="connsiteY79" fmla="*/ 3767709 h 6858000"/>
              <a:gd name="connsiteX80" fmla="*/ 633172 w 1508539"/>
              <a:gd name="connsiteY80" fmla="*/ 3738082 h 6858000"/>
              <a:gd name="connsiteX81" fmla="*/ 640518 w 1508539"/>
              <a:gd name="connsiteY81" fmla="*/ 3673397 h 6858000"/>
              <a:gd name="connsiteX82" fmla="*/ 639814 w 1508539"/>
              <a:gd name="connsiteY82" fmla="*/ 3637109 h 6858000"/>
              <a:gd name="connsiteX83" fmla="*/ 643257 w 1508539"/>
              <a:gd name="connsiteY83" fmla="*/ 3536883 h 6858000"/>
              <a:gd name="connsiteX84" fmla="*/ 650795 w 1508539"/>
              <a:gd name="connsiteY84" fmla="*/ 3435652 h 6858000"/>
              <a:gd name="connsiteX85" fmla="*/ 652466 w 1508539"/>
              <a:gd name="connsiteY85" fmla="*/ 3307769 h 6858000"/>
              <a:gd name="connsiteX86" fmla="*/ 670029 w 1508539"/>
              <a:gd name="connsiteY86" fmla="*/ 3250522 h 6858000"/>
              <a:gd name="connsiteX87" fmla="*/ 670454 w 1508539"/>
              <a:gd name="connsiteY87" fmla="*/ 3229163 h 6858000"/>
              <a:gd name="connsiteX88" fmla="*/ 672277 w 1508539"/>
              <a:gd name="connsiteY88" fmla="*/ 3217217 h 6858000"/>
              <a:gd name="connsiteX89" fmla="*/ 659112 w 1508539"/>
              <a:gd name="connsiteY89" fmla="*/ 3183755 h 6858000"/>
              <a:gd name="connsiteX90" fmla="*/ 659613 w 1508539"/>
              <a:gd name="connsiteY90" fmla="*/ 3178642 h 6858000"/>
              <a:gd name="connsiteX91" fmla="*/ 647213 w 1508539"/>
              <a:gd name="connsiteY91" fmla="*/ 3158586 h 6858000"/>
              <a:gd name="connsiteX92" fmla="*/ 632398 w 1508539"/>
              <a:gd name="connsiteY92" fmla="*/ 3129034 h 6858000"/>
              <a:gd name="connsiteX93" fmla="*/ 633063 w 1508539"/>
              <a:gd name="connsiteY93" fmla="*/ 3126682 h 6858000"/>
              <a:gd name="connsiteX94" fmla="*/ 623931 w 1508539"/>
              <a:gd name="connsiteY94" fmla="*/ 3114519 h 6858000"/>
              <a:gd name="connsiteX95" fmla="*/ 610540 w 1508539"/>
              <a:gd name="connsiteY95" fmla="*/ 3106272 h 6858000"/>
              <a:gd name="connsiteX96" fmla="*/ 583270 w 1508539"/>
              <a:gd name="connsiteY96" fmla="*/ 2958185 h 6858000"/>
              <a:gd name="connsiteX97" fmla="*/ 525884 w 1508539"/>
              <a:gd name="connsiteY97" fmla="*/ 2762989 h 6858000"/>
              <a:gd name="connsiteX98" fmla="*/ 474802 w 1508539"/>
              <a:gd name="connsiteY98" fmla="*/ 2554718 h 6858000"/>
              <a:gd name="connsiteX99" fmla="*/ 454896 w 1508539"/>
              <a:gd name="connsiteY99" fmla="*/ 2485734 h 6858000"/>
              <a:gd name="connsiteX100" fmla="*/ 445619 w 1508539"/>
              <a:gd name="connsiteY100" fmla="*/ 2447068 h 6858000"/>
              <a:gd name="connsiteX101" fmla="*/ 432580 w 1508539"/>
              <a:gd name="connsiteY101" fmla="*/ 2425819 h 6858000"/>
              <a:gd name="connsiteX102" fmla="*/ 438579 w 1508539"/>
              <a:gd name="connsiteY102" fmla="*/ 2402874 h 6858000"/>
              <a:gd name="connsiteX103" fmla="*/ 441191 w 1508539"/>
              <a:gd name="connsiteY103" fmla="*/ 2381443 h 6858000"/>
              <a:gd name="connsiteX104" fmla="*/ 417520 w 1508539"/>
              <a:gd name="connsiteY104" fmla="*/ 2261920 h 6858000"/>
              <a:gd name="connsiteX105" fmla="*/ 407407 w 1508539"/>
              <a:gd name="connsiteY105" fmla="*/ 2195378 h 6858000"/>
              <a:gd name="connsiteX106" fmla="*/ 391624 w 1508539"/>
              <a:gd name="connsiteY106" fmla="*/ 2155135 h 6858000"/>
              <a:gd name="connsiteX107" fmla="*/ 389082 w 1508539"/>
              <a:gd name="connsiteY107" fmla="*/ 2118008 h 6858000"/>
              <a:gd name="connsiteX108" fmla="*/ 390075 w 1508539"/>
              <a:gd name="connsiteY108" fmla="*/ 2050531 h 6858000"/>
              <a:gd name="connsiteX109" fmla="*/ 381881 w 1508539"/>
              <a:gd name="connsiteY109" fmla="*/ 1963269 h 6858000"/>
              <a:gd name="connsiteX110" fmla="*/ 363059 w 1508539"/>
              <a:gd name="connsiteY110" fmla="*/ 1906352 h 6858000"/>
              <a:gd name="connsiteX111" fmla="*/ 339616 w 1508539"/>
              <a:gd name="connsiteY111" fmla="*/ 1861531 h 6858000"/>
              <a:gd name="connsiteX112" fmla="*/ 293415 w 1508539"/>
              <a:gd name="connsiteY112" fmla="*/ 1732919 h 6858000"/>
              <a:gd name="connsiteX113" fmla="*/ 265726 w 1508539"/>
              <a:gd name="connsiteY113" fmla="*/ 1663540 h 6858000"/>
              <a:gd name="connsiteX114" fmla="*/ 264852 w 1508539"/>
              <a:gd name="connsiteY114" fmla="*/ 1615777 h 6858000"/>
              <a:gd name="connsiteX115" fmla="*/ 245647 w 1508539"/>
              <a:gd name="connsiteY115" fmla="*/ 1563678 h 6858000"/>
              <a:gd name="connsiteX116" fmla="*/ 258727 w 1508539"/>
              <a:gd name="connsiteY116" fmla="*/ 1519474 h 6858000"/>
              <a:gd name="connsiteX117" fmla="*/ 251469 w 1508539"/>
              <a:gd name="connsiteY117" fmla="*/ 1477995 h 6858000"/>
              <a:gd name="connsiteX118" fmla="*/ 237554 w 1508539"/>
              <a:gd name="connsiteY118" fmla="*/ 1373769 h 6858000"/>
              <a:gd name="connsiteX119" fmla="*/ 245861 w 1508539"/>
              <a:gd name="connsiteY119" fmla="*/ 1307086 h 6858000"/>
              <a:gd name="connsiteX120" fmla="*/ 247049 w 1508539"/>
              <a:gd name="connsiteY120" fmla="*/ 1189033 h 6858000"/>
              <a:gd name="connsiteX121" fmla="*/ 251734 w 1508539"/>
              <a:gd name="connsiteY121" fmla="*/ 1168288 h 6858000"/>
              <a:gd name="connsiteX122" fmla="*/ 244016 w 1508539"/>
              <a:gd name="connsiteY122" fmla="*/ 1142577 h 6858000"/>
              <a:gd name="connsiteX123" fmla="*/ 233322 w 1508539"/>
              <a:gd name="connsiteY123" fmla="*/ 1088484 h 6858000"/>
              <a:gd name="connsiteX124" fmla="*/ 222058 w 1508539"/>
              <a:gd name="connsiteY124" fmla="*/ 1016103 h 6858000"/>
              <a:gd name="connsiteX125" fmla="*/ 223514 w 1508539"/>
              <a:gd name="connsiteY125" fmla="*/ 932283 h 6858000"/>
              <a:gd name="connsiteX126" fmla="*/ 225750 w 1508539"/>
              <a:gd name="connsiteY126" fmla="*/ 915925 h 6858000"/>
              <a:gd name="connsiteX127" fmla="*/ 218379 w 1508539"/>
              <a:gd name="connsiteY127" fmla="*/ 896999 h 6858000"/>
              <a:gd name="connsiteX128" fmla="*/ 187787 w 1508539"/>
              <a:gd name="connsiteY128" fmla="*/ 821517 h 6858000"/>
              <a:gd name="connsiteX129" fmla="*/ 166737 w 1508539"/>
              <a:gd name="connsiteY129" fmla="*/ 751353 h 6858000"/>
              <a:gd name="connsiteX130" fmla="*/ 166295 w 1508539"/>
              <a:gd name="connsiteY130" fmla="*/ 721230 h 6858000"/>
              <a:gd name="connsiteX131" fmla="*/ 151966 w 1508539"/>
              <a:gd name="connsiteY131" fmla="*/ 681659 h 6858000"/>
              <a:gd name="connsiteX132" fmla="*/ 137385 w 1508539"/>
              <a:gd name="connsiteY132" fmla="*/ 635218 h 6858000"/>
              <a:gd name="connsiteX133" fmla="*/ 142396 w 1508539"/>
              <a:gd name="connsiteY133" fmla="*/ 613763 h 6858000"/>
              <a:gd name="connsiteX134" fmla="*/ 128338 w 1508539"/>
              <a:gd name="connsiteY134" fmla="*/ 598582 h 6858000"/>
              <a:gd name="connsiteX135" fmla="*/ 128019 w 1508539"/>
              <a:gd name="connsiteY135" fmla="*/ 576846 h 6858000"/>
              <a:gd name="connsiteX136" fmla="*/ 107645 w 1508539"/>
              <a:gd name="connsiteY136" fmla="*/ 530055 h 6858000"/>
              <a:gd name="connsiteX137" fmla="*/ 106893 w 1508539"/>
              <a:gd name="connsiteY137" fmla="*/ 465389 h 6858000"/>
              <a:gd name="connsiteX138" fmla="*/ 89816 w 1508539"/>
              <a:gd name="connsiteY138" fmla="*/ 424699 h 6858000"/>
              <a:gd name="connsiteX139" fmla="*/ 90191 w 1508539"/>
              <a:gd name="connsiteY139" fmla="*/ 404917 h 6858000"/>
              <a:gd name="connsiteX140" fmla="*/ 70148 w 1508539"/>
              <a:gd name="connsiteY140" fmla="*/ 367211 h 6858000"/>
              <a:gd name="connsiteX141" fmla="*/ 36452 w 1508539"/>
              <a:gd name="connsiteY141" fmla="*/ 268519 h 6858000"/>
              <a:gd name="connsiteX142" fmla="*/ 23935 w 1508539"/>
              <a:gd name="connsiteY142" fmla="*/ 160886 h 6858000"/>
              <a:gd name="connsiteX143" fmla="*/ 19312 w 1508539"/>
              <a:gd name="connsiteY143" fmla="*/ 47336 h 6858000"/>
              <a:gd name="connsiteX144" fmla="*/ 0 w 1508539"/>
              <a:gd name="connsiteY144"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45501 w 1508539"/>
              <a:gd name="connsiteY26" fmla="*/ 5934687 h 6858000"/>
              <a:gd name="connsiteX27" fmla="*/ 379513 w 1508539"/>
              <a:gd name="connsiteY27" fmla="*/ 5765594 h 6858000"/>
              <a:gd name="connsiteX28" fmla="*/ 411349 w 1508539"/>
              <a:gd name="connsiteY28" fmla="*/ 5693685 h 6858000"/>
              <a:gd name="connsiteX29" fmla="*/ 431404 w 1508539"/>
              <a:gd name="connsiteY29" fmla="*/ 5665173 h 6858000"/>
              <a:gd name="connsiteX30" fmla="*/ 465121 w 1508539"/>
              <a:gd name="connsiteY30" fmla="*/ 5563435 h 6858000"/>
              <a:gd name="connsiteX31" fmla="*/ 494626 w 1508539"/>
              <a:gd name="connsiteY31" fmla="*/ 5476393 h 6858000"/>
              <a:gd name="connsiteX32" fmla="*/ 525819 w 1508539"/>
              <a:gd name="connsiteY32" fmla="*/ 5396260 h 6858000"/>
              <a:gd name="connsiteX33" fmla="*/ 541800 w 1508539"/>
              <a:gd name="connsiteY33" fmla="*/ 5330009 h 6858000"/>
              <a:gd name="connsiteX34" fmla="*/ 575293 w 1508539"/>
              <a:gd name="connsiteY34" fmla="*/ 5273739 h 6858000"/>
              <a:gd name="connsiteX35" fmla="*/ 584892 w 1508539"/>
              <a:gd name="connsiteY35" fmla="*/ 5241779 h 6858000"/>
              <a:gd name="connsiteX36" fmla="*/ 596118 w 1508539"/>
              <a:gd name="connsiteY36" fmla="*/ 5225268 h 6858000"/>
              <a:gd name="connsiteX37" fmla="*/ 597138 w 1508539"/>
              <a:gd name="connsiteY37" fmla="*/ 5217684 h 6858000"/>
              <a:gd name="connsiteX38" fmla="*/ 604479 w 1508539"/>
              <a:gd name="connsiteY38" fmla="*/ 5193377 h 6858000"/>
              <a:gd name="connsiteX39" fmla="*/ 607782 w 1508539"/>
              <a:gd name="connsiteY39" fmla="*/ 5179288 h 6858000"/>
              <a:gd name="connsiteX40" fmla="*/ 608766 w 1508539"/>
              <a:gd name="connsiteY40" fmla="*/ 5173621 h 6858000"/>
              <a:gd name="connsiteX41" fmla="*/ 604400 w 1508539"/>
              <a:gd name="connsiteY41" fmla="*/ 5159961 h 6858000"/>
              <a:gd name="connsiteX42" fmla="*/ 611077 w 1508539"/>
              <a:gd name="connsiteY42" fmla="*/ 5144295 h 6858000"/>
              <a:gd name="connsiteX43" fmla="*/ 608010 w 1508539"/>
              <a:gd name="connsiteY43" fmla="*/ 5125185 h 6858000"/>
              <a:gd name="connsiteX44" fmla="*/ 614840 w 1508539"/>
              <a:gd name="connsiteY44" fmla="*/ 5121884 h 6858000"/>
              <a:gd name="connsiteX45" fmla="*/ 621876 w 1508539"/>
              <a:gd name="connsiteY45" fmla="*/ 5067850 h 6858000"/>
              <a:gd name="connsiteX46" fmla="*/ 624607 w 1508539"/>
              <a:gd name="connsiteY46" fmla="*/ 5060861 h 6858000"/>
              <a:gd name="connsiteX47" fmla="*/ 621311 w 1508539"/>
              <a:gd name="connsiteY47" fmla="*/ 5034192 h 6858000"/>
              <a:gd name="connsiteX48" fmla="*/ 622865 w 1508539"/>
              <a:gd name="connsiteY48" fmla="*/ 4993030 h 6858000"/>
              <a:gd name="connsiteX49" fmla="*/ 629774 w 1508539"/>
              <a:gd name="connsiteY49" fmla="*/ 4946844 h 6858000"/>
              <a:gd name="connsiteX50" fmla="*/ 625630 w 1508539"/>
              <a:gd name="connsiteY50" fmla="*/ 4932692 h 6858000"/>
              <a:gd name="connsiteX51" fmla="*/ 641033 w 1508539"/>
              <a:gd name="connsiteY51" fmla="*/ 4858827 h 6858000"/>
              <a:gd name="connsiteX52" fmla="*/ 646936 w 1508539"/>
              <a:gd name="connsiteY52" fmla="*/ 4821170 h 6858000"/>
              <a:gd name="connsiteX53" fmla="*/ 651669 w 1508539"/>
              <a:gd name="connsiteY53" fmla="*/ 4780965 h 6858000"/>
              <a:gd name="connsiteX54" fmla="*/ 652962 w 1508539"/>
              <a:gd name="connsiteY54" fmla="*/ 4750867 h 6858000"/>
              <a:gd name="connsiteX55" fmla="*/ 650769 w 1508539"/>
              <a:gd name="connsiteY55" fmla="*/ 4690749 h 6858000"/>
              <a:gd name="connsiteX56" fmla="*/ 646249 w 1508539"/>
              <a:gd name="connsiteY56" fmla="*/ 4584173 h 6858000"/>
              <a:gd name="connsiteX57" fmla="*/ 641332 w 1508539"/>
              <a:gd name="connsiteY57" fmla="*/ 4444346 h 6858000"/>
              <a:gd name="connsiteX58" fmla="*/ 637897 w 1508539"/>
              <a:gd name="connsiteY58" fmla="*/ 4375228 h 6858000"/>
              <a:gd name="connsiteX59" fmla="*/ 618550 w 1508539"/>
              <a:gd name="connsiteY59" fmla="*/ 4214165 h 6858000"/>
              <a:gd name="connsiteX60" fmla="*/ 622623 w 1508539"/>
              <a:gd name="connsiteY60" fmla="*/ 4090296 h 6858000"/>
              <a:gd name="connsiteX61" fmla="*/ 607879 w 1508539"/>
              <a:gd name="connsiteY61" fmla="*/ 4033999 h 6858000"/>
              <a:gd name="connsiteX62" fmla="*/ 609028 w 1508539"/>
              <a:gd name="connsiteY62" fmla="*/ 4031933 h 6858000"/>
              <a:gd name="connsiteX63" fmla="*/ 607604 w 1508539"/>
              <a:gd name="connsiteY63" fmla="*/ 4013953 h 6858000"/>
              <a:gd name="connsiteX64" fmla="*/ 593899 w 1508539"/>
              <a:gd name="connsiteY64" fmla="*/ 3974753 h 6858000"/>
              <a:gd name="connsiteX65" fmla="*/ 595497 w 1508539"/>
              <a:gd name="connsiteY65" fmla="*/ 3969950 h 6858000"/>
              <a:gd name="connsiteX66" fmla="*/ 588919 w 1508539"/>
              <a:gd name="connsiteY66" fmla="*/ 3933779 h 6858000"/>
              <a:gd name="connsiteX67" fmla="*/ 590250 w 1508539"/>
              <a:gd name="connsiteY67" fmla="*/ 3933093 h 6858000"/>
              <a:gd name="connsiteX68" fmla="*/ 594604 w 1508539"/>
              <a:gd name="connsiteY68" fmla="*/ 3922082 h 6858000"/>
              <a:gd name="connsiteX69" fmla="*/ 599682 w 1508539"/>
              <a:gd name="connsiteY69" fmla="*/ 3901461 h 6858000"/>
              <a:gd name="connsiteX70" fmla="*/ 622276 w 1508539"/>
              <a:gd name="connsiteY70" fmla="*/ 3813873 h 6858000"/>
              <a:gd name="connsiteX71" fmla="*/ 621701 w 1508539"/>
              <a:gd name="connsiteY71" fmla="*/ 3806161 h 6858000"/>
              <a:gd name="connsiteX72" fmla="*/ 622008 w 1508539"/>
              <a:gd name="connsiteY72" fmla="*/ 3805957 h 6858000"/>
              <a:gd name="connsiteX73" fmla="*/ 622035 w 1508539"/>
              <a:gd name="connsiteY73" fmla="*/ 3797724 h 6858000"/>
              <a:gd name="connsiteX74" fmla="*/ 620650 w 1508539"/>
              <a:gd name="connsiteY74" fmla="*/ 3792098 h 6858000"/>
              <a:gd name="connsiteX75" fmla="*/ 619534 w 1508539"/>
              <a:gd name="connsiteY75" fmla="*/ 3777135 h 6858000"/>
              <a:gd name="connsiteX76" fmla="*/ 621267 w 1508539"/>
              <a:gd name="connsiteY76" fmla="*/ 3771656 h 6858000"/>
              <a:gd name="connsiteX77" fmla="*/ 625010 w 1508539"/>
              <a:gd name="connsiteY77" fmla="*/ 3769007 h 6858000"/>
              <a:gd name="connsiteX78" fmla="*/ 624476 w 1508539"/>
              <a:gd name="connsiteY78" fmla="*/ 3767709 h 6858000"/>
              <a:gd name="connsiteX79" fmla="*/ 633172 w 1508539"/>
              <a:gd name="connsiteY79" fmla="*/ 3738082 h 6858000"/>
              <a:gd name="connsiteX80" fmla="*/ 640518 w 1508539"/>
              <a:gd name="connsiteY80" fmla="*/ 3673397 h 6858000"/>
              <a:gd name="connsiteX81" fmla="*/ 639814 w 1508539"/>
              <a:gd name="connsiteY81" fmla="*/ 3637109 h 6858000"/>
              <a:gd name="connsiteX82" fmla="*/ 643257 w 1508539"/>
              <a:gd name="connsiteY82" fmla="*/ 3536883 h 6858000"/>
              <a:gd name="connsiteX83" fmla="*/ 650795 w 1508539"/>
              <a:gd name="connsiteY83" fmla="*/ 3435652 h 6858000"/>
              <a:gd name="connsiteX84" fmla="*/ 652466 w 1508539"/>
              <a:gd name="connsiteY84" fmla="*/ 3307769 h 6858000"/>
              <a:gd name="connsiteX85" fmla="*/ 670029 w 1508539"/>
              <a:gd name="connsiteY85" fmla="*/ 3250522 h 6858000"/>
              <a:gd name="connsiteX86" fmla="*/ 670454 w 1508539"/>
              <a:gd name="connsiteY86" fmla="*/ 3229163 h 6858000"/>
              <a:gd name="connsiteX87" fmla="*/ 672277 w 1508539"/>
              <a:gd name="connsiteY87" fmla="*/ 3217217 h 6858000"/>
              <a:gd name="connsiteX88" fmla="*/ 659112 w 1508539"/>
              <a:gd name="connsiteY88" fmla="*/ 3183755 h 6858000"/>
              <a:gd name="connsiteX89" fmla="*/ 659613 w 1508539"/>
              <a:gd name="connsiteY89" fmla="*/ 3178642 h 6858000"/>
              <a:gd name="connsiteX90" fmla="*/ 647213 w 1508539"/>
              <a:gd name="connsiteY90" fmla="*/ 3158586 h 6858000"/>
              <a:gd name="connsiteX91" fmla="*/ 632398 w 1508539"/>
              <a:gd name="connsiteY91" fmla="*/ 3129034 h 6858000"/>
              <a:gd name="connsiteX92" fmla="*/ 633063 w 1508539"/>
              <a:gd name="connsiteY92" fmla="*/ 3126682 h 6858000"/>
              <a:gd name="connsiteX93" fmla="*/ 623931 w 1508539"/>
              <a:gd name="connsiteY93" fmla="*/ 3114519 h 6858000"/>
              <a:gd name="connsiteX94" fmla="*/ 610540 w 1508539"/>
              <a:gd name="connsiteY94" fmla="*/ 3106272 h 6858000"/>
              <a:gd name="connsiteX95" fmla="*/ 583270 w 1508539"/>
              <a:gd name="connsiteY95" fmla="*/ 2958185 h 6858000"/>
              <a:gd name="connsiteX96" fmla="*/ 525884 w 1508539"/>
              <a:gd name="connsiteY96" fmla="*/ 2762989 h 6858000"/>
              <a:gd name="connsiteX97" fmla="*/ 474802 w 1508539"/>
              <a:gd name="connsiteY97" fmla="*/ 2554718 h 6858000"/>
              <a:gd name="connsiteX98" fmla="*/ 454896 w 1508539"/>
              <a:gd name="connsiteY98" fmla="*/ 2485734 h 6858000"/>
              <a:gd name="connsiteX99" fmla="*/ 445619 w 1508539"/>
              <a:gd name="connsiteY99" fmla="*/ 2447068 h 6858000"/>
              <a:gd name="connsiteX100" fmla="*/ 432580 w 1508539"/>
              <a:gd name="connsiteY100" fmla="*/ 2425819 h 6858000"/>
              <a:gd name="connsiteX101" fmla="*/ 438579 w 1508539"/>
              <a:gd name="connsiteY101" fmla="*/ 2402874 h 6858000"/>
              <a:gd name="connsiteX102" fmla="*/ 441191 w 1508539"/>
              <a:gd name="connsiteY102" fmla="*/ 2381443 h 6858000"/>
              <a:gd name="connsiteX103" fmla="*/ 417520 w 1508539"/>
              <a:gd name="connsiteY103" fmla="*/ 2261920 h 6858000"/>
              <a:gd name="connsiteX104" fmla="*/ 407407 w 1508539"/>
              <a:gd name="connsiteY104" fmla="*/ 2195378 h 6858000"/>
              <a:gd name="connsiteX105" fmla="*/ 391624 w 1508539"/>
              <a:gd name="connsiteY105" fmla="*/ 2155135 h 6858000"/>
              <a:gd name="connsiteX106" fmla="*/ 389082 w 1508539"/>
              <a:gd name="connsiteY106" fmla="*/ 2118008 h 6858000"/>
              <a:gd name="connsiteX107" fmla="*/ 390075 w 1508539"/>
              <a:gd name="connsiteY107" fmla="*/ 2050531 h 6858000"/>
              <a:gd name="connsiteX108" fmla="*/ 381881 w 1508539"/>
              <a:gd name="connsiteY108" fmla="*/ 1963269 h 6858000"/>
              <a:gd name="connsiteX109" fmla="*/ 363059 w 1508539"/>
              <a:gd name="connsiteY109" fmla="*/ 1906352 h 6858000"/>
              <a:gd name="connsiteX110" fmla="*/ 339616 w 1508539"/>
              <a:gd name="connsiteY110" fmla="*/ 1861531 h 6858000"/>
              <a:gd name="connsiteX111" fmla="*/ 293415 w 1508539"/>
              <a:gd name="connsiteY111" fmla="*/ 1732919 h 6858000"/>
              <a:gd name="connsiteX112" fmla="*/ 265726 w 1508539"/>
              <a:gd name="connsiteY112" fmla="*/ 1663540 h 6858000"/>
              <a:gd name="connsiteX113" fmla="*/ 264852 w 1508539"/>
              <a:gd name="connsiteY113" fmla="*/ 1615777 h 6858000"/>
              <a:gd name="connsiteX114" fmla="*/ 245647 w 1508539"/>
              <a:gd name="connsiteY114" fmla="*/ 1563678 h 6858000"/>
              <a:gd name="connsiteX115" fmla="*/ 258727 w 1508539"/>
              <a:gd name="connsiteY115" fmla="*/ 1519474 h 6858000"/>
              <a:gd name="connsiteX116" fmla="*/ 251469 w 1508539"/>
              <a:gd name="connsiteY116" fmla="*/ 1477995 h 6858000"/>
              <a:gd name="connsiteX117" fmla="*/ 237554 w 1508539"/>
              <a:gd name="connsiteY117" fmla="*/ 1373769 h 6858000"/>
              <a:gd name="connsiteX118" fmla="*/ 245861 w 1508539"/>
              <a:gd name="connsiteY118" fmla="*/ 1307086 h 6858000"/>
              <a:gd name="connsiteX119" fmla="*/ 247049 w 1508539"/>
              <a:gd name="connsiteY119" fmla="*/ 1189033 h 6858000"/>
              <a:gd name="connsiteX120" fmla="*/ 251734 w 1508539"/>
              <a:gd name="connsiteY120" fmla="*/ 1168288 h 6858000"/>
              <a:gd name="connsiteX121" fmla="*/ 244016 w 1508539"/>
              <a:gd name="connsiteY121" fmla="*/ 1142577 h 6858000"/>
              <a:gd name="connsiteX122" fmla="*/ 233322 w 1508539"/>
              <a:gd name="connsiteY122" fmla="*/ 1088484 h 6858000"/>
              <a:gd name="connsiteX123" fmla="*/ 222058 w 1508539"/>
              <a:gd name="connsiteY123" fmla="*/ 1016103 h 6858000"/>
              <a:gd name="connsiteX124" fmla="*/ 223514 w 1508539"/>
              <a:gd name="connsiteY124" fmla="*/ 932283 h 6858000"/>
              <a:gd name="connsiteX125" fmla="*/ 225750 w 1508539"/>
              <a:gd name="connsiteY125" fmla="*/ 915925 h 6858000"/>
              <a:gd name="connsiteX126" fmla="*/ 218379 w 1508539"/>
              <a:gd name="connsiteY126" fmla="*/ 896999 h 6858000"/>
              <a:gd name="connsiteX127" fmla="*/ 187787 w 1508539"/>
              <a:gd name="connsiteY127" fmla="*/ 821517 h 6858000"/>
              <a:gd name="connsiteX128" fmla="*/ 166737 w 1508539"/>
              <a:gd name="connsiteY128" fmla="*/ 751353 h 6858000"/>
              <a:gd name="connsiteX129" fmla="*/ 166295 w 1508539"/>
              <a:gd name="connsiteY129" fmla="*/ 721230 h 6858000"/>
              <a:gd name="connsiteX130" fmla="*/ 151966 w 1508539"/>
              <a:gd name="connsiteY130" fmla="*/ 681659 h 6858000"/>
              <a:gd name="connsiteX131" fmla="*/ 137385 w 1508539"/>
              <a:gd name="connsiteY131" fmla="*/ 635218 h 6858000"/>
              <a:gd name="connsiteX132" fmla="*/ 142396 w 1508539"/>
              <a:gd name="connsiteY132" fmla="*/ 613763 h 6858000"/>
              <a:gd name="connsiteX133" fmla="*/ 128338 w 1508539"/>
              <a:gd name="connsiteY133" fmla="*/ 598582 h 6858000"/>
              <a:gd name="connsiteX134" fmla="*/ 128019 w 1508539"/>
              <a:gd name="connsiteY134" fmla="*/ 576846 h 6858000"/>
              <a:gd name="connsiteX135" fmla="*/ 107645 w 1508539"/>
              <a:gd name="connsiteY135" fmla="*/ 530055 h 6858000"/>
              <a:gd name="connsiteX136" fmla="*/ 106893 w 1508539"/>
              <a:gd name="connsiteY136" fmla="*/ 465389 h 6858000"/>
              <a:gd name="connsiteX137" fmla="*/ 89816 w 1508539"/>
              <a:gd name="connsiteY137" fmla="*/ 424699 h 6858000"/>
              <a:gd name="connsiteX138" fmla="*/ 90191 w 1508539"/>
              <a:gd name="connsiteY138" fmla="*/ 404917 h 6858000"/>
              <a:gd name="connsiteX139" fmla="*/ 70148 w 1508539"/>
              <a:gd name="connsiteY139" fmla="*/ 367211 h 6858000"/>
              <a:gd name="connsiteX140" fmla="*/ 36452 w 1508539"/>
              <a:gd name="connsiteY140" fmla="*/ 268519 h 6858000"/>
              <a:gd name="connsiteX141" fmla="*/ 23935 w 1508539"/>
              <a:gd name="connsiteY141" fmla="*/ 160886 h 6858000"/>
              <a:gd name="connsiteX142" fmla="*/ 19312 w 1508539"/>
              <a:gd name="connsiteY142" fmla="*/ 47336 h 6858000"/>
              <a:gd name="connsiteX143" fmla="*/ 0 w 1508539"/>
              <a:gd name="connsiteY143"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45501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08411 w 1508539"/>
              <a:gd name="connsiteY27" fmla="*/ 570490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90557 w 1508539"/>
              <a:gd name="connsiteY23" fmla="*/ 6153037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08411 w 1508539"/>
              <a:gd name="connsiteY27" fmla="*/ 570490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64248 w 1508539"/>
              <a:gd name="connsiteY7" fmla="*/ 6574442 h 6858000"/>
              <a:gd name="connsiteX8" fmla="*/ 164588 w 1508539"/>
              <a:gd name="connsiteY8" fmla="*/ 6568530 h 6858000"/>
              <a:gd name="connsiteX9" fmla="*/ 166997 w 1508539"/>
              <a:gd name="connsiteY9" fmla="*/ 6560674 h 6858000"/>
              <a:gd name="connsiteX10" fmla="*/ 167342 w 1508539"/>
              <a:gd name="connsiteY10" fmla="*/ 6560598 h 6858000"/>
              <a:gd name="connsiteX11" fmla="*/ 201349 w 1508539"/>
              <a:gd name="connsiteY11" fmla="*/ 6530567 h 6858000"/>
              <a:gd name="connsiteX12" fmla="*/ 215389 w 1508539"/>
              <a:gd name="connsiteY12" fmla="*/ 6478062 h 6858000"/>
              <a:gd name="connsiteX13" fmla="*/ 226078 w 1508539"/>
              <a:gd name="connsiteY13" fmla="*/ 6460325 h 6858000"/>
              <a:gd name="connsiteX14" fmla="*/ 233311 w 1508539"/>
              <a:gd name="connsiteY14" fmla="*/ 6451488 h 6858000"/>
              <a:gd name="connsiteX15" fmla="*/ 234746 w 1508539"/>
              <a:gd name="connsiteY15" fmla="*/ 6451348 h 6858000"/>
              <a:gd name="connsiteX16" fmla="*/ 239104 w 1508539"/>
              <a:gd name="connsiteY16" fmla="*/ 6414240 h 6858000"/>
              <a:gd name="connsiteX17" fmla="*/ 241880 w 1508539"/>
              <a:gd name="connsiteY17" fmla="*/ 6384857 h 6858000"/>
              <a:gd name="connsiteX18" fmla="*/ 240591 w 1508539"/>
              <a:gd name="connsiteY18" fmla="*/ 6367510 h 6858000"/>
              <a:gd name="connsiteX19" fmla="*/ 244471 w 1508539"/>
              <a:gd name="connsiteY19" fmla="*/ 6349778 h 6858000"/>
              <a:gd name="connsiteX20" fmla="*/ 246136 w 1508539"/>
              <a:gd name="connsiteY20" fmla="*/ 6348250 h 6858000"/>
              <a:gd name="connsiteX21" fmla="*/ 262170 w 1508539"/>
              <a:gd name="connsiteY21" fmla="*/ 6281972 h 6858000"/>
              <a:gd name="connsiteX22" fmla="*/ 290557 w 1508539"/>
              <a:gd name="connsiteY22" fmla="*/ 6153037 h 6858000"/>
              <a:gd name="connsiteX23" fmla="*/ 314428 w 1508539"/>
              <a:gd name="connsiteY23" fmla="*/ 6113913 h 6858000"/>
              <a:gd name="connsiteX24" fmla="*/ 318721 w 1508539"/>
              <a:gd name="connsiteY24" fmla="*/ 6028119 h 6858000"/>
              <a:gd name="connsiteX25" fmla="*/ 363126 w 1508539"/>
              <a:gd name="connsiteY25" fmla="*/ 5934687 h 6858000"/>
              <a:gd name="connsiteX26" fmla="*/ 408411 w 1508539"/>
              <a:gd name="connsiteY26" fmla="*/ 5704905 h 6858000"/>
              <a:gd name="connsiteX27" fmla="*/ 431404 w 1508539"/>
              <a:gd name="connsiteY27" fmla="*/ 5665173 h 6858000"/>
              <a:gd name="connsiteX28" fmla="*/ 465121 w 1508539"/>
              <a:gd name="connsiteY28" fmla="*/ 5563435 h 6858000"/>
              <a:gd name="connsiteX29" fmla="*/ 494626 w 1508539"/>
              <a:gd name="connsiteY29" fmla="*/ 5476393 h 6858000"/>
              <a:gd name="connsiteX30" fmla="*/ 525819 w 1508539"/>
              <a:gd name="connsiteY30" fmla="*/ 5396260 h 6858000"/>
              <a:gd name="connsiteX31" fmla="*/ 541800 w 1508539"/>
              <a:gd name="connsiteY31" fmla="*/ 5330009 h 6858000"/>
              <a:gd name="connsiteX32" fmla="*/ 575293 w 1508539"/>
              <a:gd name="connsiteY32" fmla="*/ 5273739 h 6858000"/>
              <a:gd name="connsiteX33" fmla="*/ 584892 w 1508539"/>
              <a:gd name="connsiteY33" fmla="*/ 5241779 h 6858000"/>
              <a:gd name="connsiteX34" fmla="*/ 596118 w 1508539"/>
              <a:gd name="connsiteY34" fmla="*/ 5225268 h 6858000"/>
              <a:gd name="connsiteX35" fmla="*/ 597138 w 1508539"/>
              <a:gd name="connsiteY35" fmla="*/ 5217684 h 6858000"/>
              <a:gd name="connsiteX36" fmla="*/ 604479 w 1508539"/>
              <a:gd name="connsiteY36" fmla="*/ 5193377 h 6858000"/>
              <a:gd name="connsiteX37" fmla="*/ 607782 w 1508539"/>
              <a:gd name="connsiteY37" fmla="*/ 5179288 h 6858000"/>
              <a:gd name="connsiteX38" fmla="*/ 608766 w 1508539"/>
              <a:gd name="connsiteY38" fmla="*/ 5173621 h 6858000"/>
              <a:gd name="connsiteX39" fmla="*/ 604400 w 1508539"/>
              <a:gd name="connsiteY39" fmla="*/ 5159961 h 6858000"/>
              <a:gd name="connsiteX40" fmla="*/ 611077 w 1508539"/>
              <a:gd name="connsiteY40" fmla="*/ 5144295 h 6858000"/>
              <a:gd name="connsiteX41" fmla="*/ 608010 w 1508539"/>
              <a:gd name="connsiteY41" fmla="*/ 5125185 h 6858000"/>
              <a:gd name="connsiteX42" fmla="*/ 614840 w 1508539"/>
              <a:gd name="connsiteY42" fmla="*/ 5121884 h 6858000"/>
              <a:gd name="connsiteX43" fmla="*/ 621876 w 1508539"/>
              <a:gd name="connsiteY43" fmla="*/ 5067850 h 6858000"/>
              <a:gd name="connsiteX44" fmla="*/ 624607 w 1508539"/>
              <a:gd name="connsiteY44" fmla="*/ 5060861 h 6858000"/>
              <a:gd name="connsiteX45" fmla="*/ 621311 w 1508539"/>
              <a:gd name="connsiteY45" fmla="*/ 5034192 h 6858000"/>
              <a:gd name="connsiteX46" fmla="*/ 622865 w 1508539"/>
              <a:gd name="connsiteY46" fmla="*/ 4993030 h 6858000"/>
              <a:gd name="connsiteX47" fmla="*/ 629774 w 1508539"/>
              <a:gd name="connsiteY47" fmla="*/ 4946844 h 6858000"/>
              <a:gd name="connsiteX48" fmla="*/ 625630 w 1508539"/>
              <a:gd name="connsiteY48" fmla="*/ 4932692 h 6858000"/>
              <a:gd name="connsiteX49" fmla="*/ 641033 w 1508539"/>
              <a:gd name="connsiteY49" fmla="*/ 4858827 h 6858000"/>
              <a:gd name="connsiteX50" fmla="*/ 646936 w 1508539"/>
              <a:gd name="connsiteY50" fmla="*/ 4821170 h 6858000"/>
              <a:gd name="connsiteX51" fmla="*/ 651669 w 1508539"/>
              <a:gd name="connsiteY51" fmla="*/ 4780965 h 6858000"/>
              <a:gd name="connsiteX52" fmla="*/ 652962 w 1508539"/>
              <a:gd name="connsiteY52" fmla="*/ 4750867 h 6858000"/>
              <a:gd name="connsiteX53" fmla="*/ 650769 w 1508539"/>
              <a:gd name="connsiteY53" fmla="*/ 4690749 h 6858000"/>
              <a:gd name="connsiteX54" fmla="*/ 646249 w 1508539"/>
              <a:gd name="connsiteY54" fmla="*/ 4584173 h 6858000"/>
              <a:gd name="connsiteX55" fmla="*/ 641332 w 1508539"/>
              <a:gd name="connsiteY55" fmla="*/ 4444346 h 6858000"/>
              <a:gd name="connsiteX56" fmla="*/ 637897 w 1508539"/>
              <a:gd name="connsiteY56" fmla="*/ 4375228 h 6858000"/>
              <a:gd name="connsiteX57" fmla="*/ 618550 w 1508539"/>
              <a:gd name="connsiteY57" fmla="*/ 4214165 h 6858000"/>
              <a:gd name="connsiteX58" fmla="*/ 622623 w 1508539"/>
              <a:gd name="connsiteY58" fmla="*/ 4090296 h 6858000"/>
              <a:gd name="connsiteX59" fmla="*/ 607879 w 1508539"/>
              <a:gd name="connsiteY59" fmla="*/ 4033999 h 6858000"/>
              <a:gd name="connsiteX60" fmla="*/ 609028 w 1508539"/>
              <a:gd name="connsiteY60" fmla="*/ 4031933 h 6858000"/>
              <a:gd name="connsiteX61" fmla="*/ 607604 w 1508539"/>
              <a:gd name="connsiteY61" fmla="*/ 4013953 h 6858000"/>
              <a:gd name="connsiteX62" fmla="*/ 593899 w 1508539"/>
              <a:gd name="connsiteY62" fmla="*/ 3974753 h 6858000"/>
              <a:gd name="connsiteX63" fmla="*/ 595497 w 1508539"/>
              <a:gd name="connsiteY63" fmla="*/ 3969950 h 6858000"/>
              <a:gd name="connsiteX64" fmla="*/ 588919 w 1508539"/>
              <a:gd name="connsiteY64" fmla="*/ 3933779 h 6858000"/>
              <a:gd name="connsiteX65" fmla="*/ 590250 w 1508539"/>
              <a:gd name="connsiteY65" fmla="*/ 3933093 h 6858000"/>
              <a:gd name="connsiteX66" fmla="*/ 594604 w 1508539"/>
              <a:gd name="connsiteY66" fmla="*/ 3922082 h 6858000"/>
              <a:gd name="connsiteX67" fmla="*/ 599682 w 1508539"/>
              <a:gd name="connsiteY67" fmla="*/ 3901461 h 6858000"/>
              <a:gd name="connsiteX68" fmla="*/ 622276 w 1508539"/>
              <a:gd name="connsiteY68" fmla="*/ 3813873 h 6858000"/>
              <a:gd name="connsiteX69" fmla="*/ 621701 w 1508539"/>
              <a:gd name="connsiteY69" fmla="*/ 3806161 h 6858000"/>
              <a:gd name="connsiteX70" fmla="*/ 622008 w 1508539"/>
              <a:gd name="connsiteY70" fmla="*/ 3805957 h 6858000"/>
              <a:gd name="connsiteX71" fmla="*/ 622035 w 1508539"/>
              <a:gd name="connsiteY71" fmla="*/ 3797724 h 6858000"/>
              <a:gd name="connsiteX72" fmla="*/ 620650 w 1508539"/>
              <a:gd name="connsiteY72" fmla="*/ 3792098 h 6858000"/>
              <a:gd name="connsiteX73" fmla="*/ 619534 w 1508539"/>
              <a:gd name="connsiteY73" fmla="*/ 3777135 h 6858000"/>
              <a:gd name="connsiteX74" fmla="*/ 621267 w 1508539"/>
              <a:gd name="connsiteY74" fmla="*/ 3771656 h 6858000"/>
              <a:gd name="connsiteX75" fmla="*/ 625010 w 1508539"/>
              <a:gd name="connsiteY75" fmla="*/ 3769007 h 6858000"/>
              <a:gd name="connsiteX76" fmla="*/ 624476 w 1508539"/>
              <a:gd name="connsiteY76" fmla="*/ 3767709 h 6858000"/>
              <a:gd name="connsiteX77" fmla="*/ 633172 w 1508539"/>
              <a:gd name="connsiteY77" fmla="*/ 3738082 h 6858000"/>
              <a:gd name="connsiteX78" fmla="*/ 640518 w 1508539"/>
              <a:gd name="connsiteY78" fmla="*/ 3673397 h 6858000"/>
              <a:gd name="connsiteX79" fmla="*/ 639814 w 1508539"/>
              <a:gd name="connsiteY79" fmla="*/ 3637109 h 6858000"/>
              <a:gd name="connsiteX80" fmla="*/ 643257 w 1508539"/>
              <a:gd name="connsiteY80" fmla="*/ 3536883 h 6858000"/>
              <a:gd name="connsiteX81" fmla="*/ 650795 w 1508539"/>
              <a:gd name="connsiteY81" fmla="*/ 3435652 h 6858000"/>
              <a:gd name="connsiteX82" fmla="*/ 652466 w 1508539"/>
              <a:gd name="connsiteY82" fmla="*/ 3307769 h 6858000"/>
              <a:gd name="connsiteX83" fmla="*/ 670029 w 1508539"/>
              <a:gd name="connsiteY83" fmla="*/ 3250522 h 6858000"/>
              <a:gd name="connsiteX84" fmla="*/ 670454 w 1508539"/>
              <a:gd name="connsiteY84" fmla="*/ 3229163 h 6858000"/>
              <a:gd name="connsiteX85" fmla="*/ 672277 w 1508539"/>
              <a:gd name="connsiteY85" fmla="*/ 3217217 h 6858000"/>
              <a:gd name="connsiteX86" fmla="*/ 659112 w 1508539"/>
              <a:gd name="connsiteY86" fmla="*/ 3183755 h 6858000"/>
              <a:gd name="connsiteX87" fmla="*/ 659613 w 1508539"/>
              <a:gd name="connsiteY87" fmla="*/ 3178642 h 6858000"/>
              <a:gd name="connsiteX88" fmla="*/ 647213 w 1508539"/>
              <a:gd name="connsiteY88" fmla="*/ 3158586 h 6858000"/>
              <a:gd name="connsiteX89" fmla="*/ 632398 w 1508539"/>
              <a:gd name="connsiteY89" fmla="*/ 3129034 h 6858000"/>
              <a:gd name="connsiteX90" fmla="*/ 633063 w 1508539"/>
              <a:gd name="connsiteY90" fmla="*/ 3126682 h 6858000"/>
              <a:gd name="connsiteX91" fmla="*/ 623931 w 1508539"/>
              <a:gd name="connsiteY91" fmla="*/ 3114519 h 6858000"/>
              <a:gd name="connsiteX92" fmla="*/ 610540 w 1508539"/>
              <a:gd name="connsiteY92" fmla="*/ 3106272 h 6858000"/>
              <a:gd name="connsiteX93" fmla="*/ 583270 w 1508539"/>
              <a:gd name="connsiteY93" fmla="*/ 2958185 h 6858000"/>
              <a:gd name="connsiteX94" fmla="*/ 525884 w 1508539"/>
              <a:gd name="connsiteY94" fmla="*/ 2762989 h 6858000"/>
              <a:gd name="connsiteX95" fmla="*/ 474802 w 1508539"/>
              <a:gd name="connsiteY95" fmla="*/ 2554718 h 6858000"/>
              <a:gd name="connsiteX96" fmla="*/ 454896 w 1508539"/>
              <a:gd name="connsiteY96" fmla="*/ 2485734 h 6858000"/>
              <a:gd name="connsiteX97" fmla="*/ 445619 w 1508539"/>
              <a:gd name="connsiteY97" fmla="*/ 2447068 h 6858000"/>
              <a:gd name="connsiteX98" fmla="*/ 432580 w 1508539"/>
              <a:gd name="connsiteY98" fmla="*/ 2425819 h 6858000"/>
              <a:gd name="connsiteX99" fmla="*/ 438579 w 1508539"/>
              <a:gd name="connsiteY99" fmla="*/ 2402874 h 6858000"/>
              <a:gd name="connsiteX100" fmla="*/ 441191 w 1508539"/>
              <a:gd name="connsiteY100" fmla="*/ 2381443 h 6858000"/>
              <a:gd name="connsiteX101" fmla="*/ 417520 w 1508539"/>
              <a:gd name="connsiteY101" fmla="*/ 2261920 h 6858000"/>
              <a:gd name="connsiteX102" fmla="*/ 407407 w 1508539"/>
              <a:gd name="connsiteY102" fmla="*/ 2195378 h 6858000"/>
              <a:gd name="connsiteX103" fmla="*/ 391624 w 1508539"/>
              <a:gd name="connsiteY103" fmla="*/ 2155135 h 6858000"/>
              <a:gd name="connsiteX104" fmla="*/ 389082 w 1508539"/>
              <a:gd name="connsiteY104" fmla="*/ 2118008 h 6858000"/>
              <a:gd name="connsiteX105" fmla="*/ 390075 w 1508539"/>
              <a:gd name="connsiteY105" fmla="*/ 2050531 h 6858000"/>
              <a:gd name="connsiteX106" fmla="*/ 381881 w 1508539"/>
              <a:gd name="connsiteY106" fmla="*/ 1963269 h 6858000"/>
              <a:gd name="connsiteX107" fmla="*/ 363059 w 1508539"/>
              <a:gd name="connsiteY107" fmla="*/ 1906352 h 6858000"/>
              <a:gd name="connsiteX108" fmla="*/ 339616 w 1508539"/>
              <a:gd name="connsiteY108" fmla="*/ 1861531 h 6858000"/>
              <a:gd name="connsiteX109" fmla="*/ 293415 w 1508539"/>
              <a:gd name="connsiteY109" fmla="*/ 1732919 h 6858000"/>
              <a:gd name="connsiteX110" fmla="*/ 265726 w 1508539"/>
              <a:gd name="connsiteY110" fmla="*/ 1663540 h 6858000"/>
              <a:gd name="connsiteX111" fmla="*/ 264852 w 1508539"/>
              <a:gd name="connsiteY111" fmla="*/ 1615777 h 6858000"/>
              <a:gd name="connsiteX112" fmla="*/ 245647 w 1508539"/>
              <a:gd name="connsiteY112" fmla="*/ 1563678 h 6858000"/>
              <a:gd name="connsiteX113" fmla="*/ 258727 w 1508539"/>
              <a:gd name="connsiteY113" fmla="*/ 1519474 h 6858000"/>
              <a:gd name="connsiteX114" fmla="*/ 251469 w 1508539"/>
              <a:gd name="connsiteY114" fmla="*/ 1477995 h 6858000"/>
              <a:gd name="connsiteX115" fmla="*/ 237554 w 1508539"/>
              <a:gd name="connsiteY115" fmla="*/ 1373769 h 6858000"/>
              <a:gd name="connsiteX116" fmla="*/ 245861 w 1508539"/>
              <a:gd name="connsiteY116" fmla="*/ 1307086 h 6858000"/>
              <a:gd name="connsiteX117" fmla="*/ 247049 w 1508539"/>
              <a:gd name="connsiteY117" fmla="*/ 1189033 h 6858000"/>
              <a:gd name="connsiteX118" fmla="*/ 251734 w 1508539"/>
              <a:gd name="connsiteY118" fmla="*/ 1168288 h 6858000"/>
              <a:gd name="connsiteX119" fmla="*/ 244016 w 1508539"/>
              <a:gd name="connsiteY119" fmla="*/ 1142577 h 6858000"/>
              <a:gd name="connsiteX120" fmla="*/ 233322 w 1508539"/>
              <a:gd name="connsiteY120" fmla="*/ 1088484 h 6858000"/>
              <a:gd name="connsiteX121" fmla="*/ 222058 w 1508539"/>
              <a:gd name="connsiteY121" fmla="*/ 1016103 h 6858000"/>
              <a:gd name="connsiteX122" fmla="*/ 223514 w 1508539"/>
              <a:gd name="connsiteY122" fmla="*/ 932283 h 6858000"/>
              <a:gd name="connsiteX123" fmla="*/ 225750 w 1508539"/>
              <a:gd name="connsiteY123" fmla="*/ 915925 h 6858000"/>
              <a:gd name="connsiteX124" fmla="*/ 218379 w 1508539"/>
              <a:gd name="connsiteY124" fmla="*/ 896999 h 6858000"/>
              <a:gd name="connsiteX125" fmla="*/ 187787 w 1508539"/>
              <a:gd name="connsiteY125" fmla="*/ 821517 h 6858000"/>
              <a:gd name="connsiteX126" fmla="*/ 166737 w 1508539"/>
              <a:gd name="connsiteY126" fmla="*/ 751353 h 6858000"/>
              <a:gd name="connsiteX127" fmla="*/ 166295 w 1508539"/>
              <a:gd name="connsiteY127" fmla="*/ 721230 h 6858000"/>
              <a:gd name="connsiteX128" fmla="*/ 151966 w 1508539"/>
              <a:gd name="connsiteY128" fmla="*/ 681659 h 6858000"/>
              <a:gd name="connsiteX129" fmla="*/ 137385 w 1508539"/>
              <a:gd name="connsiteY129" fmla="*/ 635218 h 6858000"/>
              <a:gd name="connsiteX130" fmla="*/ 142396 w 1508539"/>
              <a:gd name="connsiteY130" fmla="*/ 613763 h 6858000"/>
              <a:gd name="connsiteX131" fmla="*/ 128338 w 1508539"/>
              <a:gd name="connsiteY131" fmla="*/ 598582 h 6858000"/>
              <a:gd name="connsiteX132" fmla="*/ 128019 w 1508539"/>
              <a:gd name="connsiteY132" fmla="*/ 576846 h 6858000"/>
              <a:gd name="connsiteX133" fmla="*/ 107645 w 1508539"/>
              <a:gd name="connsiteY133" fmla="*/ 530055 h 6858000"/>
              <a:gd name="connsiteX134" fmla="*/ 106893 w 1508539"/>
              <a:gd name="connsiteY134" fmla="*/ 465389 h 6858000"/>
              <a:gd name="connsiteX135" fmla="*/ 89816 w 1508539"/>
              <a:gd name="connsiteY135" fmla="*/ 424699 h 6858000"/>
              <a:gd name="connsiteX136" fmla="*/ 90191 w 1508539"/>
              <a:gd name="connsiteY136" fmla="*/ 404917 h 6858000"/>
              <a:gd name="connsiteX137" fmla="*/ 70148 w 1508539"/>
              <a:gd name="connsiteY137" fmla="*/ 367211 h 6858000"/>
              <a:gd name="connsiteX138" fmla="*/ 36452 w 1508539"/>
              <a:gd name="connsiteY138" fmla="*/ 268519 h 6858000"/>
              <a:gd name="connsiteX139" fmla="*/ 23935 w 1508539"/>
              <a:gd name="connsiteY139" fmla="*/ 160886 h 6858000"/>
              <a:gd name="connsiteX140" fmla="*/ 19312 w 1508539"/>
              <a:gd name="connsiteY140" fmla="*/ 47336 h 6858000"/>
              <a:gd name="connsiteX141" fmla="*/ 0 w 1508539"/>
              <a:gd name="connsiteY141"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64248 w 1508539"/>
              <a:gd name="connsiteY7" fmla="*/ 6574442 h 6858000"/>
              <a:gd name="connsiteX8" fmla="*/ 164588 w 1508539"/>
              <a:gd name="connsiteY8" fmla="*/ 6568530 h 6858000"/>
              <a:gd name="connsiteX9" fmla="*/ 166997 w 1508539"/>
              <a:gd name="connsiteY9" fmla="*/ 6560674 h 6858000"/>
              <a:gd name="connsiteX10" fmla="*/ 201349 w 1508539"/>
              <a:gd name="connsiteY10" fmla="*/ 6530567 h 6858000"/>
              <a:gd name="connsiteX11" fmla="*/ 215389 w 1508539"/>
              <a:gd name="connsiteY11" fmla="*/ 6478062 h 6858000"/>
              <a:gd name="connsiteX12" fmla="*/ 226078 w 1508539"/>
              <a:gd name="connsiteY12" fmla="*/ 6460325 h 6858000"/>
              <a:gd name="connsiteX13" fmla="*/ 233311 w 1508539"/>
              <a:gd name="connsiteY13" fmla="*/ 6451488 h 6858000"/>
              <a:gd name="connsiteX14" fmla="*/ 234746 w 1508539"/>
              <a:gd name="connsiteY14" fmla="*/ 6451348 h 6858000"/>
              <a:gd name="connsiteX15" fmla="*/ 239104 w 1508539"/>
              <a:gd name="connsiteY15" fmla="*/ 6414240 h 6858000"/>
              <a:gd name="connsiteX16" fmla="*/ 241880 w 1508539"/>
              <a:gd name="connsiteY16" fmla="*/ 6384857 h 6858000"/>
              <a:gd name="connsiteX17" fmla="*/ 240591 w 1508539"/>
              <a:gd name="connsiteY17" fmla="*/ 6367510 h 6858000"/>
              <a:gd name="connsiteX18" fmla="*/ 244471 w 1508539"/>
              <a:gd name="connsiteY18" fmla="*/ 6349778 h 6858000"/>
              <a:gd name="connsiteX19" fmla="*/ 246136 w 1508539"/>
              <a:gd name="connsiteY19" fmla="*/ 6348250 h 6858000"/>
              <a:gd name="connsiteX20" fmla="*/ 262170 w 1508539"/>
              <a:gd name="connsiteY20" fmla="*/ 6281972 h 6858000"/>
              <a:gd name="connsiteX21" fmla="*/ 290557 w 1508539"/>
              <a:gd name="connsiteY21" fmla="*/ 6153037 h 6858000"/>
              <a:gd name="connsiteX22" fmla="*/ 314428 w 1508539"/>
              <a:gd name="connsiteY22" fmla="*/ 6113913 h 6858000"/>
              <a:gd name="connsiteX23" fmla="*/ 318721 w 1508539"/>
              <a:gd name="connsiteY23" fmla="*/ 6028119 h 6858000"/>
              <a:gd name="connsiteX24" fmla="*/ 363126 w 1508539"/>
              <a:gd name="connsiteY24" fmla="*/ 5934687 h 6858000"/>
              <a:gd name="connsiteX25" fmla="*/ 408411 w 1508539"/>
              <a:gd name="connsiteY25" fmla="*/ 5704905 h 6858000"/>
              <a:gd name="connsiteX26" fmla="*/ 431404 w 1508539"/>
              <a:gd name="connsiteY26" fmla="*/ 5665173 h 6858000"/>
              <a:gd name="connsiteX27" fmla="*/ 465121 w 1508539"/>
              <a:gd name="connsiteY27" fmla="*/ 5563435 h 6858000"/>
              <a:gd name="connsiteX28" fmla="*/ 494626 w 1508539"/>
              <a:gd name="connsiteY28" fmla="*/ 5476393 h 6858000"/>
              <a:gd name="connsiteX29" fmla="*/ 525819 w 1508539"/>
              <a:gd name="connsiteY29" fmla="*/ 5396260 h 6858000"/>
              <a:gd name="connsiteX30" fmla="*/ 541800 w 1508539"/>
              <a:gd name="connsiteY30" fmla="*/ 5330009 h 6858000"/>
              <a:gd name="connsiteX31" fmla="*/ 575293 w 1508539"/>
              <a:gd name="connsiteY31" fmla="*/ 5273739 h 6858000"/>
              <a:gd name="connsiteX32" fmla="*/ 584892 w 1508539"/>
              <a:gd name="connsiteY32" fmla="*/ 5241779 h 6858000"/>
              <a:gd name="connsiteX33" fmla="*/ 596118 w 1508539"/>
              <a:gd name="connsiteY33" fmla="*/ 5225268 h 6858000"/>
              <a:gd name="connsiteX34" fmla="*/ 597138 w 1508539"/>
              <a:gd name="connsiteY34" fmla="*/ 5217684 h 6858000"/>
              <a:gd name="connsiteX35" fmla="*/ 604479 w 1508539"/>
              <a:gd name="connsiteY35" fmla="*/ 5193377 h 6858000"/>
              <a:gd name="connsiteX36" fmla="*/ 607782 w 1508539"/>
              <a:gd name="connsiteY36" fmla="*/ 5179288 h 6858000"/>
              <a:gd name="connsiteX37" fmla="*/ 608766 w 1508539"/>
              <a:gd name="connsiteY37" fmla="*/ 5173621 h 6858000"/>
              <a:gd name="connsiteX38" fmla="*/ 604400 w 1508539"/>
              <a:gd name="connsiteY38" fmla="*/ 5159961 h 6858000"/>
              <a:gd name="connsiteX39" fmla="*/ 611077 w 1508539"/>
              <a:gd name="connsiteY39" fmla="*/ 5144295 h 6858000"/>
              <a:gd name="connsiteX40" fmla="*/ 608010 w 1508539"/>
              <a:gd name="connsiteY40" fmla="*/ 5125185 h 6858000"/>
              <a:gd name="connsiteX41" fmla="*/ 614840 w 1508539"/>
              <a:gd name="connsiteY41" fmla="*/ 5121884 h 6858000"/>
              <a:gd name="connsiteX42" fmla="*/ 621876 w 1508539"/>
              <a:gd name="connsiteY42" fmla="*/ 5067850 h 6858000"/>
              <a:gd name="connsiteX43" fmla="*/ 624607 w 1508539"/>
              <a:gd name="connsiteY43" fmla="*/ 5060861 h 6858000"/>
              <a:gd name="connsiteX44" fmla="*/ 621311 w 1508539"/>
              <a:gd name="connsiteY44" fmla="*/ 5034192 h 6858000"/>
              <a:gd name="connsiteX45" fmla="*/ 622865 w 1508539"/>
              <a:gd name="connsiteY45" fmla="*/ 4993030 h 6858000"/>
              <a:gd name="connsiteX46" fmla="*/ 629774 w 1508539"/>
              <a:gd name="connsiteY46" fmla="*/ 4946844 h 6858000"/>
              <a:gd name="connsiteX47" fmla="*/ 625630 w 1508539"/>
              <a:gd name="connsiteY47" fmla="*/ 4932692 h 6858000"/>
              <a:gd name="connsiteX48" fmla="*/ 641033 w 1508539"/>
              <a:gd name="connsiteY48" fmla="*/ 4858827 h 6858000"/>
              <a:gd name="connsiteX49" fmla="*/ 646936 w 1508539"/>
              <a:gd name="connsiteY49" fmla="*/ 4821170 h 6858000"/>
              <a:gd name="connsiteX50" fmla="*/ 651669 w 1508539"/>
              <a:gd name="connsiteY50" fmla="*/ 4780965 h 6858000"/>
              <a:gd name="connsiteX51" fmla="*/ 652962 w 1508539"/>
              <a:gd name="connsiteY51" fmla="*/ 4750867 h 6858000"/>
              <a:gd name="connsiteX52" fmla="*/ 650769 w 1508539"/>
              <a:gd name="connsiteY52" fmla="*/ 4690749 h 6858000"/>
              <a:gd name="connsiteX53" fmla="*/ 646249 w 1508539"/>
              <a:gd name="connsiteY53" fmla="*/ 4584173 h 6858000"/>
              <a:gd name="connsiteX54" fmla="*/ 641332 w 1508539"/>
              <a:gd name="connsiteY54" fmla="*/ 4444346 h 6858000"/>
              <a:gd name="connsiteX55" fmla="*/ 637897 w 1508539"/>
              <a:gd name="connsiteY55" fmla="*/ 4375228 h 6858000"/>
              <a:gd name="connsiteX56" fmla="*/ 618550 w 1508539"/>
              <a:gd name="connsiteY56" fmla="*/ 4214165 h 6858000"/>
              <a:gd name="connsiteX57" fmla="*/ 622623 w 1508539"/>
              <a:gd name="connsiteY57" fmla="*/ 4090296 h 6858000"/>
              <a:gd name="connsiteX58" fmla="*/ 607879 w 1508539"/>
              <a:gd name="connsiteY58" fmla="*/ 4033999 h 6858000"/>
              <a:gd name="connsiteX59" fmla="*/ 609028 w 1508539"/>
              <a:gd name="connsiteY59" fmla="*/ 4031933 h 6858000"/>
              <a:gd name="connsiteX60" fmla="*/ 607604 w 1508539"/>
              <a:gd name="connsiteY60" fmla="*/ 4013953 h 6858000"/>
              <a:gd name="connsiteX61" fmla="*/ 593899 w 1508539"/>
              <a:gd name="connsiteY61" fmla="*/ 3974753 h 6858000"/>
              <a:gd name="connsiteX62" fmla="*/ 595497 w 1508539"/>
              <a:gd name="connsiteY62" fmla="*/ 3969950 h 6858000"/>
              <a:gd name="connsiteX63" fmla="*/ 588919 w 1508539"/>
              <a:gd name="connsiteY63" fmla="*/ 3933779 h 6858000"/>
              <a:gd name="connsiteX64" fmla="*/ 590250 w 1508539"/>
              <a:gd name="connsiteY64" fmla="*/ 3933093 h 6858000"/>
              <a:gd name="connsiteX65" fmla="*/ 594604 w 1508539"/>
              <a:gd name="connsiteY65" fmla="*/ 3922082 h 6858000"/>
              <a:gd name="connsiteX66" fmla="*/ 599682 w 1508539"/>
              <a:gd name="connsiteY66" fmla="*/ 3901461 h 6858000"/>
              <a:gd name="connsiteX67" fmla="*/ 622276 w 1508539"/>
              <a:gd name="connsiteY67" fmla="*/ 3813873 h 6858000"/>
              <a:gd name="connsiteX68" fmla="*/ 621701 w 1508539"/>
              <a:gd name="connsiteY68" fmla="*/ 3806161 h 6858000"/>
              <a:gd name="connsiteX69" fmla="*/ 622008 w 1508539"/>
              <a:gd name="connsiteY69" fmla="*/ 3805957 h 6858000"/>
              <a:gd name="connsiteX70" fmla="*/ 622035 w 1508539"/>
              <a:gd name="connsiteY70" fmla="*/ 3797724 h 6858000"/>
              <a:gd name="connsiteX71" fmla="*/ 620650 w 1508539"/>
              <a:gd name="connsiteY71" fmla="*/ 3792098 h 6858000"/>
              <a:gd name="connsiteX72" fmla="*/ 619534 w 1508539"/>
              <a:gd name="connsiteY72" fmla="*/ 3777135 h 6858000"/>
              <a:gd name="connsiteX73" fmla="*/ 621267 w 1508539"/>
              <a:gd name="connsiteY73" fmla="*/ 3771656 h 6858000"/>
              <a:gd name="connsiteX74" fmla="*/ 625010 w 1508539"/>
              <a:gd name="connsiteY74" fmla="*/ 3769007 h 6858000"/>
              <a:gd name="connsiteX75" fmla="*/ 624476 w 1508539"/>
              <a:gd name="connsiteY75" fmla="*/ 3767709 h 6858000"/>
              <a:gd name="connsiteX76" fmla="*/ 633172 w 1508539"/>
              <a:gd name="connsiteY76" fmla="*/ 3738082 h 6858000"/>
              <a:gd name="connsiteX77" fmla="*/ 640518 w 1508539"/>
              <a:gd name="connsiteY77" fmla="*/ 3673397 h 6858000"/>
              <a:gd name="connsiteX78" fmla="*/ 639814 w 1508539"/>
              <a:gd name="connsiteY78" fmla="*/ 3637109 h 6858000"/>
              <a:gd name="connsiteX79" fmla="*/ 643257 w 1508539"/>
              <a:gd name="connsiteY79" fmla="*/ 3536883 h 6858000"/>
              <a:gd name="connsiteX80" fmla="*/ 650795 w 1508539"/>
              <a:gd name="connsiteY80" fmla="*/ 3435652 h 6858000"/>
              <a:gd name="connsiteX81" fmla="*/ 652466 w 1508539"/>
              <a:gd name="connsiteY81" fmla="*/ 3307769 h 6858000"/>
              <a:gd name="connsiteX82" fmla="*/ 670029 w 1508539"/>
              <a:gd name="connsiteY82" fmla="*/ 3250522 h 6858000"/>
              <a:gd name="connsiteX83" fmla="*/ 670454 w 1508539"/>
              <a:gd name="connsiteY83" fmla="*/ 3229163 h 6858000"/>
              <a:gd name="connsiteX84" fmla="*/ 672277 w 1508539"/>
              <a:gd name="connsiteY84" fmla="*/ 3217217 h 6858000"/>
              <a:gd name="connsiteX85" fmla="*/ 659112 w 1508539"/>
              <a:gd name="connsiteY85" fmla="*/ 3183755 h 6858000"/>
              <a:gd name="connsiteX86" fmla="*/ 659613 w 1508539"/>
              <a:gd name="connsiteY86" fmla="*/ 3178642 h 6858000"/>
              <a:gd name="connsiteX87" fmla="*/ 647213 w 1508539"/>
              <a:gd name="connsiteY87" fmla="*/ 3158586 h 6858000"/>
              <a:gd name="connsiteX88" fmla="*/ 632398 w 1508539"/>
              <a:gd name="connsiteY88" fmla="*/ 3129034 h 6858000"/>
              <a:gd name="connsiteX89" fmla="*/ 633063 w 1508539"/>
              <a:gd name="connsiteY89" fmla="*/ 3126682 h 6858000"/>
              <a:gd name="connsiteX90" fmla="*/ 623931 w 1508539"/>
              <a:gd name="connsiteY90" fmla="*/ 3114519 h 6858000"/>
              <a:gd name="connsiteX91" fmla="*/ 610540 w 1508539"/>
              <a:gd name="connsiteY91" fmla="*/ 3106272 h 6858000"/>
              <a:gd name="connsiteX92" fmla="*/ 583270 w 1508539"/>
              <a:gd name="connsiteY92" fmla="*/ 2958185 h 6858000"/>
              <a:gd name="connsiteX93" fmla="*/ 525884 w 1508539"/>
              <a:gd name="connsiteY93" fmla="*/ 2762989 h 6858000"/>
              <a:gd name="connsiteX94" fmla="*/ 474802 w 1508539"/>
              <a:gd name="connsiteY94" fmla="*/ 2554718 h 6858000"/>
              <a:gd name="connsiteX95" fmla="*/ 454896 w 1508539"/>
              <a:gd name="connsiteY95" fmla="*/ 2485734 h 6858000"/>
              <a:gd name="connsiteX96" fmla="*/ 445619 w 1508539"/>
              <a:gd name="connsiteY96" fmla="*/ 2447068 h 6858000"/>
              <a:gd name="connsiteX97" fmla="*/ 432580 w 1508539"/>
              <a:gd name="connsiteY97" fmla="*/ 2425819 h 6858000"/>
              <a:gd name="connsiteX98" fmla="*/ 438579 w 1508539"/>
              <a:gd name="connsiteY98" fmla="*/ 2402874 h 6858000"/>
              <a:gd name="connsiteX99" fmla="*/ 441191 w 1508539"/>
              <a:gd name="connsiteY99" fmla="*/ 2381443 h 6858000"/>
              <a:gd name="connsiteX100" fmla="*/ 417520 w 1508539"/>
              <a:gd name="connsiteY100" fmla="*/ 2261920 h 6858000"/>
              <a:gd name="connsiteX101" fmla="*/ 407407 w 1508539"/>
              <a:gd name="connsiteY101" fmla="*/ 2195378 h 6858000"/>
              <a:gd name="connsiteX102" fmla="*/ 391624 w 1508539"/>
              <a:gd name="connsiteY102" fmla="*/ 2155135 h 6858000"/>
              <a:gd name="connsiteX103" fmla="*/ 389082 w 1508539"/>
              <a:gd name="connsiteY103" fmla="*/ 2118008 h 6858000"/>
              <a:gd name="connsiteX104" fmla="*/ 390075 w 1508539"/>
              <a:gd name="connsiteY104" fmla="*/ 2050531 h 6858000"/>
              <a:gd name="connsiteX105" fmla="*/ 381881 w 1508539"/>
              <a:gd name="connsiteY105" fmla="*/ 1963269 h 6858000"/>
              <a:gd name="connsiteX106" fmla="*/ 363059 w 1508539"/>
              <a:gd name="connsiteY106" fmla="*/ 1906352 h 6858000"/>
              <a:gd name="connsiteX107" fmla="*/ 339616 w 1508539"/>
              <a:gd name="connsiteY107" fmla="*/ 1861531 h 6858000"/>
              <a:gd name="connsiteX108" fmla="*/ 293415 w 1508539"/>
              <a:gd name="connsiteY108" fmla="*/ 1732919 h 6858000"/>
              <a:gd name="connsiteX109" fmla="*/ 265726 w 1508539"/>
              <a:gd name="connsiteY109" fmla="*/ 1663540 h 6858000"/>
              <a:gd name="connsiteX110" fmla="*/ 264852 w 1508539"/>
              <a:gd name="connsiteY110" fmla="*/ 1615777 h 6858000"/>
              <a:gd name="connsiteX111" fmla="*/ 245647 w 1508539"/>
              <a:gd name="connsiteY111" fmla="*/ 1563678 h 6858000"/>
              <a:gd name="connsiteX112" fmla="*/ 258727 w 1508539"/>
              <a:gd name="connsiteY112" fmla="*/ 1519474 h 6858000"/>
              <a:gd name="connsiteX113" fmla="*/ 251469 w 1508539"/>
              <a:gd name="connsiteY113" fmla="*/ 1477995 h 6858000"/>
              <a:gd name="connsiteX114" fmla="*/ 237554 w 1508539"/>
              <a:gd name="connsiteY114" fmla="*/ 1373769 h 6858000"/>
              <a:gd name="connsiteX115" fmla="*/ 245861 w 1508539"/>
              <a:gd name="connsiteY115" fmla="*/ 1307086 h 6858000"/>
              <a:gd name="connsiteX116" fmla="*/ 247049 w 1508539"/>
              <a:gd name="connsiteY116" fmla="*/ 1189033 h 6858000"/>
              <a:gd name="connsiteX117" fmla="*/ 251734 w 1508539"/>
              <a:gd name="connsiteY117" fmla="*/ 1168288 h 6858000"/>
              <a:gd name="connsiteX118" fmla="*/ 244016 w 1508539"/>
              <a:gd name="connsiteY118" fmla="*/ 1142577 h 6858000"/>
              <a:gd name="connsiteX119" fmla="*/ 233322 w 1508539"/>
              <a:gd name="connsiteY119" fmla="*/ 1088484 h 6858000"/>
              <a:gd name="connsiteX120" fmla="*/ 222058 w 1508539"/>
              <a:gd name="connsiteY120" fmla="*/ 1016103 h 6858000"/>
              <a:gd name="connsiteX121" fmla="*/ 223514 w 1508539"/>
              <a:gd name="connsiteY121" fmla="*/ 932283 h 6858000"/>
              <a:gd name="connsiteX122" fmla="*/ 225750 w 1508539"/>
              <a:gd name="connsiteY122" fmla="*/ 915925 h 6858000"/>
              <a:gd name="connsiteX123" fmla="*/ 218379 w 1508539"/>
              <a:gd name="connsiteY123" fmla="*/ 896999 h 6858000"/>
              <a:gd name="connsiteX124" fmla="*/ 187787 w 1508539"/>
              <a:gd name="connsiteY124" fmla="*/ 821517 h 6858000"/>
              <a:gd name="connsiteX125" fmla="*/ 166737 w 1508539"/>
              <a:gd name="connsiteY125" fmla="*/ 751353 h 6858000"/>
              <a:gd name="connsiteX126" fmla="*/ 166295 w 1508539"/>
              <a:gd name="connsiteY126" fmla="*/ 721230 h 6858000"/>
              <a:gd name="connsiteX127" fmla="*/ 151966 w 1508539"/>
              <a:gd name="connsiteY127" fmla="*/ 681659 h 6858000"/>
              <a:gd name="connsiteX128" fmla="*/ 137385 w 1508539"/>
              <a:gd name="connsiteY128" fmla="*/ 635218 h 6858000"/>
              <a:gd name="connsiteX129" fmla="*/ 142396 w 1508539"/>
              <a:gd name="connsiteY129" fmla="*/ 613763 h 6858000"/>
              <a:gd name="connsiteX130" fmla="*/ 128338 w 1508539"/>
              <a:gd name="connsiteY130" fmla="*/ 598582 h 6858000"/>
              <a:gd name="connsiteX131" fmla="*/ 128019 w 1508539"/>
              <a:gd name="connsiteY131" fmla="*/ 576846 h 6858000"/>
              <a:gd name="connsiteX132" fmla="*/ 107645 w 1508539"/>
              <a:gd name="connsiteY132" fmla="*/ 530055 h 6858000"/>
              <a:gd name="connsiteX133" fmla="*/ 106893 w 1508539"/>
              <a:gd name="connsiteY133" fmla="*/ 465389 h 6858000"/>
              <a:gd name="connsiteX134" fmla="*/ 89816 w 1508539"/>
              <a:gd name="connsiteY134" fmla="*/ 424699 h 6858000"/>
              <a:gd name="connsiteX135" fmla="*/ 90191 w 1508539"/>
              <a:gd name="connsiteY135" fmla="*/ 404917 h 6858000"/>
              <a:gd name="connsiteX136" fmla="*/ 70148 w 1508539"/>
              <a:gd name="connsiteY136" fmla="*/ 367211 h 6858000"/>
              <a:gd name="connsiteX137" fmla="*/ 36452 w 1508539"/>
              <a:gd name="connsiteY137" fmla="*/ 268519 h 6858000"/>
              <a:gd name="connsiteX138" fmla="*/ 23935 w 1508539"/>
              <a:gd name="connsiteY138" fmla="*/ 160886 h 6858000"/>
              <a:gd name="connsiteX139" fmla="*/ 19312 w 1508539"/>
              <a:gd name="connsiteY139" fmla="*/ 47336 h 6858000"/>
              <a:gd name="connsiteX140" fmla="*/ 0 w 1508539"/>
              <a:gd name="connsiteY140"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4248 w 1508539"/>
              <a:gd name="connsiteY6" fmla="*/ 6574442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164588 w 1508539"/>
              <a:gd name="connsiteY7" fmla="*/ 6568530 h 6858000"/>
              <a:gd name="connsiteX8" fmla="*/ 340301 w 1508539"/>
              <a:gd name="connsiteY8" fmla="*/ 657260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40301 w 1508539"/>
              <a:gd name="connsiteY8" fmla="*/ 657260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233311 w 1508539"/>
              <a:gd name="connsiteY12" fmla="*/ 6451488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504057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14428 w 1508539"/>
              <a:gd name="connsiteY21" fmla="*/ 6113913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93326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93326 w 1508539"/>
              <a:gd name="connsiteY5" fmla="*/ 6737706 h 6858000"/>
              <a:gd name="connsiteX6" fmla="*/ 318065 w 1508539"/>
              <a:gd name="connsiteY6" fmla="*/ 6691589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164830 w 1491612"/>
              <a:gd name="connsiteY0" fmla="*/ 0 h 6858000"/>
              <a:gd name="connsiteX1" fmla="*/ 1491612 w 1491612"/>
              <a:gd name="connsiteY1" fmla="*/ 0 h 6858000"/>
              <a:gd name="connsiteX2" fmla="*/ 1491612 w 1491612"/>
              <a:gd name="connsiteY2" fmla="*/ 6858000 h 6858000"/>
              <a:gd name="connsiteX3" fmla="*/ 228306 w 1491612"/>
              <a:gd name="connsiteY3" fmla="*/ 6857735 h 6858000"/>
              <a:gd name="connsiteX4" fmla="*/ 264899 w 1491612"/>
              <a:gd name="connsiteY4" fmla="*/ 6776847 h 6858000"/>
              <a:gd name="connsiteX5" fmla="*/ 276399 w 1491612"/>
              <a:gd name="connsiteY5" fmla="*/ 6737706 h 6858000"/>
              <a:gd name="connsiteX6" fmla="*/ 301138 w 1491612"/>
              <a:gd name="connsiteY6" fmla="*/ 6691589 h 6858000"/>
              <a:gd name="connsiteX7" fmla="*/ 278695 w 1491612"/>
              <a:gd name="connsiteY7" fmla="*/ 6659970 h 6858000"/>
              <a:gd name="connsiteX8" fmla="*/ 293786 w 1491612"/>
              <a:gd name="connsiteY8" fmla="*/ 6636211 h 6858000"/>
              <a:gd name="connsiteX9" fmla="*/ 311230 w 1491612"/>
              <a:gd name="connsiteY9" fmla="*/ 6594177 h 6858000"/>
              <a:gd name="connsiteX10" fmla="*/ 325270 w 1491612"/>
              <a:gd name="connsiteY10" fmla="*/ 6557575 h 6858000"/>
              <a:gd name="connsiteX11" fmla="*/ 378227 w 1491612"/>
              <a:gd name="connsiteY11" fmla="*/ 6492130 h 6858000"/>
              <a:gd name="connsiteX12" fmla="*/ 393914 w 1491612"/>
              <a:gd name="connsiteY12" fmla="*/ 6431610 h 6858000"/>
              <a:gd name="connsiteX13" fmla="*/ 437619 w 1491612"/>
              <a:gd name="connsiteY13" fmla="*/ 6379786 h 6858000"/>
              <a:gd name="connsiteX14" fmla="*/ 420842 w 1491612"/>
              <a:gd name="connsiteY14" fmla="*/ 6334727 h 6858000"/>
              <a:gd name="connsiteX15" fmla="*/ 398257 w 1491612"/>
              <a:gd name="connsiteY15" fmla="*/ 6313295 h 6858000"/>
              <a:gd name="connsiteX16" fmla="*/ 405421 w 1491612"/>
              <a:gd name="connsiteY16" fmla="*/ 6280046 h 6858000"/>
              <a:gd name="connsiteX17" fmla="*/ 388166 w 1491612"/>
              <a:gd name="connsiteY17" fmla="*/ 6270265 h 6858000"/>
              <a:gd name="connsiteX18" fmla="*/ 415194 w 1491612"/>
              <a:gd name="connsiteY18" fmla="*/ 6252834 h 6858000"/>
              <a:gd name="connsiteX19" fmla="*/ 393186 w 1491612"/>
              <a:gd name="connsiteY19" fmla="*/ 6202459 h 6858000"/>
              <a:gd name="connsiteX20" fmla="*/ 391984 w 1491612"/>
              <a:gd name="connsiteY20" fmla="*/ 6153037 h 6858000"/>
              <a:gd name="connsiteX21" fmla="*/ 407399 w 1491612"/>
              <a:gd name="connsiteY21" fmla="*/ 6078132 h 6858000"/>
              <a:gd name="connsiteX22" fmla="*/ 394786 w 1491612"/>
              <a:gd name="connsiteY22" fmla="*/ 6028119 h 6858000"/>
              <a:gd name="connsiteX23" fmla="*/ 380015 w 1491612"/>
              <a:gd name="connsiteY23" fmla="*/ 5926735 h 6858000"/>
              <a:gd name="connsiteX24" fmla="*/ 429527 w 1491612"/>
              <a:gd name="connsiteY24" fmla="*/ 5712857 h 6858000"/>
              <a:gd name="connsiteX25" fmla="*/ 408602 w 1491612"/>
              <a:gd name="connsiteY25" fmla="*/ 5676393 h 6858000"/>
              <a:gd name="connsiteX26" fmla="*/ 448194 w 1491612"/>
              <a:gd name="connsiteY26" fmla="*/ 5563435 h 6858000"/>
              <a:gd name="connsiteX27" fmla="*/ 495324 w 1491612"/>
              <a:gd name="connsiteY27" fmla="*/ 5437125 h 6858000"/>
              <a:gd name="connsiteX28" fmla="*/ 508892 w 1491612"/>
              <a:gd name="connsiteY28" fmla="*/ 5396260 h 6858000"/>
              <a:gd name="connsiteX29" fmla="*/ 524873 w 1491612"/>
              <a:gd name="connsiteY29" fmla="*/ 5330009 h 6858000"/>
              <a:gd name="connsiteX30" fmla="*/ 558366 w 1491612"/>
              <a:gd name="connsiteY30" fmla="*/ 5273739 h 6858000"/>
              <a:gd name="connsiteX31" fmla="*/ 567965 w 1491612"/>
              <a:gd name="connsiteY31" fmla="*/ 5241779 h 6858000"/>
              <a:gd name="connsiteX32" fmla="*/ 579191 w 1491612"/>
              <a:gd name="connsiteY32" fmla="*/ 5225268 h 6858000"/>
              <a:gd name="connsiteX33" fmla="*/ 580211 w 1491612"/>
              <a:gd name="connsiteY33" fmla="*/ 5217684 h 6858000"/>
              <a:gd name="connsiteX34" fmla="*/ 587552 w 1491612"/>
              <a:gd name="connsiteY34" fmla="*/ 5193377 h 6858000"/>
              <a:gd name="connsiteX35" fmla="*/ 590855 w 1491612"/>
              <a:gd name="connsiteY35" fmla="*/ 5179288 h 6858000"/>
              <a:gd name="connsiteX36" fmla="*/ 591839 w 1491612"/>
              <a:gd name="connsiteY36" fmla="*/ 5173621 h 6858000"/>
              <a:gd name="connsiteX37" fmla="*/ 587473 w 1491612"/>
              <a:gd name="connsiteY37" fmla="*/ 5159961 h 6858000"/>
              <a:gd name="connsiteX38" fmla="*/ 594150 w 1491612"/>
              <a:gd name="connsiteY38" fmla="*/ 5144295 h 6858000"/>
              <a:gd name="connsiteX39" fmla="*/ 591083 w 1491612"/>
              <a:gd name="connsiteY39" fmla="*/ 5125185 h 6858000"/>
              <a:gd name="connsiteX40" fmla="*/ 597913 w 1491612"/>
              <a:gd name="connsiteY40" fmla="*/ 5121884 h 6858000"/>
              <a:gd name="connsiteX41" fmla="*/ 604949 w 1491612"/>
              <a:gd name="connsiteY41" fmla="*/ 5067850 h 6858000"/>
              <a:gd name="connsiteX42" fmla="*/ 607680 w 1491612"/>
              <a:gd name="connsiteY42" fmla="*/ 5060861 h 6858000"/>
              <a:gd name="connsiteX43" fmla="*/ 604384 w 1491612"/>
              <a:gd name="connsiteY43" fmla="*/ 5034192 h 6858000"/>
              <a:gd name="connsiteX44" fmla="*/ 605938 w 1491612"/>
              <a:gd name="connsiteY44" fmla="*/ 4993030 h 6858000"/>
              <a:gd name="connsiteX45" fmla="*/ 612847 w 1491612"/>
              <a:gd name="connsiteY45" fmla="*/ 4946844 h 6858000"/>
              <a:gd name="connsiteX46" fmla="*/ 608703 w 1491612"/>
              <a:gd name="connsiteY46" fmla="*/ 4932692 h 6858000"/>
              <a:gd name="connsiteX47" fmla="*/ 624106 w 1491612"/>
              <a:gd name="connsiteY47" fmla="*/ 4858827 h 6858000"/>
              <a:gd name="connsiteX48" fmla="*/ 630009 w 1491612"/>
              <a:gd name="connsiteY48" fmla="*/ 4821170 h 6858000"/>
              <a:gd name="connsiteX49" fmla="*/ 634742 w 1491612"/>
              <a:gd name="connsiteY49" fmla="*/ 4780965 h 6858000"/>
              <a:gd name="connsiteX50" fmla="*/ 636035 w 1491612"/>
              <a:gd name="connsiteY50" fmla="*/ 4750867 h 6858000"/>
              <a:gd name="connsiteX51" fmla="*/ 633842 w 1491612"/>
              <a:gd name="connsiteY51" fmla="*/ 4690749 h 6858000"/>
              <a:gd name="connsiteX52" fmla="*/ 629322 w 1491612"/>
              <a:gd name="connsiteY52" fmla="*/ 4584173 h 6858000"/>
              <a:gd name="connsiteX53" fmla="*/ 624405 w 1491612"/>
              <a:gd name="connsiteY53" fmla="*/ 4444346 h 6858000"/>
              <a:gd name="connsiteX54" fmla="*/ 620970 w 1491612"/>
              <a:gd name="connsiteY54" fmla="*/ 4375228 h 6858000"/>
              <a:gd name="connsiteX55" fmla="*/ 601623 w 1491612"/>
              <a:gd name="connsiteY55" fmla="*/ 4214165 h 6858000"/>
              <a:gd name="connsiteX56" fmla="*/ 605696 w 1491612"/>
              <a:gd name="connsiteY56" fmla="*/ 4090296 h 6858000"/>
              <a:gd name="connsiteX57" fmla="*/ 590952 w 1491612"/>
              <a:gd name="connsiteY57" fmla="*/ 4033999 h 6858000"/>
              <a:gd name="connsiteX58" fmla="*/ 592101 w 1491612"/>
              <a:gd name="connsiteY58" fmla="*/ 4031933 h 6858000"/>
              <a:gd name="connsiteX59" fmla="*/ 590677 w 1491612"/>
              <a:gd name="connsiteY59" fmla="*/ 4013953 h 6858000"/>
              <a:gd name="connsiteX60" fmla="*/ 576972 w 1491612"/>
              <a:gd name="connsiteY60" fmla="*/ 3974753 h 6858000"/>
              <a:gd name="connsiteX61" fmla="*/ 578570 w 1491612"/>
              <a:gd name="connsiteY61" fmla="*/ 3969950 h 6858000"/>
              <a:gd name="connsiteX62" fmla="*/ 571992 w 1491612"/>
              <a:gd name="connsiteY62" fmla="*/ 3933779 h 6858000"/>
              <a:gd name="connsiteX63" fmla="*/ 573323 w 1491612"/>
              <a:gd name="connsiteY63" fmla="*/ 3933093 h 6858000"/>
              <a:gd name="connsiteX64" fmla="*/ 577677 w 1491612"/>
              <a:gd name="connsiteY64" fmla="*/ 3922082 h 6858000"/>
              <a:gd name="connsiteX65" fmla="*/ 582755 w 1491612"/>
              <a:gd name="connsiteY65" fmla="*/ 3901461 h 6858000"/>
              <a:gd name="connsiteX66" fmla="*/ 605349 w 1491612"/>
              <a:gd name="connsiteY66" fmla="*/ 3813873 h 6858000"/>
              <a:gd name="connsiteX67" fmla="*/ 604774 w 1491612"/>
              <a:gd name="connsiteY67" fmla="*/ 3806161 h 6858000"/>
              <a:gd name="connsiteX68" fmla="*/ 605081 w 1491612"/>
              <a:gd name="connsiteY68" fmla="*/ 3805957 h 6858000"/>
              <a:gd name="connsiteX69" fmla="*/ 605108 w 1491612"/>
              <a:gd name="connsiteY69" fmla="*/ 3797724 h 6858000"/>
              <a:gd name="connsiteX70" fmla="*/ 603723 w 1491612"/>
              <a:gd name="connsiteY70" fmla="*/ 3792098 h 6858000"/>
              <a:gd name="connsiteX71" fmla="*/ 602607 w 1491612"/>
              <a:gd name="connsiteY71" fmla="*/ 3777135 h 6858000"/>
              <a:gd name="connsiteX72" fmla="*/ 604340 w 1491612"/>
              <a:gd name="connsiteY72" fmla="*/ 3771656 h 6858000"/>
              <a:gd name="connsiteX73" fmla="*/ 608083 w 1491612"/>
              <a:gd name="connsiteY73" fmla="*/ 3769007 h 6858000"/>
              <a:gd name="connsiteX74" fmla="*/ 607549 w 1491612"/>
              <a:gd name="connsiteY74" fmla="*/ 3767709 h 6858000"/>
              <a:gd name="connsiteX75" fmla="*/ 616245 w 1491612"/>
              <a:gd name="connsiteY75" fmla="*/ 3738082 h 6858000"/>
              <a:gd name="connsiteX76" fmla="*/ 623591 w 1491612"/>
              <a:gd name="connsiteY76" fmla="*/ 3673397 h 6858000"/>
              <a:gd name="connsiteX77" fmla="*/ 622887 w 1491612"/>
              <a:gd name="connsiteY77" fmla="*/ 3637109 h 6858000"/>
              <a:gd name="connsiteX78" fmla="*/ 626330 w 1491612"/>
              <a:gd name="connsiteY78" fmla="*/ 3536883 h 6858000"/>
              <a:gd name="connsiteX79" fmla="*/ 633868 w 1491612"/>
              <a:gd name="connsiteY79" fmla="*/ 3435652 h 6858000"/>
              <a:gd name="connsiteX80" fmla="*/ 635539 w 1491612"/>
              <a:gd name="connsiteY80" fmla="*/ 3307769 h 6858000"/>
              <a:gd name="connsiteX81" fmla="*/ 653102 w 1491612"/>
              <a:gd name="connsiteY81" fmla="*/ 3250522 h 6858000"/>
              <a:gd name="connsiteX82" fmla="*/ 653527 w 1491612"/>
              <a:gd name="connsiteY82" fmla="*/ 3229163 h 6858000"/>
              <a:gd name="connsiteX83" fmla="*/ 655350 w 1491612"/>
              <a:gd name="connsiteY83" fmla="*/ 3217217 h 6858000"/>
              <a:gd name="connsiteX84" fmla="*/ 642185 w 1491612"/>
              <a:gd name="connsiteY84" fmla="*/ 3183755 h 6858000"/>
              <a:gd name="connsiteX85" fmla="*/ 642686 w 1491612"/>
              <a:gd name="connsiteY85" fmla="*/ 3178642 h 6858000"/>
              <a:gd name="connsiteX86" fmla="*/ 630286 w 1491612"/>
              <a:gd name="connsiteY86" fmla="*/ 3158586 h 6858000"/>
              <a:gd name="connsiteX87" fmla="*/ 615471 w 1491612"/>
              <a:gd name="connsiteY87" fmla="*/ 3129034 h 6858000"/>
              <a:gd name="connsiteX88" fmla="*/ 616136 w 1491612"/>
              <a:gd name="connsiteY88" fmla="*/ 3126682 h 6858000"/>
              <a:gd name="connsiteX89" fmla="*/ 607004 w 1491612"/>
              <a:gd name="connsiteY89" fmla="*/ 3114519 h 6858000"/>
              <a:gd name="connsiteX90" fmla="*/ 593613 w 1491612"/>
              <a:gd name="connsiteY90" fmla="*/ 3106272 h 6858000"/>
              <a:gd name="connsiteX91" fmla="*/ 566343 w 1491612"/>
              <a:gd name="connsiteY91" fmla="*/ 2958185 h 6858000"/>
              <a:gd name="connsiteX92" fmla="*/ 508957 w 1491612"/>
              <a:gd name="connsiteY92" fmla="*/ 2762989 h 6858000"/>
              <a:gd name="connsiteX93" fmla="*/ 457875 w 1491612"/>
              <a:gd name="connsiteY93" fmla="*/ 2554718 h 6858000"/>
              <a:gd name="connsiteX94" fmla="*/ 437969 w 1491612"/>
              <a:gd name="connsiteY94" fmla="*/ 2485734 h 6858000"/>
              <a:gd name="connsiteX95" fmla="*/ 428692 w 1491612"/>
              <a:gd name="connsiteY95" fmla="*/ 2447068 h 6858000"/>
              <a:gd name="connsiteX96" fmla="*/ 415653 w 1491612"/>
              <a:gd name="connsiteY96" fmla="*/ 2425819 h 6858000"/>
              <a:gd name="connsiteX97" fmla="*/ 421652 w 1491612"/>
              <a:gd name="connsiteY97" fmla="*/ 2402874 h 6858000"/>
              <a:gd name="connsiteX98" fmla="*/ 424264 w 1491612"/>
              <a:gd name="connsiteY98" fmla="*/ 2381443 h 6858000"/>
              <a:gd name="connsiteX99" fmla="*/ 400593 w 1491612"/>
              <a:gd name="connsiteY99" fmla="*/ 2261920 h 6858000"/>
              <a:gd name="connsiteX100" fmla="*/ 390480 w 1491612"/>
              <a:gd name="connsiteY100" fmla="*/ 2195378 h 6858000"/>
              <a:gd name="connsiteX101" fmla="*/ 374697 w 1491612"/>
              <a:gd name="connsiteY101" fmla="*/ 2155135 h 6858000"/>
              <a:gd name="connsiteX102" fmla="*/ 372155 w 1491612"/>
              <a:gd name="connsiteY102" fmla="*/ 2118008 h 6858000"/>
              <a:gd name="connsiteX103" fmla="*/ 373148 w 1491612"/>
              <a:gd name="connsiteY103" fmla="*/ 2050531 h 6858000"/>
              <a:gd name="connsiteX104" fmla="*/ 364954 w 1491612"/>
              <a:gd name="connsiteY104" fmla="*/ 1963269 h 6858000"/>
              <a:gd name="connsiteX105" fmla="*/ 346132 w 1491612"/>
              <a:gd name="connsiteY105" fmla="*/ 1906352 h 6858000"/>
              <a:gd name="connsiteX106" fmla="*/ 322689 w 1491612"/>
              <a:gd name="connsiteY106" fmla="*/ 1861531 h 6858000"/>
              <a:gd name="connsiteX107" fmla="*/ 276488 w 1491612"/>
              <a:gd name="connsiteY107" fmla="*/ 1732919 h 6858000"/>
              <a:gd name="connsiteX108" fmla="*/ 248799 w 1491612"/>
              <a:gd name="connsiteY108" fmla="*/ 1663540 h 6858000"/>
              <a:gd name="connsiteX109" fmla="*/ 247925 w 1491612"/>
              <a:gd name="connsiteY109" fmla="*/ 1615777 h 6858000"/>
              <a:gd name="connsiteX110" fmla="*/ 228720 w 1491612"/>
              <a:gd name="connsiteY110" fmla="*/ 1563678 h 6858000"/>
              <a:gd name="connsiteX111" fmla="*/ 241800 w 1491612"/>
              <a:gd name="connsiteY111" fmla="*/ 1519474 h 6858000"/>
              <a:gd name="connsiteX112" fmla="*/ 234542 w 1491612"/>
              <a:gd name="connsiteY112" fmla="*/ 1477995 h 6858000"/>
              <a:gd name="connsiteX113" fmla="*/ 220627 w 1491612"/>
              <a:gd name="connsiteY113" fmla="*/ 1373769 h 6858000"/>
              <a:gd name="connsiteX114" fmla="*/ 228934 w 1491612"/>
              <a:gd name="connsiteY114" fmla="*/ 1307086 h 6858000"/>
              <a:gd name="connsiteX115" fmla="*/ 230122 w 1491612"/>
              <a:gd name="connsiteY115" fmla="*/ 1189033 h 6858000"/>
              <a:gd name="connsiteX116" fmla="*/ 234807 w 1491612"/>
              <a:gd name="connsiteY116" fmla="*/ 1168288 h 6858000"/>
              <a:gd name="connsiteX117" fmla="*/ 227089 w 1491612"/>
              <a:gd name="connsiteY117" fmla="*/ 1142577 h 6858000"/>
              <a:gd name="connsiteX118" fmla="*/ 216395 w 1491612"/>
              <a:gd name="connsiteY118" fmla="*/ 1088484 h 6858000"/>
              <a:gd name="connsiteX119" fmla="*/ 205131 w 1491612"/>
              <a:gd name="connsiteY119" fmla="*/ 1016103 h 6858000"/>
              <a:gd name="connsiteX120" fmla="*/ 206587 w 1491612"/>
              <a:gd name="connsiteY120" fmla="*/ 932283 h 6858000"/>
              <a:gd name="connsiteX121" fmla="*/ 208823 w 1491612"/>
              <a:gd name="connsiteY121" fmla="*/ 915925 h 6858000"/>
              <a:gd name="connsiteX122" fmla="*/ 201452 w 1491612"/>
              <a:gd name="connsiteY122" fmla="*/ 896999 h 6858000"/>
              <a:gd name="connsiteX123" fmla="*/ 170860 w 1491612"/>
              <a:gd name="connsiteY123" fmla="*/ 821517 h 6858000"/>
              <a:gd name="connsiteX124" fmla="*/ 149810 w 1491612"/>
              <a:gd name="connsiteY124" fmla="*/ 751353 h 6858000"/>
              <a:gd name="connsiteX125" fmla="*/ 149368 w 1491612"/>
              <a:gd name="connsiteY125" fmla="*/ 721230 h 6858000"/>
              <a:gd name="connsiteX126" fmla="*/ 135039 w 1491612"/>
              <a:gd name="connsiteY126" fmla="*/ 681659 h 6858000"/>
              <a:gd name="connsiteX127" fmla="*/ 120458 w 1491612"/>
              <a:gd name="connsiteY127" fmla="*/ 635218 h 6858000"/>
              <a:gd name="connsiteX128" fmla="*/ 125469 w 1491612"/>
              <a:gd name="connsiteY128" fmla="*/ 613763 h 6858000"/>
              <a:gd name="connsiteX129" fmla="*/ 111411 w 1491612"/>
              <a:gd name="connsiteY129" fmla="*/ 598582 h 6858000"/>
              <a:gd name="connsiteX130" fmla="*/ 111092 w 1491612"/>
              <a:gd name="connsiteY130" fmla="*/ 576846 h 6858000"/>
              <a:gd name="connsiteX131" fmla="*/ 90718 w 1491612"/>
              <a:gd name="connsiteY131" fmla="*/ 530055 h 6858000"/>
              <a:gd name="connsiteX132" fmla="*/ 89966 w 1491612"/>
              <a:gd name="connsiteY132" fmla="*/ 465389 h 6858000"/>
              <a:gd name="connsiteX133" fmla="*/ 72889 w 1491612"/>
              <a:gd name="connsiteY133" fmla="*/ 424699 h 6858000"/>
              <a:gd name="connsiteX134" fmla="*/ 73264 w 1491612"/>
              <a:gd name="connsiteY134" fmla="*/ 404917 h 6858000"/>
              <a:gd name="connsiteX135" fmla="*/ 53221 w 1491612"/>
              <a:gd name="connsiteY135" fmla="*/ 367211 h 6858000"/>
              <a:gd name="connsiteX136" fmla="*/ 19525 w 1491612"/>
              <a:gd name="connsiteY136" fmla="*/ 268519 h 6858000"/>
              <a:gd name="connsiteX137" fmla="*/ 7008 w 1491612"/>
              <a:gd name="connsiteY137" fmla="*/ 160886 h 6858000"/>
              <a:gd name="connsiteX138" fmla="*/ 2385 w 1491612"/>
              <a:gd name="connsiteY138" fmla="*/ 47336 h 6858000"/>
              <a:gd name="connsiteX139" fmla="*/ 164830 w 1491612"/>
              <a:gd name="connsiteY139" fmla="*/ 0 h 6858000"/>
              <a:gd name="connsiteX0" fmla="*/ 158408 w 1485190"/>
              <a:gd name="connsiteY0" fmla="*/ 0 h 6858000"/>
              <a:gd name="connsiteX1" fmla="*/ 1485190 w 1485190"/>
              <a:gd name="connsiteY1" fmla="*/ 0 h 6858000"/>
              <a:gd name="connsiteX2" fmla="*/ 1485190 w 1485190"/>
              <a:gd name="connsiteY2" fmla="*/ 6858000 h 6858000"/>
              <a:gd name="connsiteX3" fmla="*/ 221884 w 1485190"/>
              <a:gd name="connsiteY3" fmla="*/ 6857735 h 6858000"/>
              <a:gd name="connsiteX4" fmla="*/ 258477 w 1485190"/>
              <a:gd name="connsiteY4" fmla="*/ 6776847 h 6858000"/>
              <a:gd name="connsiteX5" fmla="*/ 269977 w 1485190"/>
              <a:gd name="connsiteY5" fmla="*/ 6737706 h 6858000"/>
              <a:gd name="connsiteX6" fmla="*/ 294716 w 1485190"/>
              <a:gd name="connsiteY6" fmla="*/ 6691589 h 6858000"/>
              <a:gd name="connsiteX7" fmla="*/ 272273 w 1485190"/>
              <a:gd name="connsiteY7" fmla="*/ 6659970 h 6858000"/>
              <a:gd name="connsiteX8" fmla="*/ 287364 w 1485190"/>
              <a:gd name="connsiteY8" fmla="*/ 6636211 h 6858000"/>
              <a:gd name="connsiteX9" fmla="*/ 304808 w 1485190"/>
              <a:gd name="connsiteY9" fmla="*/ 6594177 h 6858000"/>
              <a:gd name="connsiteX10" fmla="*/ 318848 w 1485190"/>
              <a:gd name="connsiteY10" fmla="*/ 6557575 h 6858000"/>
              <a:gd name="connsiteX11" fmla="*/ 371805 w 1485190"/>
              <a:gd name="connsiteY11" fmla="*/ 6492130 h 6858000"/>
              <a:gd name="connsiteX12" fmla="*/ 387492 w 1485190"/>
              <a:gd name="connsiteY12" fmla="*/ 6431610 h 6858000"/>
              <a:gd name="connsiteX13" fmla="*/ 431197 w 1485190"/>
              <a:gd name="connsiteY13" fmla="*/ 6379786 h 6858000"/>
              <a:gd name="connsiteX14" fmla="*/ 414420 w 1485190"/>
              <a:gd name="connsiteY14" fmla="*/ 6334727 h 6858000"/>
              <a:gd name="connsiteX15" fmla="*/ 391835 w 1485190"/>
              <a:gd name="connsiteY15" fmla="*/ 6313295 h 6858000"/>
              <a:gd name="connsiteX16" fmla="*/ 398999 w 1485190"/>
              <a:gd name="connsiteY16" fmla="*/ 6280046 h 6858000"/>
              <a:gd name="connsiteX17" fmla="*/ 381744 w 1485190"/>
              <a:gd name="connsiteY17" fmla="*/ 6270265 h 6858000"/>
              <a:gd name="connsiteX18" fmla="*/ 408772 w 1485190"/>
              <a:gd name="connsiteY18" fmla="*/ 6252834 h 6858000"/>
              <a:gd name="connsiteX19" fmla="*/ 386764 w 1485190"/>
              <a:gd name="connsiteY19" fmla="*/ 6202459 h 6858000"/>
              <a:gd name="connsiteX20" fmla="*/ 385562 w 1485190"/>
              <a:gd name="connsiteY20" fmla="*/ 6153037 h 6858000"/>
              <a:gd name="connsiteX21" fmla="*/ 400977 w 1485190"/>
              <a:gd name="connsiteY21" fmla="*/ 6078132 h 6858000"/>
              <a:gd name="connsiteX22" fmla="*/ 388364 w 1485190"/>
              <a:gd name="connsiteY22" fmla="*/ 6028119 h 6858000"/>
              <a:gd name="connsiteX23" fmla="*/ 373593 w 1485190"/>
              <a:gd name="connsiteY23" fmla="*/ 5926735 h 6858000"/>
              <a:gd name="connsiteX24" fmla="*/ 423105 w 1485190"/>
              <a:gd name="connsiteY24" fmla="*/ 5712857 h 6858000"/>
              <a:gd name="connsiteX25" fmla="*/ 402180 w 1485190"/>
              <a:gd name="connsiteY25" fmla="*/ 5676393 h 6858000"/>
              <a:gd name="connsiteX26" fmla="*/ 441772 w 1485190"/>
              <a:gd name="connsiteY26" fmla="*/ 5563435 h 6858000"/>
              <a:gd name="connsiteX27" fmla="*/ 488902 w 1485190"/>
              <a:gd name="connsiteY27" fmla="*/ 5437125 h 6858000"/>
              <a:gd name="connsiteX28" fmla="*/ 502470 w 1485190"/>
              <a:gd name="connsiteY28" fmla="*/ 5396260 h 6858000"/>
              <a:gd name="connsiteX29" fmla="*/ 518451 w 1485190"/>
              <a:gd name="connsiteY29" fmla="*/ 5330009 h 6858000"/>
              <a:gd name="connsiteX30" fmla="*/ 551944 w 1485190"/>
              <a:gd name="connsiteY30" fmla="*/ 5273739 h 6858000"/>
              <a:gd name="connsiteX31" fmla="*/ 561543 w 1485190"/>
              <a:gd name="connsiteY31" fmla="*/ 5241779 h 6858000"/>
              <a:gd name="connsiteX32" fmla="*/ 572769 w 1485190"/>
              <a:gd name="connsiteY32" fmla="*/ 5225268 h 6858000"/>
              <a:gd name="connsiteX33" fmla="*/ 573789 w 1485190"/>
              <a:gd name="connsiteY33" fmla="*/ 5217684 h 6858000"/>
              <a:gd name="connsiteX34" fmla="*/ 581130 w 1485190"/>
              <a:gd name="connsiteY34" fmla="*/ 5193377 h 6858000"/>
              <a:gd name="connsiteX35" fmla="*/ 584433 w 1485190"/>
              <a:gd name="connsiteY35" fmla="*/ 5179288 h 6858000"/>
              <a:gd name="connsiteX36" fmla="*/ 585417 w 1485190"/>
              <a:gd name="connsiteY36" fmla="*/ 5173621 h 6858000"/>
              <a:gd name="connsiteX37" fmla="*/ 581051 w 1485190"/>
              <a:gd name="connsiteY37" fmla="*/ 5159961 h 6858000"/>
              <a:gd name="connsiteX38" fmla="*/ 587728 w 1485190"/>
              <a:gd name="connsiteY38" fmla="*/ 5144295 h 6858000"/>
              <a:gd name="connsiteX39" fmla="*/ 584661 w 1485190"/>
              <a:gd name="connsiteY39" fmla="*/ 5125185 h 6858000"/>
              <a:gd name="connsiteX40" fmla="*/ 591491 w 1485190"/>
              <a:gd name="connsiteY40" fmla="*/ 5121884 h 6858000"/>
              <a:gd name="connsiteX41" fmla="*/ 598527 w 1485190"/>
              <a:gd name="connsiteY41" fmla="*/ 5067850 h 6858000"/>
              <a:gd name="connsiteX42" fmla="*/ 601258 w 1485190"/>
              <a:gd name="connsiteY42" fmla="*/ 5060861 h 6858000"/>
              <a:gd name="connsiteX43" fmla="*/ 597962 w 1485190"/>
              <a:gd name="connsiteY43" fmla="*/ 5034192 h 6858000"/>
              <a:gd name="connsiteX44" fmla="*/ 599516 w 1485190"/>
              <a:gd name="connsiteY44" fmla="*/ 4993030 h 6858000"/>
              <a:gd name="connsiteX45" fmla="*/ 606425 w 1485190"/>
              <a:gd name="connsiteY45" fmla="*/ 4946844 h 6858000"/>
              <a:gd name="connsiteX46" fmla="*/ 602281 w 1485190"/>
              <a:gd name="connsiteY46" fmla="*/ 4932692 h 6858000"/>
              <a:gd name="connsiteX47" fmla="*/ 617684 w 1485190"/>
              <a:gd name="connsiteY47" fmla="*/ 4858827 h 6858000"/>
              <a:gd name="connsiteX48" fmla="*/ 623587 w 1485190"/>
              <a:gd name="connsiteY48" fmla="*/ 4821170 h 6858000"/>
              <a:gd name="connsiteX49" fmla="*/ 628320 w 1485190"/>
              <a:gd name="connsiteY49" fmla="*/ 4780965 h 6858000"/>
              <a:gd name="connsiteX50" fmla="*/ 629613 w 1485190"/>
              <a:gd name="connsiteY50" fmla="*/ 4750867 h 6858000"/>
              <a:gd name="connsiteX51" fmla="*/ 627420 w 1485190"/>
              <a:gd name="connsiteY51" fmla="*/ 4690749 h 6858000"/>
              <a:gd name="connsiteX52" fmla="*/ 622900 w 1485190"/>
              <a:gd name="connsiteY52" fmla="*/ 4584173 h 6858000"/>
              <a:gd name="connsiteX53" fmla="*/ 617983 w 1485190"/>
              <a:gd name="connsiteY53" fmla="*/ 4444346 h 6858000"/>
              <a:gd name="connsiteX54" fmla="*/ 614548 w 1485190"/>
              <a:gd name="connsiteY54" fmla="*/ 4375228 h 6858000"/>
              <a:gd name="connsiteX55" fmla="*/ 595201 w 1485190"/>
              <a:gd name="connsiteY55" fmla="*/ 4214165 h 6858000"/>
              <a:gd name="connsiteX56" fmla="*/ 599274 w 1485190"/>
              <a:gd name="connsiteY56" fmla="*/ 4090296 h 6858000"/>
              <a:gd name="connsiteX57" fmla="*/ 584530 w 1485190"/>
              <a:gd name="connsiteY57" fmla="*/ 4033999 h 6858000"/>
              <a:gd name="connsiteX58" fmla="*/ 585679 w 1485190"/>
              <a:gd name="connsiteY58" fmla="*/ 4031933 h 6858000"/>
              <a:gd name="connsiteX59" fmla="*/ 584255 w 1485190"/>
              <a:gd name="connsiteY59" fmla="*/ 4013953 h 6858000"/>
              <a:gd name="connsiteX60" fmla="*/ 570550 w 1485190"/>
              <a:gd name="connsiteY60" fmla="*/ 3974753 h 6858000"/>
              <a:gd name="connsiteX61" fmla="*/ 572148 w 1485190"/>
              <a:gd name="connsiteY61" fmla="*/ 3969950 h 6858000"/>
              <a:gd name="connsiteX62" fmla="*/ 565570 w 1485190"/>
              <a:gd name="connsiteY62" fmla="*/ 3933779 h 6858000"/>
              <a:gd name="connsiteX63" fmla="*/ 566901 w 1485190"/>
              <a:gd name="connsiteY63" fmla="*/ 3933093 h 6858000"/>
              <a:gd name="connsiteX64" fmla="*/ 571255 w 1485190"/>
              <a:gd name="connsiteY64" fmla="*/ 3922082 h 6858000"/>
              <a:gd name="connsiteX65" fmla="*/ 576333 w 1485190"/>
              <a:gd name="connsiteY65" fmla="*/ 3901461 h 6858000"/>
              <a:gd name="connsiteX66" fmla="*/ 598927 w 1485190"/>
              <a:gd name="connsiteY66" fmla="*/ 3813873 h 6858000"/>
              <a:gd name="connsiteX67" fmla="*/ 598352 w 1485190"/>
              <a:gd name="connsiteY67" fmla="*/ 3806161 h 6858000"/>
              <a:gd name="connsiteX68" fmla="*/ 598659 w 1485190"/>
              <a:gd name="connsiteY68" fmla="*/ 3805957 h 6858000"/>
              <a:gd name="connsiteX69" fmla="*/ 598686 w 1485190"/>
              <a:gd name="connsiteY69" fmla="*/ 3797724 h 6858000"/>
              <a:gd name="connsiteX70" fmla="*/ 597301 w 1485190"/>
              <a:gd name="connsiteY70" fmla="*/ 3792098 h 6858000"/>
              <a:gd name="connsiteX71" fmla="*/ 596185 w 1485190"/>
              <a:gd name="connsiteY71" fmla="*/ 3777135 h 6858000"/>
              <a:gd name="connsiteX72" fmla="*/ 597918 w 1485190"/>
              <a:gd name="connsiteY72" fmla="*/ 3771656 h 6858000"/>
              <a:gd name="connsiteX73" fmla="*/ 601661 w 1485190"/>
              <a:gd name="connsiteY73" fmla="*/ 3769007 h 6858000"/>
              <a:gd name="connsiteX74" fmla="*/ 601127 w 1485190"/>
              <a:gd name="connsiteY74" fmla="*/ 3767709 h 6858000"/>
              <a:gd name="connsiteX75" fmla="*/ 609823 w 1485190"/>
              <a:gd name="connsiteY75" fmla="*/ 3738082 h 6858000"/>
              <a:gd name="connsiteX76" fmla="*/ 617169 w 1485190"/>
              <a:gd name="connsiteY76" fmla="*/ 3673397 h 6858000"/>
              <a:gd name="connsiteX77" fmla="*/ 616465 w 1485190"/>
              <a:gd name="connsiteY77" fmla="*/ 3637109 h 6858000"/>
              <a:gd name="connsiteX78" fmla="*/ 619908 w 1485190"/>
              <a:gd name="connsiteY78" fmla="*/ 3536883 h 6858000"/>
              <a:gd name="connsiteX79" fmla="*/ 627446 w 1485190"/>
              <a:gd name="connsiteY79" fmla="*/ 3435652 h 6858000"/>
              <a:gd name="connsiteX80" fmla="*/ 629117 w 1485190"/>
              <a:gd name="connsiteY80" fmla="*/ 3307769 h 6858000"/>
              <a:gd name="connsiteX81" fmla="*/ 646680 w 1485190"/>
              <a:gd name="connsiteY81" fmla="*/ 3250522 h 6858000"/>
              <a:gd name="connsiteX82" fmla="*/ 647105 w 1485190"/>
              <a:gd name="connsiteY82" fmla="*/ 3229163 h 6858000"/>
              <a:gd name="connsiteX83" fmla="*/ 648928 w 1485190"/>
              <a:gd name="connsiteY83" fmla="*/ 3217217 h 6858000"/>
              <a:gd name="connsiteX84" fmla="*/ 635763 w 1485190"/>
              <a:gd name="connsiteY84" fmla="*/ 3183755 h 6858000"/>
              <a:gd name="connsiteX85" fmla="*/ 636264 w 1485190"/>
              <a:gd name="connsiteY85" fmla="*/ 3178642 h 6858000"/>
              <a:gd name="connsiteX86" fmla="*/ 623864 w 1485190"/>
              <a:gd name="connsiteY86" fmla="*/ 3158586 h 6858000"/>
              <a:gd name="connsiteX87" fmla="*/ 609049 w 1485190"/>
              <a:gd name="connsiteY87" fmla="*/ 3129034 h 6858000"/>
              <a:gd name="connsiteX88" fmla="*/ 609714 w 1485190"/>
              <a:gd name="connsiteY88" fmla="*/ 3126682 h 6858000"/>
              <a:gd name="connsiteX89" fmla="*/ 600582 w 1485190"/>
              <a:gd name="connsiteY89" fmla="*/ 3114519 h 6858000"/>
              <a:gd name="connsiteX90" fmla="*/ 587191 w 1485190"/>
              <a:gd name="connsiteY90" fmla="*/ 3106272 h 6858000"/>
              <a:gd name="connsiteX91" fmla="*/ 559921 w 1485190"/>
              <a:gd name="connsiteY91" fmla="*/ 2958185 h 6858000"/>
              <a:gd name="connsiteX92" fmla="*/ 502535 w 1485190"/>
              <a:gd name="connsiteY92" fmla="*/ 2762989 h 6858000"/>
              <a:gd name="connsiteX93" fmla="*/ 451453 w 1485190"/>
              <a:gd name="connsiteY93" fmla="*/ 2554718 h 6858000"/>
              <a:gd name="connsiteX94" fmla="*/ 431547 w 1485190"/>
              <a:gd name="connsiteY94" fmla="*/ 2485734 h 6858000"/>
              <a:gd name="connsiteX95" fmla="*/ 422270 w 1485190"/>
              <a:gd name="connsiteY95" fmla="*/ 2447068 h 6858000"/>
              <a:gd name="connsiteX96" fmla="*/ 409231 w 1485190"/>
              <a:gd name="connsiteY96" fmla="*/ 2425819 h 6858000"/>
              <a:gd name="connsiteX97" fmla="*/ 415230 w 1485190"/>
              <a:gd name="connsiteY97" fmla="*/ 2402874 h 6858000"/>
              <a:gd name="connsiteX98" fmla="*/ 417842 w 1485190"/>
              <a:gd name="connsiteY98" fmla="*/ 2381443 h 6858000"/>
              <a:gd name="connsiteX99" fmla="*/ 394171 w 1485190"/>
              <a:gd name="connsiteY99" fmla="*/ 2261920 h 6858000"/>
              <a:gd name="connsiteX100" fmla="*/ 384058 w 1485190"/>
              <a:gd name="connsiteY100" fmla="*/ 2195378 h 6858000"/>
              <a:gd name="connsiteX101" fmla="*/ 368275 w 1485190"/>
              <a:gd name="connsiteY101" fmla="*/ 2155135 h 6858000"/>
              <a:gd name="connsiteX102" fmla="*/ 365733 w 1485190"/>
              <a:gd name="connsiteY102" fmla="*/ 2118008 h 6858000"/>
              <a:gd name="connsiteX103" fmla="*/ 366726 w 1485190"/>
              <a:gd name="connsiteY103" fmla="*/ 2050531 h 6858000"/>
              <a:gd name="connsiteX104" fmla="*/ 358532 w 1485190"/>
              <a:gd name="connsiteY104" fmla="*/ 1963269 h 6858000"/>
              <a:gd name="connsiteX105" fmla="*/ 339710 w 1485190"/>
              <a:gd name="connsiteY105" fmla="*/ 1906352 h 6858000"/>
              <a:gd name="connsiteX106" fmla="*/ 316267 w 1485190"/>
              <a:gd name="connsiteY106" fmla="*/ 1861531 h 6858000"/>
              <a:gd name="connsiteX107" fmla="*/ 270066 w 1485190"/>
              <a:gd name="connsiteY107" fmla="*/ 1732919 h 6858000"/>
              <a:gd name="connsiteX108" fmla="*/ 242377 w 1485190"/>
              <a:gd name="connsiteY108" fmla="*/ 1663540 h 6858000"/>
              <a:gd name="connsiteX109" fmla="*/ 241503 w 1485190"/>
              <a:gd name="connsiteY109" fmla="*/ 1615777 h 6858000"/>
              <a:gd name="connsiteX110" fmla="*/ 222298 w 1485190"/>
              <a:gd name="connsiteY110" fmla="*/ 1563678 h 6858000"/>
              <a:gd name="connsiteX111" fmla="*/ 235378 w 1485190"/>
              <a:gd name="connsiteY111" fmla="*/ 1519474 h 6858000"/>
              <a:gd name="connsiteX112" fmla="*/ 228120 w 1485190"/>
              <a:gd name="connsiteY112" fmla="*/ 1477995 h 6858000"/>
              <a:gd name="connsiteX113" fmla="*/ 214205 w 1485190"/>
              <a:gd name="connsiteY113" fmla="*/ 1373769 h 6858000"/>
              <a:gd name="connsiteX114" fmla="*/ 222512 w 1485190"/>
              <a:gd name="connsiteY114" fmla="*/ 1307086 h 6858000"/>
              <a:gd name="connsiteX115" fmla="*/ 223700 w 1485190"/>
              <a:gd name="connsiteY115" fmla="*/ 1189033 h 6858000"/>
              <a:gd name="connsiteX116" fmla="*/ 228385 w 1485190"/>
              <a:gd name="connsiteY116" fmla="*/ 1168288 h 6858000"/>
              <a:gd name="connsiteX117" fmla="*/ 220667 w 1485190"/>
              <a:gd name="connsiteY117" fmla="*/ 1142577 h 6858000"/>
              <a:gd name="connsiteX118" fmla="*/ 209973 w 1485190"/>
              <a:gd name="connsiteY118" fmla="*/ 1088484 h 6858000"/>
              <a:gd name="connsiteX119" fmla="*/ 198709 w 1485190"/>
              <a:gd name="connsiteY119" fmla="*/ 1016103 h 6858000"/>
              <a:gd name="connsiteX120" fmla="*/ 200165 w 1485190"/>
              <a:gd name="connsiteY120" fmla="*/ 932283 h 6858000"/>
              <a:gd name="connsiteX121" fmla="*/ 202401 w 1485190"/>
              <a:gd name="connsiteY121" fmla="*/ 915925 h 6858000"/>
              <a:gd name="connsiteX122" fmla="*/ 195030 w 1485190"/>
              <a:gd name="connsiteY122" fmla="*/ 896999 h 6858000"/>
              <a:gd name="connsiteX123" fmla="*/ 164438 w 1485190"/>
              <a:gd name="connsiteY123" fmla="*/ 821517 h 6858000"/>
              <a:gd name="connsiteX124" fmla="*/ 143388 w 1485190"/>
              <a:gd name="connsiteY124" fmla="*/ 751353 h 6858000"/>
              <a:gd name="connsiteX125" fmla="*/ 142946 w 1485190"/>
              <a:gd name="connsiteY125" fmla="*/ 721230 h 6858000"/>
              <a:gd name="connsiteX126" fmla="*/ 128617 w 1485190"/>
              <a:gd name="connsiteY126" fmla="*/ 681659 h 6858000"/>
              <a:gd name="connsiteX127" fmla="*/ 114036 w 1485190"/>
              <a:gd name="connsiteY127" fmla="*/ 635218 h 6858000"/>
              <a:gd name="connsiteX128" fmla="*/ 119047 w 1485190"/>
              <a:gd name="connsiteY128" fmla="*/ 613763 h 6858000"/>
              <a:gd name="connsiteX129" fmla="*/ 104989 w 1485190"/>
              <a:gd name="connsiteY129" fmla="*/ 598582 h 6858000"/>
              <a:gd name="connsiteX130" fmla="*/ 104670 w 1485190"/>
              <a:gd name="connsiteY130" fmla="*/ 576846 h 6858000"/>
              <a:gd name="connsiteX131" fmla="*/ 84296 w 1485190"/>
              <a:gd name="connsiteY131" fmla="*/ 530055 h 6858000"/>
              <a:gd name="connsiteX132" fmla="*/ 83544 w 1485190"/>
              <a:gd name="connsiteY132" fmla="*/ 465389 h 6858000"/>
              <a:gd name="connsiteX133" fmla="*/ 66467 w 1485190"/>
              <a:gd name="connsiteY133" fmla="*/ 424699 h 6858000"/>
              <a:gd name="connsiteX134" fmla="*/ 66842 w 1485190"/>
              <a:gd name="connsiteY134" fmla="*/ 404917 h 6858000"/>
              <a:gd name="connsiteX135" fmla="*/ 46799 w 1485190"/>
              <a:gd name="connsiteY135" fmla="*/ 367211 h 6858000"/>
              <a:gd name="connsiteX136" fmla="*/ 13103 w 1485190"/>
              <a:gd name="connsiteY136" fmla="*/ 268519 h 6858000"/>
              <a:gd name="connsiteX137" fmla="*/ 586 w 1485190"/>
              <a:gd name="connsiteY137" fmla="*/ 160886 h 6858000"/>
              <a:gd name="connsiteX138" fmla="*/ 198854 w 1485190"/>
              <a:gd name="connsiteY138" fmla="*/ 55288 h 6858000"/>
              <a:gd name="connsiteX139" fmla="*/ 158408 w 1485190"/>
              <a:gd name="connsiteY139" fmla="*/ 0 h 6858000"/>
              <a:gd name="connsiteX0" fmla="*/ 145305 w 1472087"/>
              <a:gd name="connsiteY0" fmla="*/ 0 h 6858000"/>
              <a:gd name="connsiteX1" fmla="*/ 1472087 w 1472087"/>
              <a:gd name="connsiteY1" fmla="*/ 0 h 6858000"/>
              <a:gd name="connsiteX2" fmla="*/ 1472087 w 1472087"/>
              <a:gd name="connsiteY2" fmla="*/ 6858000 h 6858000"/>
              <a:gd name="connsiteX3" fmla="*/ 208781 w 1472087"/>
              <a:gd name="connsiteY3" fmla="*/ 6857735 h 6858000"/>
              <a:gd name="connsiteX4" fmla="*/ 245374 w 1472087"/>
              <a:gd name="connsiteY4" fmla="*/ 6776847 h 6858000"/>
              <a:gd name="connsiteX5" fmla="*/ 256874 w 1472087"/>
              <a:gd name="connsiteY5" fmla="*/ 6737706 h 6858000"/>
              <a:gd name="connsiteX6" fmla="*/ 281613 w 1472087"/>
              <a:gd name="connsiteY6" fmla="*/ 6691589 h 6858000"/>
              <a:gd name="connsiteX7" fmla="*/ 259170 w 1472087"/>
              <a:gd name="connsiteY7" fmla="*/ 6659970 h 6858000"/>
              <a:gd name="connsiteX8" fmla="*/ 274261 w 1472087"/>
              <a:gd name="connsiteY8" fmla="*/ 6636211 h 6858000"/>
              <a:gd name="connsiteX9" fmla="*/ 291705 w 1472087"/>
              <a:gd name="connsiteY9" fmla="*/ 6594177 h 6858000"/>
              <a:gd name="connsiteX10" fmla="*/ 305745 w 1472087"/>
              <a:gd name="connsiteY10" fmla="*/ 6557575 h 6858000"/>
              <a:gd name="connsiteX11" fmla="*/ 358702 w 1472087"/>
              <a:gd name="connsiteY11" fmla="*/ 6492130 h 6858000"/>
              <a:gd name="connsiteX12" fmla="*/ 374389 w 1472087"/>
              <a:gd name="connsiteY12" fmla="*/ 6431610 h 6858000"/>
              <a:gd name="connsiteX13" fmla="*/ 418094 w 1472087"/>
              <a:gd name="connsiteY13" fmla="*/ 6379786 h 6858000"/>
              <a:gd name="connsiteX14" fmla="*/ 401317 w 1472087"/>
              <a:gd name="connsiteY14" fmla="*/ 6334727 h 6858000"/>
              <a:gd name="connsiteX15" fmla="*/ 378732 w 1472087"/>
              <a:gd name="connsiteY15" fmla="*/ 6313295 h 6858000"/>
              <a:gd name="connsiteX16" fmla="*/ 385896 w 1472087"/>
              <a:gd name="connsiteY16" fmla="*/ 6280046 h 6858000"/>
              <a:gd name="connsiteX17" fmla="*/ 368641 w 1472087"/>
              <a:gd name="connsiteY17" fmla="*/ 6270265 h 6858000"/>
              <a:gd name="connsiteX18" fmla="*/ 395669 w 1472087"/>
              <a:gd name="connsiteY18" fmla="*/ 6252834 h 6858000"/>
              <a:gd name="connsiteX19" fmla="*/ 373661 w 1472087"/>
              <a:gd name="connsiteY19" fmla="*/ 6202459 h 6858000"/>
              <a:gd name="connsiteX20" fmla="*/ 372459 w 1472087"/>
              <a:gd name="connsiteY20" fmla="*/ 6153037 h 6858000"/>
              <a:gd name="connsiteX21" fmla="*/ 387874 w 1472087"/>
              <a:gd name="connsiteY21" fmla="*/ 6078132 h 6858000"/>
              <a:gd name="connsiteX22" fmla="*/ 375261 w 1472087"/>
              <a:gd name="connsiteY22" fmla="*/ 6028119 h 6858000"/>
              <a:gd name="connsiteX23" fmla="*/ 360490 w 1472087"/>
              <a:gd name="connsiteY23" fmla="*/ 5926735 h 6858000"/>
              <a:gd name="connsiteX24" fmla="*/ 410002 w 1472087"/>
              <a:gd name="connsiteY24" fmla="*/ 5712857 h 6858000"/>
              <a:gd name="connsiteX25" fmla="*/ 389077 w 1472087"/>
              <a:gd name="connsiteY25" fmla="*/ 5676393 h 6858000"/>
              <a:gd name="connsiteX26" fmla="*/ 428669 w 1472087"/>
              <a:gd name="connsiteY26" fmla="*/ 5563435 h 6858000"/>
              <a:gd name="connsiteX27" fmla="*/ 475799 w 1472087"/>
              <a:gd name="connsiteY27" fmla="*/ 5437125 h 6858000"/>
              <a:gd name="connsiteX28" fmla="*/ 489367 w 1472087"/>
              <a:gd name="connsiteY28" fmla="*/ 5396260 h 6858000"/>
              <a:gd name="connsiteX29" fmla="*/ 505348 w 1472087"/>
              <a:gd name="connsiteY29" fmla="*/ 5330009 h 6858000"/>
              <a:gd name="connsiteX30" fmla="*/ 538841 w 1472087"/>
              <a:gd name="connsiteY30" fmla="*/ 5273739 h 6858000"/>
              <a:gd name="connsiteX31" fmla="*/ 548440 w 1472087"/>
              <a:gd name="connsiteY31" fmla="*/ 5241779 h 6858000"/>
              <a:gd name="connsiteX32" fmla="*/ 559666 w 1472087"/>
              <a:gd name="connsiteY32" fmla="*/ 5225268 h 6858000"/>
              <a:gd name="connsiteX33" fmla="*/ 560686 w 1472087"/>
              <a:gd name="connsiteY33" fmla="*/ 5217684 h 6858000"/>
              <a:gd name="connsiteX34" fmla="*/ 568027 w 1472087"/>
              <a:gd name="connsiteY34" fmla="*/ 5193377 h 6858000"/>
              <a:gd name="connsiteX35" fmla="*/ 571330 w 1472087"/>
              <a:gd name="connsiteY35" fmla="*/ 5179288 h 6858000"/>
              <a:gd name="connsiteX36" fmla="*/ 572314 w 1472087"/>
              <a:gd name="connsiteY36" fmla="*/ 5173621 h 6858000"/>
              <a:gd name="connsiteX37" fmla="*/ 567948 w 1472087"/>
              <a:gd name="connsiteY37" fmla="*/ 5159961 h 6858000"/>
              <a:gd name="connsiteX38" fmla="*/ 574625 w 1472087"/>
              <a:gd name="connsiteY38" fmla="*/ 5144295 h 6858000"/>
              <a:gd name="connsiteX39" fmla="*/ 571558 w 1472087"/>
              <a:gd name="connsiteY39" fmla="*/ 5125185 h 6858000"/>
              <a:gd name="connsiteX40" fmla="*/ 578388 w 1472087"/>
              <a:gd name="connsiteY40" fmla="*/ 5121884 h 6858000"/>
              <a:gd name="connsiteX41" fmla="*/ 585424 w 1472087"/>
              <a:gd name="connsiteY41" fmla="*/ 5067850 h 6858000"/>
              <a:gd name="connsiteX42" fmla="*/ 588155 w 1472087"/>
              <a:gd name="connsiteY42" fmla="*/ 5060861 h 6858000"/>
              <a:gd name="connsiteX43" fmla="*/ 584859 w 1472087"/>
              <a:gd name="connsiteY43" fmla="*/ 5034192 h 6858000"/>
              <a:gd name="connsiteX44" fmla="*/ 586413 w 1472087"/>
              <a:gd name="connsiteY44" fmla="*/ 4993030 h 6858000"/>
              <a:gd name="connsiteX45" fmla="*/ 593322 w 1472087"/>
              <a:gd name="connsiteY45" fmla="*/ 4946844 h 6858000"/>
              <a:gd name="connsiteX46" fmla="*/ 589178 w 1472087"/>
              <a:gd name="connsiteY46" fmla="*/ 4932692 h 6858000"/>
              <a:gd name="connsiteX47" fmla="*/ 604581 w 1472087"/>
              <a:gd name="connsiteY47" fmla="*/ 4858827 h 6858000"/>
              <a:gd name="connsiteX48" fmla="*/ 610484 w 1472087"/>
              <a:gd name="connsiteY48" fmla="*/ 4821170 h 6858000"/>
              <a:gd name="connsiteX49" fmla="*/ 615217 w 1472087"/>
              <a:gd name="connsiteY49" fmla="*/ 4780965 h 6858000"/>
              <a:gd name="connsiteX50" fmla="*/ 616510 w 1472087"/>
              <a:gd name="connsiteY50" fmla="*/ 4750867 h 6858000"/>
              <a:gd name="connsiteX51" fmla="*/ 614317 w 1472087"/>
              <a:gd name="connsiteY51" fmla="*/ 4690749 h 6858000"/>
              <a:gd name="connsiteX52" fmla="*/ 609797 w 1472087"/>
              <a:gd name="connsiteY52" fmla="*/ 4584173 h 6858000"/>
              <a:gd name="connsiteX53" fmla="*/ 604880 w 1472087"/>
              <a:gd name="connsiteY53" fmla="*/ 4444346 h 6858000"/>
              <a:gd name="connsiteX54" fmla="*/ 601445 w 1472087"/>
              <a:gd name="connsiteY54" fmla="*/ 4375228 h 6858000"/>
              <a:gd name="connsiteX55" fmla="*/ 582098 w 1472087"/>
              <a:gd name="connsiteY55" fmla="*/ 4214165 h 6858000"/>
              <a:gd name="connsiteX56" fmla="*/ 586171 w 1472087"/>
              <a:gd name="connsiteY56" fmla="*/ 4090296 h 6858000"/>
              <a:gd name="connsiteX57" fmla="*/ 571427 w 1472087"/>
              <a:gd name="connsiteY57" fmla="*/ 4033999 h 6858000"/>
              <a:gd name="connsiteX58" fmla="*/ 572576 w 1472087"/>
              <a:gd name="connsiteY58" fmla="*/ 4031933 h 6858000"/>
              <a:gd name="connsiteX59" fmla="*/ 571152 w 1472087"/>
              <a:gd name="connsiteY59" fmla="*/ 4013953 h 6858000"/>
              <a:gd name="connsiteX60" fmla="*/ 557447 w 1472087"/>
              <a:gd name="connsiteY60" fmla="*/ 3974753 h 6858000"/>
              <a:gd name="connsiteX61" fmla="*/ 559045 w 1472087"/>
              <a:gd name="connsiteY61" fmla="*/ 3969950 h 6858000"/>
              <a:gd name="connsiteX62" fmla="*/ 552467 w 1472087"/>
              <a:gd name="connsiteY62" fmla="*/ 3933779 h 6858000"/>
              <a:gd name="connsiteX63" fmla="*/ 553798 w 1472087"/>
              <a:gd name="connsiteY63" fmla="*/ 3933093 h 6858000"/>
              <a:gd name="connsiteX64" fmla="*/ 558152 w 1472087"/>
              <a:gd name="connsiteY64" fmla="*/ 3922082 h 6858000"/>
              <a:gd name="connsiteX65" fmla="*/ 563230 w 1472087"/>
              <a:gd name="connsiteY65" fmla="*/ 3901461 h 6858000"/>
              <a:gd name="connsiteX66" fmla="*/ 585824 w 1472087"/>
              <a:gd name="connsiteY66" fmla="*/ 3813873 h 6858000"/>
              <a:gd name="connsiteX67" fmla="*/ 585249 w 1472087"/>
              <a:gd name="connsiteY67" fmla="*/ 3806161 h 6858000"/>
              <a:gd name="connsiteX68" fmla="*/ 585556 w 1472087"/>
              <a:gd name="connsiteY68" fmla="*/ 3805957 h 6858000"/>
              <a:gd name="connsiteX69" fmla="*/ 585583 w 1472087"/>
              <a:gd name="connsiteY69" fmla="*/ 3797724 h 6858000"/>
              <a:gd name="connsiteX70" fmla="*/ 584198 w 1472087"/>
              <a:gd name="connsiteY70" fmla="*/ 3792098 h 6858000"/>
              <a:gd name="connsiteX71" fmla="*/ 583082 w 1472087"/>
              <a:gd name="connsiteY71" fmla="*/ 3777135 h 6858000"/>
              <a:gd name="connsiteX72" fmla="*/ 584815 w 1472087"/>
              <a:gd name="connsiteY72" fmla="*/ 3771656 h 6858000"/>
              <a:gd name="connsiteX73" fmla="*/ 588558 w 1472087"/>
              <a:gd name="connsiteY73" fmla="*/ 3769007 h 6858000"/>
              <a:gd name="connsiteX74" fmla="*/ 588024 w 1472087"/>
              <a:gd name="connsiteY74" fmla="*/ 3767709 h 6858000"/>
              <a:gd name="connsiteX75" fmla="*/ 596720 w 1472087"/>
              <a:gd name="connsiteY75" fmla="*/ 3738082 h 6858000"/>
              <a:gd name="connsiteX76" fmla="*/ 604066 w 1472087"/>
              <a:gd name="connsiteY76" fmla="*/ 3673397 h 6858000"/>
              <a:gd name="connsiteX77" fmla="*/ 603362 w 1472087"/>
              <a:gd name="connsiteY77" fmla="*/ 3637109 h 6858000"/>
              <a:gd name="connsiteX78" fmla="*/ 606805 w 1472087"/>
              <a:gd name="connsiteY78" fmla="*/ 3536883 h 6858000"/>
              <a:gd name="connsiteX79" fmla="*/ 614343 w 1472087"/>
              <a:gd name="connsiteY79" fmla="*/ 3435652 h 6858000"/>
              <a:gd name="connsiteX80" fmla="*/ 616014 w 1472087"/>
              <a:gd name="connsiteY80" fmla="*/ 3307769 h 6858000"/>
              <a:gd name="connsiteX81" fmla="*/ 633577 w 1472087"/>
              <a:gd name="connsiteY81" fmla="*/ 3250522 h 6858000"/>
              <a:gd name="connsiteX82" fmla="*/ 634002 w 1472087"/>
              <a:gd name="connsiteY82" fmla="*/ 3229163 h 6858000"/>
              <a:gd name="connsiteX83" fmla="*/ 635825 w 1472087"/>
              <a:gd name="connsiteY83" fmla="*/ 3217217 h 6858000"/>
              <a:gd name="connsiteX84" fmla="*/ 622660 w 1472087"/>
              <a:gd name="connsiteY84" fmla="*/ 3183755 h 6858000"/>
              <a:gd name="connsiteX85" fmla="*/ 623161 w 1472087"/>
              <a:gd name="connsiteY85" fmla="*/ 3178642 h 6858000"/>
              <a:gd name="connsiteX86" fmla="*/ 610761 w 1472087"/>
              <a:gd name="connsiteY86" fmla="*/ 3158586 h 6858000"/>
              <a:gd name="connsiteX87" fmla="*/ 595946 w 1472087"/>
              <a:gd name="connsiteY87" fmla="*/ 3129034 h 6858000"/>
              <a:gd name="connsiteX88" fmla="*/ 596611 w 1472087"/>
              <a:gd name="connsiteY88" fmla="*/ 3126682 h 6858000"/>
              <a:gd name="connsiteX89" fmla="*/ 587479 w 1472087"/>
              <a:gd name="connsiteY89" fmla="*/ 3114519 h 6858000"/>
              <a:gd name="connsiteX90" fmla="*/ 574088 w 1472087"/>
              <a:gd name="connsiteY90" fmla="*/ 3106272 h 6858000"/>
              <a:gd name="connsiteX91" fmla="*/ 546818 w 1472087"/>
              <a:gd name="connsiteY91" fmla="*/ 2958185 h 6858000"/>
              <a:gd name="connsiteX92" fmla="*/ 489432 w 1472087"/>
              <a:gd name="connsiteY92" fmla="*/ 2762989 h 6858000"/>
              <a:gd name="connsiteX93" fmla="*/ 438350 w 1472087"/>
              <a:gd name="connsiteY93" fmla="*/ 2554718 h 6858000"/>
              <a:gd name="connsiteX94" fmla="*/ 418444 w 1472087"/>
              <a:gd name="connsiteY94" fmla="*/ 2485734 h 6858000"/>
              <a:gd name="connsiteX95" fmla="*/ 409167 w 1472087"/>
              <a:gd name="connsiteY95" fmla="*/ 2447068 h 6858000"/>
              <a:gd name="connsiteX96" fmla="*/ 396128 w 1472087"/>
              <a:gd name="connsiteY96" fmla="*/ 2425819 h 6858000"/>
              <a:gd name="connsiteX97" fmla="*/ 402127 w 1472087"/>
              <a:gd name="connsiteY97" fmla="*/ 2402874 h 6858000"/>
              <a:gd name="connsiteX98" fmla="*/ 404739 w 1472087"/>
              <a:gd name="connsiteY98" fmla="*/ 2381443 h 6858000"/>
              <a:gd name="connsiteX99" fmla="*/ 381068 w 1472087"/>
              <a:gd name="connsiteY99" fmla="*/ 2261920 h 6858000"/>
              <a:gd name="connsiteX100" fmla="*/ 370955 w 1472087"/>
              <a:gd name="connsiteY100" fmla="*/ 2195378 h 6858000"/>
              <a:gd name="connsiteX101" fmla="*/ 355172 w 1472087"/>
              <a:gd name="connsiteY101" fmla="*/ 2155135 h 6858000"/>
              <a:gd name="connsiteX102" fmla="*/ 352630 w 1472087"/>
              <a:gd name="connsiteY102" fmla="*/ 2118008 h 6858000"/>
              <a:gd name="connsiteX103" fmla="*/ 353623 w 1472087"/>
              <a:gd name="connsiteY103" fmla="*/ 2050531 h 6858000"/>
              <a:gd name="connsiteX104" fmla="*/ 345429 w 1472087"/>
              <a:gd name="connsiteY104" fmla="*/ 1963269 h 6858000"/>
              <a:gd name="connsiteX105" fmla="*/ 326607 w 1472087"/>
              <a:gd name="connsiteY105" fmla="*/ 1906352 h 6858000"/>
              <a:gd name="connsiteX106" fmla="*/ 303164 w 1472087"/>
              <a:gd name="connsiteY106" fmla="*/ 1861531 h 6858000"/>
              <a:gd name="connsiteX107" fmla="*/ 256963 w 1472087"/>
              <a:gd name="connsiteY107" fmla="*/ 1732919 h 6858000"/>
              <a:gd name="connsiteX108" fmla="*/ 229274 w 1472087"/>
              <a:gd name="connsiteY108" fmla="*/ 1663540 h 6858000"/>
              <a:gd name="connsiteX109" fmla="*/ 228400 w 1472087"/>
              <a:gd name="connsiteY109" fmla="*/ 1615777 h 6858000"/>
              <a:gd name="connsiteX110" fmla="*/ 209195 w 1472087"/>
              <a:gd name="connsiteY110" fmla="*/ 1563678 h 6858000"/>
              <a:gd name="connsiteX111" fmla="*/ 222275 w 1472087"/>
              <a:gd name="connsiteY111" fmla="*/ 1519474 h 6858000"/>
              <a:gd name="connsiteX112" fmla="*/ 215017 w 1472087"/>
              <a:gd name="connsiteY112" fmla="*/ 1477995 h 6858000"/>
              <a:gd name="connsiteX113" fmla="*/ 201102 w 1472087"/>
              <a:gd name="connsiteY113" fmla="*/ 1373769 h 6858000"/>
              <a:gd name="connsiteX114" fmla="*/ 209409 w 1472087"/>
              <a:gd name="connsiteY114" fmla="*/ 1307086 h 6858000"/>
              <a:gd name="connsiteX115" fmla="*/ 210597 w 1472087"/>
              <a:gd name="connsiteY115" fmla="*/ 1189033 h 6858000"/>
              <a:gd name="connsiteX116" fmla="*/ 215282 w 1472087"/>
              <a:gd name="connsiteY116" fmla="*/ 1168288 h 6858000"/>
              <a:gd name="connsiteX117" fmla="*/ 207564 w 1472087"/>
              <a:gd name="connsiteY117" fmla="*/ 1142577 h 6858000"/>
              <a:gd name="connsiteX118" fmla="*/ 196870 w 1472087"/>
              <a:gd name="connsiteY118" fmla="*/ 1088484 h 6858000"/>
              <a:gd name="connsiteX119" fmla="*/ 185606 w 1472087"/>
              <a:gd name="connsiteY119" fmla="*/ 1016103 h 6858000"/>
              <a:gd name="connsiteX120" fmla="*/ 187062 w 1472087"/>
              <a:gd name="connsiteY120" fmla="*/ 932283 h 6858000"/>
              <a:gd name="connsiteX121" fmla="*/ 189298 w 1472087"/>
              <a:gd name="connsiteY121" fmla="*/ 915925 h 6858000"/>
              <a:gd name="connsiteX122" fmla="*/ 181927 w 1472087"/>
              <a:gd name="connsiteY122" fmla="*/ 896999 h 6858000"/>
              <a:gd name="connsiteX123" fmla="*/ 151335 w 1472087"/>
              <a:gd name="connsiteY123" fmla="*/ 821517 h 6858000"/>
              <a:gd name="connsiteX124" fmla="*/ 130285 w 1472087"/>
              <a:gd name="connsiteY124" fmla="*/ 751353 h 6858000"/>
              <a:gd name="connsiteX125" fmla="*/ 129843 w 1472087"/>
              <a:gd name="connsiteY125" fmla="*/ 721230 h 6858000"/>
              <a:gd name="connsiteX126" fmla="*/ 115514 w 1472087"/>
              <a:gd name="connsiteY126" fmla="*/ 681659 h 6858000"/>
              <a:gd name="connsiteX127" fmla="*/ 100933 w 1472087"/>
              <a:gd name="connsiteY127" fmla="*/ 635218 h 6858000"/>
              <a:gd name="connsiteX128" fmla="*/ 105944 w 1472087"/>
              <a:gd name="connsiteY128" fmla="*/ 613763 h 6858000"/>
              <a:gd name="connsiteX129" fmla="*/ 91886 w 1472087"/>
              <a:gd name="connsiteY129" fmla="*/ 598582 h 6858000"/>
              <a:gd name="connsiteX130" fmla="*/ 91567 w 1472087"/>
              <a:gd name="connsiteY130" fmla="*/ 576846 h 6858000"/>
              <a:gd name="connsiteX131" fmla="*/ 71193 w 1472087"/>
              <a:gd name="connsiteY131" fmla="*/ 530055 h 6858000"/>
              <a:gd name="connsiteX132" fmla="*/ 70441 w 1472087"/>
              <a:gd name="connsiteY132" fmla="*/ 465389 h 6858000"/>
              <a:gd name="connsiteX133" fmla="*/ 53364 w 1472087"/>
              <a:gd name="connsiteY133" fmla="*/ 424699 h 6858000"/>
              <a:gd name="connsiteX134" fmla="*/ 53739 w 1472087"/>
              <a:gd name="connsiteY134" fmla="*/ 404917 h 6858000"/>
              <a:gd name="connsiteX135" fmla="*/ 33696 w 1472087"/>
              <a:gd name="connsiteY135" fmla="*/ 367211 h 6858000"/>
              <a:gd name="connsiteX136" fmla="*/ 0 w 1472087"/>
              <a:gd name="connsiteY136" fmla="*/ 268519 h 6858000"/>
              <a:gd name="connsiteX137" fmla="*/ 173467 w 1472087"/>
              <a:gd name="connsiteY137" fmla="*/ 144983 h 6858000"/>
              <a:gd name="connsiteX138" fmla="*/ 185751 w 1472087"/>
              <a:gd name="connsiteY138" fmla="*/ 55288 h 6858000"/>
              <a:gd name="connsiteX139" fmla="*/ 145305 w 1472087"/>
              <a:gd name="connsiteY139" fmla="*/ 0 h 6858000"/>
              <a:gd name="connsiteX0" fmla="*/ 112107 w 1438889"/>
              <a:gd name="connsiteY0" fmla="*/ 0 h 6858000"/>
              <a:gd name="connsiteX1" fmla="*/ 1438889 w 1438889"/>
              <a:gd name="connsiteY1" fmla="*/ 0 h 6858000"/>
              <a:gd name="connsiteX2" fmla="*/ 1438889 w 1438889"/>
              <a:gd name="connsiteY2" fmla="*/ 6858000 h 6858000"/>
              <a:gd name="connsiteX3" fmla="*/ 175583 w 1438889"/>
              <a:gd name="connsiteY3" fmla="*/ 6857735 h 6858000"/>
              <a:gd name="connsiteX4" fmla="*/ 212176 w 1438889"/>
              <a:gd name="connsiteY4" fmla="*/ 6776847 h 6858000"/>
              <a:gd name="connsiteX5" fmla="*/ 223676 w 1438889"/>
              <a:gd name="connsiteY5" fmla="*/ 6737706 h 6858000"/>
              <a:gd name="connsiteX6" fmla="*/ 248415 w 1438889"/>
              <a:gd name="connsiteY6" fmla="*/ 6691589 h 6858000"/>
              <a:gd name="connsiteX7" fmla="*/ 225972 w 1438889"/>
              <a:gd name="connsiteY7" fmla="*/ 6659970 h 6858000"/>
              <a:gd name="connsiteX8" fmla="*/ 241063 w 1438889"/>
              <a:gd name="connsiteY8" fmla="*/ 6636211 h 6858000"/>
              <a:gd name="connsiteX9" fmla="*/ 258507 w 1438889"/>
              <a:gd name="connsiteY9" fmla="*/ 6594177 h 6858000"/>
              <a:gd name="connsiteX10" fmla="*/ 272547 w 1438889"/>
              <a:gd name="connsiteY10" fmla="*/ 6557575 h 6858000"/>
              <a:gd name="connsiteX11" fmla="*/ 325504 w 1438889"/>
              <a:gd name="connsiteY11" fmla="*/ 6492130 h 6858000"/>
              <a:gd name="connsiteX12" fmla="*/ 341191 w 1438889"/>
              <a:gd name="connsiteY12" fmla="*/ 6431610 h 6858000"/>
              <a:gd name="connsiteX13" fmla="*/ 384896 w 1438889"/>
              <a:gd name="connsiteY13" fmla="*/ 6379786 h 6858000"/>
              <a:gd name="connsiteX14" fmla="*/ 368119 w 1438889"/>
              <a:gd name="connsiteY14" fmla="*/ 6334727 h 6858000"/>
              <a:gd name="connsiteX15" fmla="*/ 345534 w 1438889"/>
              <a:gd name="connsiteY15" fmla="*/ 6313295 h 6858000"/>
              <a:gd name="connsiteX16" fmla="*/ 352698 w 1438889"/>
              <a:gd name="connsiteY16" fmla="*/ 6280046 h 6858000"/>
              <a:gd name="connsiteX17" fmla="*/ 335443 w 1438889"/>
              <a:gd name="connsiteY17" fmla="*/ 6270265 h 6858000"/>
              <a:gd name="connsiteX18" fmla="*/ 362471 w 1438889"/>
              <a:gd name="connsiteY18" fmla="*/ 6252834 h 6858000"/>
              <a:gd name="connsiteX19" fmla="*/ 340463 w 1438889"/>
              <a:gd name="connsiteY19" fmla="*/ 6202459 h 6858000"/>
              <a:gd name="connsiteX20" fmla="*/ 339261 w 1438889"/>
              <a:gd name="connsiteY20" fmla="*/ 6153037 h 6858000"/>
              <a:gd name="connsiteX21" fmla="*/ 354676 w 1438889"/>
              <a:gd name="connsiteY21" fmla="*/ 6078132 h 6858000"/>
              <a:gd name="connsiteX22" fmla="*/ 342063 w 1438889"/>
              <a:gd name="connsiteY22" fmla="*/ 6028119 h 6858000"/>
              <a:gd name="connsiteX23" fmla="*/ 327292 w 1438889"/>
              <a:gd name="connsiteY23" fmla="*/ 5926735 h 6858000"/>
              <a:gd name="connsiteX24" fmla="*/ 376804 w 1438889"/>
              <a:gd name="connsiteY24" fmla="*/ 5712857 h 6858000"/>
              <a:gd name="connsiteX25" fmla="*/ 355879 w 1438889"/>
              <a:gd name="connsiteY25" fmla="*/ 5676393 h 6858000"/>
              <a:gd name="connsiteX26" fmla="*/ 395471 w 1438889"/>
              <a:gd name="connsiteY26" fmla="*/ 5563435 h 6858000"/>
              <a:gd name="connsiteX27" fmla="*/ 442601 w 1438889"/>
              <a:gd name="connsiteY27" fmla="*/ 5437125 h 6858000"/>
              <a:gd name="connsiteX28" fmla="*/ 456169 w 1438889"/>
              <a:gd name="connsiteY28" fmla="*/ 5396260 h 6858000"/>
              <a:gd name="connsiteX29" fmla="*/ 472150 w 1438889"/>
              <a:gd name="connsiteY29" fmla="*/ 5330009 h 6858000"/>
              <a:gd name="connsiteX30" fmla="*/ 505643 w 1438889"/>
              <a:gd name="connsiteY30" fmla="*/ 5273739 h 6858000"/>
              <a:gd name="connsiteX31" fmla="*/ 515242 w 1438889"/>
              <a:gd name="connsiteY31" fmla="*/ 5241779 h 6858000"/>
              <a:gd name="connsiteX32" fmla="*/ 526468 w 1438889"/>
              <a:gd name="connsiteY32" fmla="*/ 5225268 h 6858000"/>
              <a:gd name="connsiteX33" fmla="*/ 527488 w 1438889"/>
              <a:gd name="connsiteY33" fmla="*/ 5217684 h 6858000"/>
              <a:gd name="connsiteX34" fmla="*/ 534829 w 1438889"/>
              <a:gd name="connsiteY34" fmla="*/ 5193377 h 6858000"/>
              <a:gd name="connsiteX35" fmla="*/ 538132 w 1438889"/>
              <a:gd name="connsiteY35" fmla="*/ 5179288 h 6858000"/>
              <a:gd name="connsiteX36" fmla="*/ 539116 w 1438889"/>
              <a:gd name="connsiteY36" fmla="*/ 5173621 h 6858000"/>
              <a:gd name="connsiteX37" fmla="*/ 534750 w 1438889"/>
              <a:gd name="connsiteY37" fmla="*/ 5159961 h 6858000"/>
              <a:gd name="connsiteX38" fmla="*/ 541427 w 1438889"/>
              <a:gd name="connsiteY38" fmla="*/ 5144295 h 6858000"/>
              <a:gd name="connsiteX39" fmla="*/ 538360 w 1438889"/>
              <a:gd name="connsiteY39" fmla="*/ 5125185 h 6858000"/>
              <a:gd name="connsiteX40" fmla="*/ 545190 w 1438889"/>
              <a:gd name="connsiteY40" fmla="*/ 5121884 h 6858000"/>
              <a:gd name="connsiteX41" fmla="*/ 552226 w 1438889"/>
              <a:gd name="connsiteY41" fmla="*/ 5067850 h 6858000"/>
              <a:gd name="connsiteX42" fmla="*/ 554957 w 1438889"/>
              <a:gd name="connsiteY42" fmla="*/ 5060861 h 6858000"/>
              <a:gd name="connsiteX43" fmla="*/ 551661 w 1438889"/>
              <a:gd name="connsiteY43" fmla="*/ 5034192 h 6858000"/>
              <a:gd name="connsiteX44" fmla="*/ 553215 w 1438889"/>
              <a:gd name="connsiteY44" fmla="*/ 4993030 h 6858000"/>
              <a:gd name="connsiteX45" fmla="*/ 560124 w 1438889"/>
              <a:gd name="connsiteY45" fmla="*/ 4946844 h 6858000"/>
              <a:gd name="connsiteX46" fmla="*/ 555980 w 1438889"/>
              <a:gd name="connsiteY46" fmla="*/ 4932692 h 6858000"/>
              <a:gd name="connsiteX47" fmla="*/ 571383 w 1438889"/>
              <a:gd name="connsiteY47" fmla="*/ 4858827 h 6858000"/>
              <a:gd name="connsiteX48" fmla="*/ 577286 w 1438889"/>
              <a:gd name="connsiteY48" fmla="*/ 4821170 h 6858000"/>
              <a:gd name="connsiteX49" fmla="*/ 582019 w 1438889"/>
              <a:gd name="connsiteY49" fmla="*/ 4780965 h 6858000"/>
              <a:gd name="connsiteX50" fmla="*/ 583312 w 1438889"/>
              <a:gd name="connsiteY50" fmla="*/ 4750867 h 6858000"/>
              <a:gd name="connsiteX51" fmla="*/ 581119 w 1438889"/>
              <a:gd name="connsiteY51" fmla="*/ 4690749 h 6858000"/>
              <a:gd name="connsiteX52" fmla="*/ 576599 w 1438889"/>
              <a:gd name="connsiteY52" fmla="*/ 4584173 h 6858000"/>
              <a:gd name="connsiteX53" fmla="*/ 571682 w 1438889"/>
              <a:gd name="connsiteY53" fmla="*/ 4444346 h 6858000"/>
              <a:gd name="connsiteX54" fmla="*/ 568247 w 1438889"/>
              <a:gd name="connsiteY54" fmla="*/ 4375228 h 6858000"/>
              <a:gd name="connsiteX55" fmla="*/ 548900 w 1438889"/>
              <a:gd name="connsiteY55" fmla="*/ 4214165 h 6858000"/>
              <a:gd name="connsiteX56" fmla="*/ 552973 w 1438889"/>
              <a:gd name="connsiteY56" fmla="*/ 4090296 h 6858000"/>
              <a:gd name="connsiteX57" fmla="*/ 538229 w 1438889"/>
              <a:gd name="connsiteY57" fmla="*/ 4033999 h 6858000"/>
              <a:gd name="connsiteX58" fmla="*/ 539378 w 1438889"/>
              <a:gd name="connsiteY58" fmla="*/ 4031933 h 6858000"/>
              <a:gd name="connsiteX59" fmla="*/ 537954 w 1438889"/>
              <a:gd name="connsiteY59" fmla="*/ 4013953 h 6858000"/>
              <a:gd name="connsiteX60" fmla="*/ 524249 w 1438889"/>
              <a:gd name="connsiteY60" fmla="*/ 3974753 h 6858000"/>
              <a:gd name="connsiteX61" fmla="*/ 525847 w 1438889"/>
              <a:gd name="connsiteY61" fmla="*/ 3969950 h 6858000"/>
              <a:gd name="connsiteX62" fmla="*/ 519269 w 1438889"/>
              <a:gd name="connsiteY62" fmla="*/ 3933779 h 6858000"/>
              <a:gd name="connsiteX63" fmla="*/ 520600 w 1438889"/>
              <a:gd name="connsiteY63" fmla="*/ 3933093 h 6858000"/>
              <a:gd name="connsiteX64" fmla="*/ 524954 w 1438889"/>
              <a:gd name="connsiteY64" fmla="*/ 3922082 h 6858000"/>
              <a:gd name="connsiteX65" fmla="*/ 530032 w 1438889"/>
              <a:gd name="connsiteY65" fmla="*/ 3901461 h 6858000"/>
              <a:gd name="connsiteX66" fmla="*/ 552626 w 1438889"/>
              <a:gd name="connsiteY66" fmla="*/ 3813873 h 6858000"/>
              <a:gd name="connsiteX67" fmla="*/ 552051 w 1438889"/>
              <a:gd name="connsiteY67" fmla="*/ 3806161 h 6858000"/>
              <a:gd name="connsiteX68" fmla="*/ 552358 w 1438889"/>
              <a:gd name="connsiteY68" fmla="*/ 3805957 h 6858000"/>
              <a:gd name="connsiteX69" fmla="*/ 552385 w 1438889"/>
              <a:gd name="connsiteY69" fmla="*/ 3797724 h 6858000"/>
              <a:gd name="connsiteX70" fmla="*/ 551000 w 1438889"/>
              <a:gd name="connsiteY70" fmla="*/ 3792098 h 6858000"/>
              <a:gd name="connsiteX71" fmla="*/ 549884 w 1438889"/>
              <a:gd name="connsiteY71" fmla="*/ 3777135 h 6858000"/>
              <a:gd name="connsiteX72" fmla="*/ 551617 w 1438889"/>
              <a:gd name="connsiteY72" fmla="*/ 3771656 h 6858000"/>
              <a:gd name="connsiteX73" fmla="*/ 555360 w 1438889"/>
              <a:gd name="connsiteY73" fmla="*/ 3769007 h 6858000"/>
              <a:gd name="connsiteX74" fmla="*/ 554826 w 1438889"/>
              <a:gd name="connsiteY74" fmla="*/ 3767709 h 6858000"/>
              <a:gd name="connsiteX75" fmla="*/ 563522 w 1438889"/>
              <a:gd name="connsiteY75" fmla="*/ 3738082 h 6858000"/>
              <a:gd name="connsiteX76" fmla="*/ 570868 w 1438889"/>
              <a:gd name="connsiteY76" fmla="*/ 3673397 h 6858000"/>
              <a:gd name="connsiteX77" fmla="*/ 570164 w 1438889"/>
              <a:gd name="connsiteY77" fmla="*/ 3637109 h 6858000"/>
              <a:gd name="connsiteX78" fmla="*/ 573607 w 1438889"/>
              <a:gd name="connsiteY78" fmla="*/ 3536883 h 6858000"/>
              <a:gd name="connsiteX79" fmla="*/ 581145 w 1438889"/>
              <a:gd name="connsiteY79" fmla="*/ 3435652 h 6858000"/>
              <a:gd name="connsiteX80" fmla="*/ 582816 w 1438889"/>
              <a:gd name="connsiteY80" fmla="*/ 3307769 h 6858000"/>
              <a:gd name="connsiteX81" fmla="*/ 600379 w 1438889"/>
              <a:gd name="connsiteY81" fmla="*/ 3250522 h 6858000"/>
              <a:gd name="connsiteX82" fmla="*/ 600804 w 1438889"/>
              <a:gd name="connsiteY82" fmla="*/ 3229163 h 6858000"/>
              <a:gd name="connsiteX83" fmla="*/ 602627 w 1438889"/>
              <a:gd name="connsiteY83" fmla="*/ 3217217 h 6858000"/>
              <a:gd name="connsiteX84" fmla="*/ 589462 w 1438889"/>
              <a:gd name="connsiteY84" fmla="*/ 3183755 h 6858000"/>
              <a:gd name="connsiteX85" fmla="*/ 589963 w 1438889"/>
              <a:gd name="connsiteY85" fmla="*/ 3178642 h 6858000"/>
              <a:gd name="connsiteX86" fmla="*/ 577563 w 1438889"/>
              <a:gd name="connsiteY86" fmla="*/ 3158586 h 6858000"/>
              <a:gd name="connsiteX87" fmla="*/ 562748 w 1438889"/>
              <a:gd name="connsiteY87" fmla="*/ 3129034 h 6858000"/>
              <a:gd name="connsiteX88" fmla="*/ 563413 w 1438889"/>
              <a:gd name="connsiteY88" fmla="*/ 3126682 h 6858000"/>
              <a:gd name="connsiteX89" fmla="*/ 554281 w 1438889"/>
              <a:gd name="connsiteY89" fmla="*/ 3114519 h 6858000"/>
              <a:gd name="connsiteX90" fmla="*/ 540890 w 1438889"/>
              <a:gd name="connsiteY90" fmla="*/ 3106272 h 6858000"/>
              <a:gd name="connsiteX91" fmla="*/ 513620 w 1438889"/>
              <a:gd name="connsiteY91" fmla="*/ 2958185 h 6858000"/>
              <a:gd name="connsiteX92" fmla="*/ 456234 w 1438889"/>
              <a:gd name="connsiteY92" fmla="*/ 2762989 h 6858000"/>
              <a:gd name="connsiteX93" fmla="*/ 405152 w 1438889"/>
              <a:gd name="connsiteY93" fmla="*/ 2554718 h 6858000"/>
              <a:gd name="connsiteX94" fmla="*/ 385246 w 1438889"/>
              <a:gd name="connsiteY94" fmla="*/ 2485734 h 6858000"/>
              <a:gd name="connsiteX95" fmla="*/ 375969 w 1438889"/>
              <a:gd name="connsiteY95" fmla="*/ 2447068 h 6858000"/>
              <a:gd name="connsiteX96" fmla="*/ 362930 w 1438889"/>
              <a:gd name="connsiteY96" fmla="*/ 2425819 h 6858000"/>
              <a:gd name="connsiteX97" fmla="*/ 368929 w 1438889"/>
              <a:gd name="connsiteY97" fmla="*/ 2402874 h 6858000"/>
              <a:gd name="connsiteX98" fmla="*/ 371541 w 1438889"/>
              <a:gd name="connsiteY98" fmla="*/ 2381443 h 6858000"/>
              <a:gd name="connsiteX99" fmla="*/ 347870 w 1438889"/>
              <a:gd name="connsiteY99" fmla="*/ 2261920 h 6858000"/>
              <a:gd name="connsiteX100" fmla="*/ 337757 w 1438889"/>
              <a:gd name="connsiteY100" fmla="*/ 2195378 h 6858000"/>
              <a:gd name="connsiteX101" fmla="*/ 321974 w 1438889"/>
              <a:gd name="connsiteY101" fmla="*/ 2155135 h 6858000"/>
              <a:gd name="connsiteX102" fmla="*/ 319432 w 1438889"/>
              <a:gd name="connsiteY102" fmla="*/ 2118008 h 6858000"/>
              <a:gd name="connsiteX103" fmla="*/ 320425 w 1438889"/>
              <a:gd name="connsiteY103" fmla="*/ 2050531 h 6858000"/>
              <a:gd name="connsiteX104" fmla="*/ 312231 w 1438889"/>
              <a:gd name="connsiteY104" fmla="*/ 1963269 h 6858000"/>
              <a:gd name="connsiteX105" fmla="*/ 293409 w 1438889"/>
              <a:gd name="connsiteY105" fmla="*/ 1906352 h 6858000"/>
              <a:gd name="connsiteX106" fmla="*/ 269966 w 1438889"/>
              <a:gd name="connsiteY106" fmla="*/ 1861531 h 6858000"/>
              <a:gd name="connsiteX107" fmla="*/ 223765 w 1438889"/>
              <a:gd name="connsiteY107" fmla="*/ 1732919 h 6858000"/>
              <a:gd name="connsiteX108" fmla="*/ 196076 w 1438889"/>
              <a:gd name="connsiteY108" fmla="*/ 1663540 h 6858000"/>
              <a:gd name="connsiteX109" fmla="*/ 195202 w 1438889"/>
              <a:gd name="connsiteY109" fmla="*/ 1615777 h 6858000"/>
              <a:gd name="connsiteX110" fmla="*/ 175997 w 1438889"/>
              <a:gd name="connsiteY110" fmla="*/ 1563678 h 6858000"/>
              <a:gd name="connsiteX111" fmla="*/ 189077 w 1438889"/>
              <a:gd name="connsiteY111" fmla="*/ 1519474 h 6858000"/>
              <a:gd name="connsiteX112" fmla="*/ 181819 w 1438889"/>
              <a:gd name="connsiteY112" fmla="*/ 1477995 h 6858000"/>
              <a:gd name="connsiteX113" fmla="*/ 167904 w 1438889"/>
              <a:gd name="connsiteY113" fmla="*/ 1373769 h 6858000"/>
              <a:gd name="connsiteX114" fmla="*/ 176211 w 1438889"/>
              <a:gd name="connsiteY114" fmla="*/ 1307086 h 6858000"/>
              <a:gd name="connsiteX115" fmla="*/ 177399 w 1438889"/>
              <a:gd name="connsiteY115" fmla="*/ 1189033 h 6858000"/>
              <a:gd name="connsiteX116" fmla="*/ 182084 w 1438889"/>
              <a:gd name="connsiteY116" fmla="*/ 1168288 h 6858000"/>
              <a:gd name="connsiteX117" fmla="*/ 174366 w 1438889"/>
              <a:gd name="connsiteY117" fmla="*/ 1142577 h 6858000"/>
              <a:gd name="connsiteX118" fmla="*/ 163672 w 1438889"/>
              <a:gd name="connsiteY118" fmla="*/ 1088484 h 6858000"/>
              <a:gd name="connsiteX119" fmla="*/ 152408 w 1438889"/>
              <a:gd name="connsiteY119" fmla="*/ 1016103 h 6858000"/>
              <a:gd name="connsiteX120" fmla="*/ 153864 w 1438889"/>
              <a:gd name="connsiteY120" fmla="*/ 932283 h 6858000"/>
              <a:gd name="connsiteX121" fmla="*/ 156100 w 1438889"/>
              <a:gd name="connsiteY121" fmla="*/ 915925 h 6858000"/>
              <a:gd name="connsiteX122" fmla="*/ 148729 w 1438889"/>
              <a:gd name="connsiteY122" fmla="*/ 896999 h 6858000"/>
              <a:gd name="connsiteX123" fmla="*/ 118137 w 1438889"/>
              <a:gd name="connsiteY123" fmla="*/ 821517 h 6858000"/>
              <a:gd name="connsiteX124" fmla="*/ 97087 w 1438889"/>
              <a:gd name="connsiteY124" fmla="*/ 751353 h 6858000"/>
              <a:gd name="connsiteX125" fmla="*/ 96645 w 1438889"/>
              <a:gd name="connsiteY125" fmla="*/ 721230 h 6858000"/>
              <a:gd name="connsiteX126" fmla="*/ 82316 w 1438889"/>
              <a:gd name="connsiteY126" fmla="*/ 681659 h 6858000"/>
              <a:gd name="connsiteX127" fmla="*/ 67735 w 1438889"/>
              <a:gd name="connsiteY127" fmla="*/ 635218 h 6858000"/>
              <a:gd name="connsiteX128" fmla="*/ 72746 w 1438889"/>
              <a:gd name="connsiteY128" fmla="*/ 613763 h 6858000"/>
              <a:gd name="connsiteX129" fmla="*/ 58688 w 1438889"/>
              <a:gd name="connsiteY129" fmla="*/ 598582 h 6858000"/>
              <a:gd name="connsiteX130" fmla="*/ 58369 w 1438889"/>
              <a:gd name="connsiteY130" fmla="*/ 576846 h 6858000"/>
              <a:gd name="connsiteX131" fmla="*/ 37995 w 1438889"/>
              <a:gd name="connsiteY131" fmla="*/ 530055 h 6858000"/>
              <a:gd name="connsiteX132" fmla="*/ 37243 w 1438889"/>
              <a:gd name="connsiteY132" fmla="*/ 465389 h 6858000"/>
              <a:gd name="connsiteX133" fmla="*/ 20166 w 1438889"/>
              <a:gd name="connsiteY133" fmla="*/ 424699 h 6858000"/>
              <a:gd name="connsiteX134" fmla="*/ 20541 w 1438889"/>
              <a:gd name="connsiteY134" fmla="*/ 404917 h 6858000"/>
              <a:gd name="connsiteX135" fmla="*/ 498 w 1438889"/>
              <a:gd name="connsiteY135" fmla="*/ 367211 h 6858000"/>
              <a:gd name="connsiteX136" fmla="*/ 148559 w 1438889"/>
              <a:gd name="connsiteY136" fmla="*/ 212860 h 6858000"/>
              <a:gd name="connsiteX137" fmla="*/ 140269 w 1438889"/>
              <a:gd name="connsiteY137" fmla="*/ 144983 h 6858000"/>
              <a:gd name="connsiteX138" fmla="*/ 152553 w 1438889"/>
              <a:gd name="connsiteY138" fmla="*/ 55288 h 6858000"/>
              <a:gd name="connsiteX139" fmla="*/ 112107 w 1438889"/>
              <a:gd name="connsiteY139" fmla="*/ 0 h 6858000"/>
              <a:gd name="connsiteX0" fmla="*/ 92101 w 1418883"/>
              <a:gd name="connsiteY0" fmla="*/ 0 h 6858000"/>
              <a:gd name="connsiteX1" fmla="*/ 1418883 w 1418883"/>
              <a:gd name="connsiteY1" fmla="*/ 0 h 6858000"/>
              <a:gd name="connsiteX2" fmla="*/ 1418883 w 1418883"/>
              <a:gd name="connsiteY2" fmla="*/ 6858000 h 6858000"/>
              <a:gd name="connsiteX3" fmla="*/ 155577 w 1418883"/>
              <a:gd name="connsiteY3" fmla="*/ 6857735 h 6858000"/>
              <a:gd name="connsiteX4" fmla="*/ 192170 w 1418883"/>
              <a:gd name="connsiteY4" fmla="*/ 6776847 h 6858000"/>
              <a:gd name="connsiteX5" fmla="*/ 203670 w 1418883"/>
              <a:gd name="connsiteY5" fmla="*/ 6737706 h 6858000"/>
              <a:gd name="connsiteX6" fmla="*/ 228409 w 1418883"/>
              <a:gd name="connsiteY6" fmla="*/ 6691589 h 6858000"/>
              <a:gd name="connsiteX7" fmla="*/ 205966 w 1418883"/>
              <a:gd name="connsiteY7" fmla="*/ 6659970 h 6858000"/>
              <a:gd name="connsiteX8" fmla="*/ 221057 w 1418883"/>
              <a:gd name="connsiteY8" fmla="*/ 6636211 h 6858000"/>
              <a:gd name="connsiteX9" fmla="*/ 238501 w 1418883"/>
              <a:gd name="connsiteY9" fmla="*/ 6594177 h 6858000"/>
              <a:gd name="connsiteX10" fmla="*/ 252541 w 1418883"/>
              <a:gd name="connsiteY10" fmla="*/ 6557575 h 6858000"/>
              <a:gd name="connsiteX11" fmla="*/ 305498 w 1418883"/>
              <a:gd name="connsiteY11" fmla="*/ 6492130 h 6858000"/>
              <a:gd name="connsiteX12" fmla="*/ 321185 w 1418883"/>
              <a:gd name="connsiteY12" fmla="*/ 6431610 h 6858000"/>
              <a:gd name="connsiteX13" fmla="*/ 364890 w 1418883"/>
              <a:gd name="connsiteY13" fmla="*/ 6379786 h 6858000"/>
              <a:gd name="connsiteX14" fmla="*/ 348113 w 1418883"/>
              <a:gd name="connsiteY14" fmla="*/ 6334727 h 6858000"/>
              <a:gd name="connsiteX15" fmla="*/ 325528 w 1418883"/>
              <a:gd name="connsiteY15" fmla="*/ 6313295 h 6858000"/>
              <a:gd name="connsiteX16" fmla="*/ 332692 w 1418883"/>
              <a:gd name="connsiteY16" fmla="*/ 6280046 h 6858000"/>
              <a:gd name="connsiteX17" fmla="*/ 315437 w 1418883"/>
              <a:gd name="connsiteY17" fmla="*/ 6270265 h 6858000"/>
              <a:gd name="connsiteX18" fmla="*/ 342465 w 1418883"/>
              <a:gd name="connsiteY18" fmla="*/ 6252834 h 6858000"/>
              <a:gd name="connsiteX19" fmla="*/ 320457 w 1418883"/>
              <a:gd name="connsiteY19" fmla="*/ 6202459 h 6858000"/>
              <a:gd name="connsiteX20" fmla="*/ 319255 w 1418883"/>
              <a:gd name="connsiteY20" fmla="*/ 6153037 h 6858000"/>
              <a:gd name="connsiteX21" fmla="*/ 334670 w 1418883"/>
              <a:gd name="connsiteY21" fmla="*/ 6078132 h 6858000"/>
              <a:gd name="connsiteX22" fmla="*/ 322057 w 1418883"/>
              <a:gd name="connsiteY22" fmla="*/ 6028119 h 6858000"/>
              <a:gd name="connsiteX23" fmla="*/ 307286 w 1418883"/>
              <a:gd name="connsiteY23" fmla="*/ 5926735 h 6858000"/>
              <a:gd name="connsiteX24" fmla="*/ 356798 w 1418883"/>
              <a:gd name="connsiteY24" fmla="*/ 5712857 h 6858000"/>
              <a:gd name="connsiteX25" fmla="*/ 335873 w 1418883"/>
              <a:gd name="connsiteY25" fmla="*/ 5676393 h 6858000"/>
              <a:gd name="connsiteX26" fmla="*/ 375465 w 1418883"/>
              <a:gd name="connsiteY26" fmla="*/ 5563435 h 6858000"/>
              <a:gd name="connsiteX27" fmla="*/ 422595 w 1418883"/>
              <a:gd name="connsiteY27" fmla="*/ 5437125 h 6858000"/>
              <a:gd name="connsiteX28" fmla="*/ 436163 w 1418883"/>
              <a:gd name="connsiteY28" fmla="*/ 5396260 h 6858000"/>
              <a:gd name="connsiteX29" fmla="*/ 452144 w 1418883"/>
              <a:gd name="connsiteY29" fmla="*/ 5330009 h 6858000"/>
              <a:gd name="connsiteX30" fmla="*/ 485637 w 1418883"/>
              <a:gd name="connsiteY30" fmla="*/ 5273739 h 6858000"/>
              <a:gd name="connsiteX31" fmla="*/ 495236 w 1418883"/>
              <a:gd name="connsiteY31" fmla="*/ 5241779 h 6858000"/>
              <a:gd name="connsiteX32" fmla="*/ 506462 w 1418883"/>
              <a:gd name="connsiteY32" fmla="*/ 5225268 h 6858000"/>
              <a:gd name="connsiteX33" fmla="*/ 507482 w 1418883"/>
              <a:gd name="connsiteY33" fmla="*/ 5217684 h 6858000"/>
              <a:gd name="connsiteX34" fmla="*/ 514823 w 1418883"/>
              <a:gd name="connsiteY34" fmla="*/ 5193377 h 6858000"/>
              <a:gd name="connsiteX35" fmla="*/ 518126 w 1418883"/>
              <a:gd name="connsiteY35" fmla="*/ 5179288 h 6858000"/>
              <a:gd name="connsiteX36" fmla="*/ 519110 w 1418883"/>
              <a:gd name="connsiteY36" fmla="*/ 5173621 h 6858000"/>
              <a:gd name="connsiteX37" fmla="*/ 514744 w 1418883"/>
              <a:gd name="connsiteY37" fmla="*/ 5159961 h 6858000"/>
              <a:gd name="connsiteX38" fmla="*/ 521421 w 1418883"/>
              <a:gd name="connsiteY38" fmla="*/ 5144295 h 6858000"/>
              <a:gd name="connsiteX39" fmla="*/ 518354 w 1418883"/>
              <a:gd name="connsiteY39" fmla="*/ 5125185 h 6858000"/>
              <a:gd name="connsiteX40" fmla="*/ 525184 w 1418883"/>
              <a:gd name="connsiteY40" fmla="*/ 5121884 h 6858000"/>
              <a:gd name="connsiteX41" fmla="*/ 532220 w 1418883"/>
              <a:gd name="connsiteY41" fmla="*/ 5067850 h 6858000"/>
              <a:gd name="connsiteX42" fmla="*/ 534951 w 1418883"/>
              <a:gd name="connsiteY42" fmla="*/ 5060861 h 6858000"/>
              <a:gd name="connsiteX43" fmla="*/ 531655 w 1418883"/>
              <a:gd name="connsiteY43" fmla="*/ 5034192 h 6858000"/>
              <a:gd name="connsiteX44" fmla="*/ 533209 w 1418883"/>
              <a:gd name="connsiteY44" fmla="*/ 4993030 h 6858000"/>
              <a:gd name="connsiteX45" fmla="*/ 540118 w 1418883"/>
              <a:gd name="connsiteY45" fmla="*/ 4946844 h 6858000"/>
              <a:gd name="connsiteX46" fmla="*/ 535974 w 1418883"/>
              <a:gd name="connsiteY46" fmla="*/ 4932692 h 6858000"/>
              <a:gd name="connsiteX47" fmla="*/ 551377 w 1418883"/>
              <a:gd name="connsiteY47" fmla="*/ 4858827 h 6858000"/>
              <a:gd name="connsiteX48" fmla="*/ 557280 w 1418883"/>
              <a:gd name="connsiteY48" fmla="*/ 4821170 h 6858000"/>
              <a:gd name="connsiteX49" fmla="*/ 562013 w 1418883"/>
              <a:gd name="connsiteY49" fmla="*/ 4780965 h 6858000"/>
              <a:gd name="connsiteX50" fmla="*/ 563306 w 1418883"/>
              <a:gd name="connsiteY50" fmla="*/ 4750867 h 6858000"/>
              <a:gd name="connsiteX51" fmla="*/ 561113 w 1418883"/>
              <a:gd name="connsiteY51" fmla="*/ 4690749 h 6858000"/>
              <a:gd name="connsiteX52" fmla="*/ 556593 w 1418883"/>
              <a:gd name="connsiteY52" fmla="*/ 4584173 h 6858000"/>
              <a:gd name="connsiteX53" fmla="*/ 551676 w 1418883"/>
              <a:gd name="connsiteY53" fmla="*/ 4444346 h 6858000"/>
              <a:gd name="connsiteX54" fmla="*/ 548241 w 1418883"/>
              <a:gd name="connsiteY54" fmla="*/ 4375228 h 6858000"/>
              <a:gd name="connsiteX55" fmla="*/ 528894 w 1418883"/>
              <a:gd name="connsiteY55" fmla="*/ 4214165 h 6858000"/>
              <a:gd name="connsiteX56" fmla="*/ 532967 w 1418883"/>
              <a:gd name="connsiteY56" fmla="*/ 4090296 h 6858000"/>
              <a:gd name="connsiteX57" fmla="*/ 518223 w 1418883"/>
              <a:gd name="connsiteY57" fmla="*/ 4033999 h 6858000"/>
              <a:gd name="connsiteX58" fmla="*/ 519372 w 1418883"/>
              <a:gd name="connsiteY58" fmla="*/ 4031933 h 6858000"/>
              <a:gd name="connsiteX59" fmla="*/ 517948 w 1418883"/>
              <a:gd name="connsiteY59" fmla="*/ 4013953 h 6858000"/>
              <a:gd name="connsiteX60" fmla="*/ 504243 w 1418883"/>
              <a:gd name="connsiteY60" fmla="*/ 3974753 h 6858000"/>
              <a:gd name="connsiteX61" fmla="*/ 505841 w 1418883"/>
              <a:gd name="connsiteY61" fmla="*/ 3969950 h 6858000"/>
              <a:gd name="connsiteX62" fmla="*/ 499263 w 1418883"/>
              <a:gd name="connsiteY62" fmla="*/ 3933779 h 6858000"/>
              <a:gd name="connsiteX63" fmla="*/ 500594 w 1418883"/>
              <a:gd name="connsiteY63" fmla="*/ 3933093 h 6858000"/>
              <a:gd name="connsiteX64" fmla="*/ 504948 w 1418883"/>
              <a:gd name="connsiteY64" fmla="*/ 3922082 h 6858000"/>
              <a:gd name="connsiteX65" fmla="*/ 510026 w 1418883"/>
              <a:gd name="connsiteY65" fmla="*/ 3901461 h 6858000"/>
              <a:gd name="connsiteX66" fmla="*/ 532620 w 1418883"/>
              <a:gd name="connsiteY66" fmla="*/ 3813873 h 6858000"/>
              <a:gd name="connsiteX67" fmla="*/ 532045 w 1418883"/>
              <a:gd name="connsiteY67" fmla="*/ 3806161 h 6858000"/>
              <a:gd name="connsiteX68" fmla="*/ 532352 w 1418883"/>
              <a:gd name="connsiteY68" fmla="*/ 3805957 h 6858000"/>
              <a:gd name="connsiteX69" fmla="*/ 532379 w 1418883"/>
              <a:gd name="connsiteY69" fmla="*/ 3797724 h 6858000"/>
              <a:gd name="connsiteX70" fmla="*/ 530994 w 1418883"/>
              <a:gd name="connsiteY70" fmla="*/ 3792098 h 6858000"/>
              <a:gd name="connsiteX71" fmla="*/ 529878 w 1418883"/>
              <a:gd name="connsiteY71" fmla="*/ 3777135 h 6858000"/>
              <a:gd name="connsiteX72" fmla="*/ 531611 w 1418883"/>
              <a:gd name="connsiteY72" fmla="*/ 3771656 h 6858000"/>
              <a:gd name="connsiteX73" fmla="*/ 535354 w 1418883"/>
              <a:gd name="connsiteY73" fmla="*/ 3769007 h 6858000"/>
              <a:gd name="connsiteX74" fmla="*/ 534820 w 1418883"/>
              <a:gd name="connsiteY74" fmla="*/ 3767709 h 6858000"/>
              <a:gd name="connsiteX75" fmla="*/ 543516 w 1418883"/>
              <a:gd name="connsiteY75" fmla="*/ 3738082 h 6858000"/>
              <a:gd name="connsiteX76" fmla="*/ 550862 w 1418883"/>
              <a:gd name="connsiteY76" fmla="*/ 3673397 h 6858000"/>
              <a:gd name="connsiteX77" fmla="*/ 550158 w 1418883"/>
              <a:gd name="connsiteY77" fmla="*/ 3637109 h 6858000"/>
              <a:gd name="connsiteX78" fmla="*/ 553601 w 1418883"/>
              <a:gd name="connsiteY78" fmla="*/ 3536883 h 6858000"/>
              <a:gd name="connsiteX79" fmla="*/ 561139 w 1418883"/>
              <a:gd name="connsiteY79" fmla="*/ 3435652 h 6858000"/>
              <a:gd name="connsiteX80" fmla="*/ 562810 w 1418883"/>
              <a:gd name="connsiteY80" fmla="*/ 3307769 h 6858000"/>
              <a:gd name="connsiteX81" fmla="*/ 580373 w 1418883"/>
              <a:gd name="connsiteY81" fmla="*/ 3250522 h 6858000"/>
              <a:gd name="connsiteX82" fmla="*/ 580798 w 1418883"/>
              <a:gd name="connsiteY82" fmla="*/ 3229163 h 6858000"/>
              <a:gd name="connsiteX83" fmla="*/ 582621 w 1418883"/>
              <a:gd name="connsiteY83" fmla="*/ 3217217 h 6858000"/>
              <a:gd name="connsiteX84" fmla="*/ 569456 w 1418883"/>
              <a:gd name="connsiteY84" fmla="*/ 3183755 h 6858000"/>
              <a:gd name="connsiteX85" fmla="*/ 569957 w 1418883"/>
              <a:gd name="connsiteY85" fmla="*/ 3178642 h 6858000"/>
              <a:gd name="connsiteX86" fmla="*/ 557557 w 1418883"/>
              <a:gd name="connsiteY86" fmla="*/ 3158586 h 6858000"/>
              <a:gd name="connsiteX87" fmla="*/ 542742 w 1418883"/>
              <a:gd name="connsiteY87" fmla="*/ 3129034 h 6858000"/>
              <a:gd name="connsiteX88" fmla="*/ 543407 w 1418883"/>
              <a:gd name="connsiteY88" fmla="*/ 3126682 h 6858000"/>
              <a:gd name="connsiteX89" fmla="*/ 534275 w 1418883"/>
              <a:gd name="connsiteY89" fmla="*/ 3114519 h 6858000"/>
              <a:gd name="connsiteX90" fmla="*/ 520884 w 1418883"/>
              <a:gd name="connsiteY90" fmla="*/ 3106272 h 6858000"/>
              <a:gd name="connsiteX91" fmla="*/ 493614 w 1418883"/>
              <a:gd name="connsiteY91" fmla="*/ 2958185 h 6858000"/>
              <a:gd name="connsiteX92" fmla="*/ 436228 w 1418883"/>
              <a:gd name="connsiteY92" fmla="*/ 2762989 h 6858000"/>
              <a:gd name="connsiteX93" fmla="*/ 385146 w 1418883"/>
              <a:gd name="connsiteY93" fmla="*/ 2554718 h 6858000"/>
              <a:gd name="connsiteX94" fmla="*/ 365240 w 1418883"/>
              <a:gd name="connsiteY94" fmla="*/ 2485734 h 6858000"/>
              <a:gd name="connsiteX95" fmla="*/ 355963 w 1418883"/>
              <a:gd name="connsiteY95" fmla="*/ 2447068 h 6858000"/>
              <a:gd name="connsiteX96" fmla="*/ 342924 w 1418883"/>
              <a:gd name="connsiteY96" fmla="*/ 2425819 h 6858000"/>
              <a:gd name="connsiteX97" fmla="*/ 348923 w 1418883"/>
              <a:gd name="connsiteY97" fmla="*/ 2402874 h 6858000"/>
              <a:gd name="connsiteX98" fmla="*/ 351535 w 1418883"/>
              <a:gd name="connsiteY98" fmla="*/ 2381443 h 6858000"/>
              <a:gd name="connsiteX99" fmla="*/ 327864 w 1418883"/>
              <a:gd name="connsiteY99" fmla="*/ 2261920 h 6858000"/>
              <a:gd name="connsiteX100" fmla="*/ 317751 w 1418883"/>
              <a:gd name="connsiteY100" fmla="*/ 2195378 h 6858000"/>
              <a:gd name="connsiteX101" fmla="*/ 301968 w 1418883"/>
              <a:gd name="connsiteY101" fmla="*/ 2155135 h 6858000"/>
              <a:gd name="connsiteX102" fmla="*/ 299426 w 1418883"/>
              <a:gd name="connsiteY102" fmla="*/ 2118008 h 6858000"/>
              <a:gd name="connsiteX103" fmla="*/ 300419 w 1418883"/>
              <a:gd name="connsiteY103" fmla="*/ 2050531 h 6858000"/>
              <a:gd name="connsiteX104" fmla="*/ 292225 w 1418883"/>
              <a:gd name="connsiteY104" fmla="*/ 1963269 h 6858000"/>
              <a:gd name="connsiteX105" fmla="*/ 273403 w 1418883"/>
              <a:gd name="connsiteY105" fmla="*/ 1906352 h 6858000"/>
              <a:gd name="connsiteX106" fmla="*/ 249960 w 1418883"/>
              <a:gd name="connsiteY106" fmla="*/ 1861531 h 6858000"/>
              <a:gd name="connsiteX107" fmla="*/ 203759 w 1418883"/>
              <a:gd name="connsiteY107" fmla="*/ 1732919 h 6858000"/>
              <a:gd name="connsiteX108" fmla="*/ 176070 w 1418883"/>
              <a:gd name="connsiteY108" fmla="*/ 1663540 h 6858000"/>
              <a:gd name="connsiteX109" fmla="*/ 175196 w 1418883"/>
              <a:gd name="connsiteY109" fmla="*/ 1615777 h 6858000"/>
              <a:gd name="connsiteX110" fmla="*/ 155991 w 1418883"/>
              <a:gd name="connsiteY110" fmla="*/ 1563678 h 6858000"/>
              <a:gd name="connsiteX111" fmla="*/ 169071 w 1418883"/>
              <a:gd name="connsiteY111" fmla="*/ 1519474 h 6858000"/>
              <a:gd name="connsiteX112" fmla="*/ 161813 w 1418883"/>
              <a:gd name="connsiteY112" fmla="*/ 1477995 h 6858000"/>
              <a:gd name="connsiteX113" fmla="*/ 147898 w 1418883"/>
              <a:gd name="connsiteY113" fmla="*/ 1373769 h 6858000"/>
              <a:gd name="connsiteX114" fmla="*/ 156205 w 1418883"/>
              <a:gd name="connsiteY114" fmla="*/ 1307086 h 6858000"/>
              <a:gd name="connsiteX115" fmla="*/ 157393 w 1418883"/>
              <a:gd name="connsiteY115" fmla="*/ 1189033 h 6858000"/>
              <a:gd name="connsiteX116" fmla="*/ 162078 w 1418883"/>
              <a:gd name="connsiteY116" fmla="*/ 1168288 h 6858000"/>
              <a:gd name="connsiteX117" fmla="*/ 154360 w 1418883"/>
              <a:gd name="connsiteY117" fmla="*/ 1142577 h 6858000"/>
              <a:gd name="connsiteX118" fmla="*/ 143666 w 1418883"/>
              <a:gd name="connsiteY118" fmla="*/ 1088484 h 6858000"/>
              <a:gd name="connsiteX119" fmla="*/ 132402 w 1418883"/>
              <a:gd name="connsiteY119" fmla="*/ 1016103 h 6858000"/>
              <a:gd name="connsiteX120" fmla="*/ 133858 w 1418883"/>
              <a:gd name="connsiteY120" fmla="*/ 932283 h 6858000"/>
              <a:gd name="connsiteX121" fmla="*/ 136094 w 1418883"/>
              <a:gd name="connsiteY121" fmla="*/ 915925 h 6858000"/>
              <a:gd name="connsiteX122" fmla="*/ 128723 w 1418883"/>
              <a:gd name="connsiteY122" fmla="*/ 896999 h 6858000"/>
              <a:gd name="connsiteX123" fmla="*/ 98131 w 1418883"/>
              <a:gd name="connsiteY123" fmla="*/ 821517 h 6858000"/>
              <a:gd name="connsiteX124" fmla="*/ 77081 w 1418883"/>
              <a:gd name="connsiteY124" fmla="*/ 751353 h 6858000"/>
              <a:gd name="connsiteX125" fmla="*/ 76639 w 1418883"/>
              <a:gd name="connsiteY125" fmla="*/ 721230 h 6858000"/>
              <a:gd name="connsiteX126" fmla="*/ 62310 w 1418883"/>
              <a:gd name="connsiteY126" fmla="*/ 681659 h 6858000"/>
              <a:gd name="connsiteX127" fmla="*/ 47729 w 1418883"/>
              <a:gd name="connsiteY127" fmla="*/ 635218 h 6858000"/>
              <a:gd name="connsiteX128" fmla="*/ 52740 w 1418883"/>
              <a:gd name="connsiteY128" fmla="*/ 613763 h 6858000"/>
              <a:gd name="connsiteX129" fmla="*/ 38682 w 1418883"/>
              <a:gd name="connsiteY129" fmla="*/ 598582 h 6858000"/>
              <a:gd name="connsiteX130" fmla="*/ 38363 w 1418883"/>
              <a:gd name="connsiteY130" fmla="*/ 576846 h 6858000"/>
              <a:gd name="connsiteX131" fmla="*/ 17989 w 1418883"/>
              <a:gd name="connsiteY131" fmla="*/ 530055 h 6858000"/>
              <a:gd name="connsiteX132" fmla="*/ 17237 w 1418883"/>
              <a:gd name="connsiteY132" fmla="*/ 465389 h 6858000"/>
              <a:gd name="connsiteX133" fmla="*/ 160 w 1418883"/>
              <a:gd name="connsiteY133" fmla="*/ 424699 h 6858000"/>
              <a:gd name="connsiteX134" fmla="*/ 535 w 1418883"/>
              <a:gd name="connsiteY134" fmla="*/ 404917 h 6858000"/>
              <a:gd name="connsiteX135" fmla="*/ 111526 w 1418883"/>
              <a:gd name="connsiteY135" fmla="*/ 275771 h 6858000"/>
              <a:gd name="connsiteX136" fmla="*/ 128553 w 1418883"/>
              <a:gd name="connsiteY136" fmla="*/ 212860 h 6858000"/>
              <a:gd name="connsiteX137" fmla="*/ 120263 w 1418883"/>
              <a:gd name="connsiteY137" fmla="*/ 144983 h 6858000"/>
              <a:gd name="connsiteX138" fmla="*/ 132547 w 1418883"/>
              <a:gd name="connsiteY138" fmla="*/ 55288 h 6858000"/>
              <a:gd name="connsiteX139" fmla="*/ 92101 w 1418883"/>
              <a:gd name="connsiteY139" fmla="*/ 0 h 6858000"/>
              <a:gd name="connsiteX0" fmla="*/ 91951 w 1418733"/>
              <a:gd name="connsiteY0" fmla="*/ 0 h 6858000"/>
              <a:gd name="connsiteX1" fmla="*/ 1418733 w 1418733"/>
              <a:gd name="connsiteY1" fmla="*/ 0 h 6858000"/>
              <a:gd name="connsiteX2" fmla="*/ 1418733 w 1418733"/>
              <a:gd name="connsiteY2" fmla="*/ 6858000 h 6858000"/>
              <a:gd name="connsiteX3" fmla="*/ 155427 w 1418733"/>
              <a:gd name="connsiteY3" fmla="*/ 6857735 h 6858000"/>
              <a:gd name="connsiteX4" fmla="*/ 192020 w 1418733"/>
              <a:gd name="connsiteY4" fmla="*/ 6776847 h 6858000"/>
              <a:gd name="connsiteX5" fmla="*/ 203520 w 1418733"/>
              <a:gd name="connsiteY5" fmla="*/ 6737706 h 6858000"/>
              <a:gd name="connsiteX6" fmla="*/ 228259 w 1418733"/>
              <a:gd name="connsiteY6" fmla="*/ 6691589 h 6858000"/>
              <a:gd name="connsiteX7" fmla="*/ 205816 w 1418733"/>
              <a:gd name="connsiteY7" fmla="*/ 6659970 h 6858000"/>
              <a:gd name="connsiteX8" fmla="*/ 220907 w 1418733"/>
              <a:gd name="connsiteY8" fmla="*/ 6636211 h 6858000"/>
              <a:gd name="connsiteX9" fmla="*/ 238351 w 1418733"/>
              <a:gd name="connsiteY9" fmla="*/ 6594177 h 6858000"/>
              <a:gd name="connsiteX10" fmla="*/ 252391 w 1418733"/>
              <a:gd name="connsiteY10" fmla="*/ 6557575 h 6858000"/>
              <a:gd name="connsiteX11" fmla="*/ 305348 w 1418733"/>
              <a:gd name="connsiteY11" fmla="*/ 6492130 h 6858000"/>
              <a:gd name="connsiteX12" fmla="*/ 321035 w 1418733"/>
              <a:gd name="connsiteY12" fmla="*/ 6431610 h 6858000"/>
              <a:gd name="connsiteX13" fmla="*/ 364740 w 1418733"/>
              <a:gd name="connsiteY13" fmla="*/ 6379786 h 6858000"/>
              <a:gd name="connsiteX14" fmla="*/ 347963 w 1418733"/>
              <a:gd name="connsiteY14" fmla="*/ 6334727 h 6858000"/>
              <a:gd name="connsiteX15" fmla="*/ 325378 w 1418733"/>
              <a:gd name="connsiteY15" fmla="*/ 6313295 h 6858000"/>
              <a:gd name="connsiteX16" fmla="*/ 332542 w 1418733"/>
              <a:gd name="connsiteY16" fmla="*/ 6280046 h 6858000"/>
              <a:gd name="connsiteX17" fmla="*/ 315287 w 1418733"/>
              <a:gd name="connsiteY17" fmla="*/ 6270265 h 6858000"/>
              <a:gd name="connsiteX18" fmla="*/ 342315 w 1418733"/>
              <a:gd name="connsiteY18" fmla="*/ 6252834 h 6858000"/>
              <a:gd name="connsiteX19" fmla="*/ 320307 w 1418733"/>
              <a:gd name="connsiteY19" fmla="*/ 6202459 h 6858000"/>
              <a:gd name="connsiteX20" fmla="*/ 319105 w 1418733"/>
              <a:gd name="connsiteY20" fmla="*/ 6153037 h 6858000"/>
              <a:gd name="connsiteX21" fmla="*/ 334520 w 1418733"/>
              <a:gd name="connsiteY21" fmla="*/ 6078132 h 6858000"/>
              <a:gd name="connsiteX22" fmla="*/ 321907 w 1418733"/>
              <a:gd name="connsiteY22" fmla="*/ 6028119 h 6858000"/>
              <a:gd name="connsiteX23" fmla="*/ 307136 w 1418733"/>
              <a:gd name="connsiteY23" fmla="*/ 5926735 h 6858000"/>
              <a:gd name="connsiteX24" fmla="*/ 356648 w 1418733"/>
              <a:gd name="connsiteY24" fmla="*/ 5712857 h 6858000"/>
              <a:gd name="connsiteX25" fmla="*/ 335723 w 1418733"/>
              <a:gd name="connsiteY25" fmla="*/ 5676393 h 6858000"/>
              <a:gd name="connsiteX26" fmla="*/ 375315 w 1418733"/>
              <a:gd name="connsiteY26" fmla="*/ 5563435 h 6858000"/>
              <a:gd name="connsiteX27" fmla="*/ 422445 w 1418733"/>
              <a:gd name="connsiteY27" fmla="*/ 5437125 h 6858000"/>
              <a:gd name="connsiteX28" fmla="*/ 436013 w 1418733"/>
              <a:gd name="connsiteY28" fmla="*/ 5396260 h 6858000"/>
              <a:gd name="connsiteX29" fmla="*/ 451994 w 1418733"/>
              <a:gd name="connsiteY29" fmla="*/ 5330009 h 6858000"/>
              <a:gd name="connsiteX30" fmla="*/ 485487 w 1418733"/>
              <a:gd name="connsiteY30" fmla="*/ 5273739 h 6858000"/>
              <a:gd name="connsiteX31" fmla="*/ 495086 w 1418733"/>
              <a:gd name="connsiteY31" fmla="*/ 5241779 h 6858000"/>
              <a:gd name="connsiteX32" fmla="*/ 506312 w 1418733"/>
              <a:gd name="connsiteY32" fmla="*/ 5225268 h 6858000"/>
              <a:gd name="connsiteX33" fmla="*/ 507332 w 1418733"/>
              <a:gd name="connsiteY33" fmla="*/ 5217684 h 6858000"/>
              <a:gd name="connsiteX34" fmla="*/ 514673 w 1418733"/>
              <a:gd name="connsiteY34" fmla="*/ 5193377 h 6858000"/>
              <a:gd name="connsiteX35" fmla="*/ 517976 w 1418733"/>
              <a:gd name="connsiteY35" fmla="*/ 5179288 h 6858000"/>
              <a:gd name="connsiteX36" fmla="*/ 518960 w 1418733"/>
              <a:gd name="connsiteY36" fmla="*/ 5173621 h 6858000"/>
              <a:gd name="connsiteX37" fmla="*/ 514594 w 1418733"/>
              <a:gd name="connsiteY37" fmla="*/ 5159961 h 6858000"/>
              <a:gd name="connsiteX38" fmla="*/ 521271 w 1418733"/>
              <a:gd name="connsiteY38" fmla="*/ 5144295 h 6858000"/>
              <a:gd name="connsiteX39" fmla="*/ 518204 w 1418733"/>
              <a:gd name="connsiteY39" fmla="*/ 5125185 h 6858000"/>
              <a:gd name="connsiteX40" fmla="*/ 525034 w 1418733"/>
              <a:gd name="connsiteY40" fmla="*/ 5121884 h 6858000"/>
              <a:gd name="connsiteX41" fmla="*/ 532070 w 1418733"/>
              <a:gd name="connsiteY41" fmla="*/ 5067850 h 6858000"/>
              <a:gd name="connsiteX42" fmla="*/ 534801 w 1418733"/>
              <a:gd name="connsiteY42" fmla="*/ 5060861 h 6858000"/>
              <a:gd name="connsiteX43" fmla="*/ 531505 w 1418733"/>
              <a:gd name="connsiteY43" fmla="*/ 5034192 h 6858000"/>
              <a:gd name="connsiteX44" fmla="*/ 533059 w 1418733"/>
              <a:gd name="connsiteY44" fmla="*/ 4993030 h 6858000"/>
              <a:gd name="connsiteX45" fmla="*/ 539968 w 1418733"/>
              <a:gd name="connsiteY45" fmla="*/ 4946844 h 6858000"/>
              <a:gd name="connsiteX46" fmla="*/ 535824 w 1418733"/>
              <a:gd name="connsiteY46" fmla="*/ 4932692 h 6858000"/>
              <a:gd name="connsiteX47" fmla="*/ 551227 w 1418733"/>
              <a:gd name="connsiteY47" fmla="*/ 4858827 h 6858000"/>
              <a:gd name="connsiteX48" fmla="*/ 557130 w 1418733"/>
              <a:gd name="connsiteY48" fmla="*/ 4821170 h 6858000"/>
              <a:gd name="connsiteX49" fmla="*/ 561863 w 1418733"/>
              <a:gd name="connsiteY49" fmla="*/ 4780965 h 6858000"/>
              <a:gd name="connsiteX50" fmla="*/ 563156 w 1418733"/>
              <a:gd name="connsiteY50" fmla="*/ 4750867 h 6858000"/>
              <a:gd name="connsiteX51" fmla="*/ 560963 w 1418733"/>
              <a:gd name="connsiteY51" fmla="*/ 4690749 h 6858000"/>
              <a:gd name="connsiteX52" fmla="*/ 556443 w 1418733"/>
              <a:gd name="connsiteY52" fmla="*/ 4584173 h 6858000"/>
              <a:gd name="connsiteX53" fmla="*/ 551526 w 1418733"/>
              <a:gd name="connsiteY53" fmla="*/ 4444346 h 6858000"/>
              <a:gd name="connsiteX54" fmla="*/ 548091 w 1418733"/>
              <a:gd name="connsiteY54" fmla="*/ 4375228 h 6858000"/>
              <a:gd name="connsiteX55" fmla="*/ 528744 w 1418733"/>
              <a:gd name="connsiteY55" fmla="*/ 4214165 h 6858000"/>
              <a:gd name="connsiteX56" fmla="*/ 532817 w 1418733"/>
              <a:gd name="connsiteY56" fmla="*/ 4090296 h 6858000"/>
              <a:gd name="connsiteX57" fmla="*/ 518073 w 1418733"/>
              <a:gd name="connsiteY57" fmla="*/ 4033999 h 6858000"/>
              <a:gd name="connsiteX58" fmla="*/ 519222 w 1418733"/>
              <a:gd name="connsiteY58" fmla="*/ 4031933 h 6858000"/>
              <a:gd name="connsiteX59" fmla="*/ 517798 w 1418733"/>
              <a:gd name="connsiteY59" fmla="*/ 4013953 h 6858000"/>
              <a:gd name="connsiteX60" fmla="*/ 504093 w 1418733"/>
              <a:gd name="connsiteY60" fmla="*/ 3974753 h 6858000"/>
              <a:gd name="connsiteX61" fmla="*/ 505691 w 1418733"/>
              <a:gd name="connsiteY61" fmla="*/ 3969950 h 6858000"/>
              <a:gd name="connsiteX62" fmla="*/ 499113 w 1418733"/>
              <a:gd name="connsiteY62" fmla="*/ 3933779 h 6858000"/>
              <a:gd name="connsiteX63" fmla="*/ 500444 w 1418733"/>
              <a:gd name="connsiteY63" fmla="*/ 3933093 h 6858000"/>
              <a:gd name="connsiteX64" fmla="*/ 504798 w 1418733"/>
              <a:gd name="connsiteY64" fmla="*/ 3922082 h 6858000"/>
              <a:gd name="connsiteX65" fmla="*/ 509876 w 1418733"/>
              <a:gd name="connsiteY65" fmla="*/ 3901461 h 6858000"/>
              <a:gd name="connsiteX66" fmla="*/ 532470 w 1418733"/>
              <a:gd name="connsiteY66" fmla="*/ 3813873 h 6858000"/>
              <a:gd name="connsiteX67" fmla="*/ 531895 w 1418733"/>
              <a:gd name="connsiteY67" fmla="*/ 3806161 h 6858000"/>
              <a:gd name="connsiteX68" fmla="*/ 532202 w 1418733"/>
              <a:gd name="connsiteY68" fmla="*/ 3805957 h 6858000"/>
              <a:gd name="connsiteX69" fmla="*/ 532229 w 1418733"/>
              <a:gd name="connsiteY69" fmla="*/ 3797724 h 6858000"/>
              <a:gd name="connsiteX70" fmla="*/ 530844 w 1418733"/>
              <a:gd name="connsiteY70" fmla="*/ 3792098 h 6858000"/>
              <a:gd name="connsiteX71" fmla="*/ 529728 w 1418733"/>
              <a:gd name="connsiteY71" fmla="*/ 3777135 h 6858000"/>
              <a:gd name="connsiteX72" fmla="*/ 531461 w 1418733"/>
              <a:gd name="connsiteY72" fmla="*/ 3771656 h 6858000"/>
              <a:gd name="connsiteX73" fmla="*/ 535204 w 1418733"/>
              <a:gd name="connsiteY73" fmla="*/ 3769007 h 6858000"/>
              <a:gd name="connsiteX74" fmla="*/ 534670 w 1418733"/>
              <a:gd name="connsiteY74" fmla="*/ 3767709 h 6858000"/>
              <a:gd name="connsiteX75" fmla="*/ 543366 w 1418733"/>
              <a:gd name="connsiteY75" fmla="*/ 3738082 h 6858000"/>
              <a:gd name="connsiteX76" fmla="*/ 550712 w 1418733"/>
              <a:gd name="connsiteY76" fmla="*/ 3673397 h 6858000"/>
              <a:gd name="connsiteX77" fmla="*/ 550008 w 1418733"/>
              <a:gd name="connsiteY77" fmla="*/ 3637109 h 6858000"/>
              <a:gd name="connsiteX78" fmla="*/ 553451 w 1418733"/>
              <a:gd name="connsiteY78" fmla="*/ 3536883 h 6858000"/>
              <a:gd name="connsiteX79" fmla="*/ 560989 w 1418733"/>
              <a:gd name="connsiteY79" fmla="*/ 3435652 h 6858000"/>
              <a:gd name="connsiteX80" fmla="*/ 562660 w 1418733"/>
              <a:gd name="connsiteY80" fmla="*/ 3307769 h 6858000"/>
              <a:gd name="connsiteX81" fmla="*/ 580223 w 1418733"/>
              <a:gd name="connsiteY81" fmla="*/ 3250522 h 6858000"/>
              <a:gd name="connsiteX82" fmla="*/ 580648 w 1418733"/>
              <a:gd name="connsiteY82" fmla="*/ 3229163 h 6858000"/>
              <a:gd name="connsiteX83" fmla="*/ 582471 w 1418733"/>
              <a:gd name="connsiteY83" fmla="*/ 3217217 h 6858000"/>
              <a:gd name="connsiteX84" fmla="*/ 569306 w 1418733"/>
              <a:gd name="connsiteY84" fmla="*/ 3183755 h 6858000"/>
              <a:gd name="connsiteX85" fmla="*/ 569807 w 1418733"/>
              <a:gd name="connsiteY85" fmla="*/ 3178642 h 6858000"/>
              <a:gd name="connsiteX86" fmla="*/ 557407 w 1418733"/>
              <a:gd name="connsiteY86" fmla="*/ 3158586 h 6858000"/>
              <a:gd name="connsiteX87" fmla="*/ 542592 w 1418733"/>
              <a:gd name="connsiteY87" fmla="*/ 3129034 h 6858000"/>
              <a:gd name="connsiteX88" fmla="*/ 543257 w 1418733"/>
              <a:gd name="connsiteY88" fmla="*/ 3126682 h 6858000"/>
              <a:gd name="connsiteX89" fmla="*/ 534125 w 1418733"/>
              <a:gd name="connsiteY89" fmla="*/ 3114519 h 6858000"/>
              <a:gd name="connsiteX90" fmla="*/ 520734 w 1418733"/>
              <a:gd name="connsiteY90" fmla="*/ 3106272 h 6858000"/>
              <a:gd name="connsiteX91" fmla="*/ 493464 w 1418733"/>
              <a:gd name="connsiteY91" fmla="*/ 2958185 h 6858000"/>
              <a:gd name="connsiteX92" fmla="*/ 436078 w 1418733"/>
              <a:gd name="connsiteY92" fmla="*/ 2762989 h 6858000"/>
              <a:gd name="connsiteX93" fmla="*/ 384996 w 1418733"/>
              <a:gd name="connsiteY93" fmla="*/ 2554718 h 6858000"/>
              <a:gd name="connsiteX94" fmla="*/ 365090 w 1418733"/>
              <a:gd name="connsiteY94" fmla="*/ 2485734 h 6858000"/>
              <a:gd name="connsiteX95" fmla="*/ 355813 w 1418733"/>
              <a:gd name="connsiteY95" fmla="*/ 2447068 h 6858000"/>
              <a:gd name="connsiteX96" fmla="*/ 342774 w 1418733"/>
              <a:gd name="connsiteY96" fmla="*/ 2425819 h 6858000"/>
              <a:gd name="connsiteX97" fmla="*/ 348773 w 1418733"/>
              <a:gd name="connsiteY97" fmla="*/ 2402874 h 6858000"/>
              <a:gd name="connsiteX98" fmla="*/ 351385 w 1418733"/>
              <a:gd name="connsiteY98" fmla="*/ 2381443 h 6858000"/>
              <a:gd name="connsiteX99" fmla="*/ 327714 w 1418733"/>
              <a:gd name="connsiteY99" fmla="*/ 2261920 h 6858000"/>
              <a:gd name="connsiteX100" fmla="*/ 317601 w 1418733"/>
              <a:gd name="connsiteY100" fmla="*/ 2195378 h 6858000"/>
              <a:gd name="connsiteX101" fmla="*/ 301818 w 1418733"/>
              <a:gd name="connsiteY101" fmla="*/ 2155135 h 6858000"/>
              <a:gd name="connsiteX102" fmla="*/ 299276 w 1418733"/>
              <a:gd name="connsiteY102" fmla="*/ 2118008 h 6858000"/>
              <a:gd name="connsiteX103" fmla="*/ 300269 w 1418733"/>
              <a:gd name="connsiteY103" fmla="*/ 2050531 h 6858000"/>
              <a:gd name="connsiteX104" fmla="*/ 292075 w 1418733"/>
              <a:gd name="connsiteY104" fmla="*/ 1963269 h 6858000"/>
              <a:gd name="connsiteX105" fmla="*/ 273253 w 1418733"/>
              <a:gd name="connsiteY105" fmla="*/ 1906352 h 6858000"/>
              <a:gd name="connsiteX106" fmla="*/ 249810 w 1418733"/>
              <a:gd name="connsiteY106" fmla="*/ 1861531 h 6858000"/>
              <a:gd name="connsiteX107" fmla="*/ 203609 w 1418733"/>
              <a:gd name="connsiteY107" fmla="*/ 1732919 h 6858000"/>
              <a:gd name="connsiteX108" fmla="*/ 175920 w 1418733"/>
              <a:gd name="connsiteY108" fmla="*/ 1663540 h 6858000"/>
              <a:gd name="connsiteX109" fmla="*/ 175046 w 1418733"/>
              <a:gd name="connsiteY109" fmla="*/ 1615777 h 6858000"/>
              <a:gd name="connsiteX110" fmla="*/ 155841 w 1418733"/>
              <a:gd name="connsiteY110" fmla="*/ 1563678 h 6858000"/>
              <a:gd name="connsiteX111" fmla="*/ 168921 w 1418733"/>
              <a:gd name="connsiteY111" fmla="*/ 1519474 h 6858000"/>
              <a:gd name="connsiteX112" fmla="*/ 161663 w 1418733"/>
              <a:gd name="connsiteY112" fmla="*/ 1477995 h 6858000"/>
              <a:gd name="connsiteX113" fmla="*/ 147748 w 1418733"/>
              <a:gd name="connsiteY113" fmla="*/ 1373769 h 6858000"/>
              <a:gd name="connsiteX114" fmla="*/ 156055 w 1418733"/>
              <a:gd name="connsiteY114" fmla="*/ 1307086 h 6858000"/>
              <a:gd name="connsiteX115" fmla="*/ 157243 w 1418733"/>
              <a:gd name="connsiteY115" fmla="*/ 1189033 h 6858000"/>
              <a:gd name="connsiteX116" fmla="*/ 161928 w 1418733"/>
              <a:gd name="connsiteY116" fmla="*/ 1168288 h 6858000"/>
              <a:gd name="connsiteX117" fmla="*/ 154210 w 1418733"/>
              <a:gd name="connsiteY117" fmla="*/ 1142577 h 6858000"/>
              <a:gd name="connsiteX118" fmla="*/ 143516 w 1418733"/>
              <a:gd name="connsiteY118" fmla="*/ 1088484 h 6858000"/>
              <a:gd name="connsiteX119" fmla="*/ 132252 w 1418733"/>
              <a:gd name="connsiteY119" fmla="*/ 1016103 h 6858000"/>
              <a:gd name="connsiteX120" fmla="*/ 133708 w 1418733"/>
              <a:gd name="connsiteY120" fmla="*/ 932283 h 6858000"/>
              <a:gd name="connsiteX121" fmla="*/ 135944 w 1418733"/>
              <a:gd name="connsiteY121" fmla="*/ 915925 h 6858000"/>
              <a:gd name="connsiteX122" fmla="*/ 128573 w 1418733"/>
              <a:gd name="connsiteY122" fmla="*/ 896999 h 6858000"/>
              <a:gd name="connsiteX123" fmla="*/ 97981 w 1418733"/>
              <a:gd name="connsiteY123" fmla="*/ 821517 h 6858000"/>
              <a:gd name="connsiteX124" fmla="*/ 76931 w 1418733"/>
              <a:gd name="connsiteY124" fmla="*/ 751353 h 6858000"/>
              <a:gd name="connsiteX125" fmla="*/ 76489 w 1418733"/>
              <a:gd name="connsiteY125" fmla="*/ 721230 h 6858000"/>
              <a:gd name="connsiteX126" fmla="*/ 62160 w 1418733"/>
              <a:gd name="connsiteY126" fmla="*/ 681659 h 6858000"/>
              <a:gd name="connsiteX127" fmla="*/ 47579 w 1418733"/>
              <a:gd name="connsiteY127" fmla="*/ 635218 h 6858000"/>
              <a:gd name="connsiteX128" fmla="*/ 52590 w 1418733"/>
              <a:gd name="connsiteY128" fmla="*/ 613763 h 6858000"/>
              <a:gd name="connsiteX129" fmla="*/ 38532 w 1418733"/>
              <a:gd name="connsiteY129" fmla="*/ 598582 h 6858000"/>
              <a:gd name="connsiteX130" fmla="*/ 38213 w 1418733"/>
              <a:gd name="connsiteY130" fmla="*/ 576846 h 6858000"/>
              <a:gd name="connsiteX131" fmla="*/ 17839 w 1418733"/>
              <a:gd name="connsiteY131" fmla="*/ 530055 h 6858000"/>
              <a:gd name="connsiteX132" fmla="*/ 17087 w 1418733"/>
              <a:gd name="connsiteY132" fmla="*/ 465389 h 6858000"/>
              <a:gd name="connsiteX133" fmla="*/ 10 w 1418733"/>
              <a:gd name="connsiteY133" fmla="*/ 424699 h 6858000"/>
              <a:gd name="connsiteX134" fmla="*/ 127193 w 1418733"/>
              <a:gd name="connsiteY134" fmla="*/ 309501 h 6858000"/>
              <a:gd name="connsiteX135" fmla="*/ 111376 w 1418733"/>
              <a:gd name="connsiteY135" fmla="*/ 275771 h 6858000"/>
              <a:gd name="connsiteX136" fmla="*/ 128403 w 1418733"/>
              <a:gd name="connsiteY136" fmla="*/ 212860 h 6858000"/>
              <a:gd name="connsiteX137" fmla="*/ 120113 w 1418733"/>
              <a:gd name="connsiteY137" fmla="*/ 144983 h 6858000"/>
              <a:gd name="connsiteX138" fmla="*/ 132397 w 1418733"/>
              <a:gd name="connsiteY138" fmla="*/ 55288 h 6858000"/>
              <a:gd name="connsiteX139" fmla="*/ 91951 w 1418733"/>
              <a:gd name="connsiteY139" fmla="*/ 0 h 6858000"/>
              <a:gd name="connsiteX0" fmla="*/ 76413 w 1403195"/>
              <a:gd name="connsiteY0" fmla="*/ 0 h 6858000"/>
              <a:gd name="connsiteX1" fmla="*/ 1403195 w 1403195"/>
              <a:gd name="connsiteY1" fmla="*/ 0 h 6858000"/>
              <a:gd name="connsiteX2" fmla="*/ 1403195 w 1403195"/>
              <a:gd name="connsiteY2" fmla="*/ 6858000 h 6858000"/>
              <a:gd name="connsiteX3" fmla="*/ 139889 w 1403195"/>
              <a:gd name="connsiteY3" fmla="*/ 6857735 h 6858000"/>
              <a:gd name="connsiteX4" fmla="*/ 176482 w 1403195"/>
              <a:gd name="connsiteY4" fmla="*/ 6776847 h 6858000"/>
              <a:gd name="connsiteX5" fmla="*/ 187982 w 1403195"/>
              <a:gd name="connsiteY5" fmla="*/ 6737706 h 6858000"/>
              <a:gd name="connsiteX6" fmla="*/ 212721 w 1403195"/>
              <a:gd name="connsiteY6" fmla="*/ 6691589 h 6858000"/>
              <a:gd name="connsiteX7" fmla="*/ 190278 w 1403195"/>
              <a:gd name="connsiteY7" fmla="*/ 6659970 h 6858000"/>
              <a:gd name="connsiteX8" fmla="*/ 205369 w 1403195"/>
              <a:gd name="connsiteY8" fmla="*/ 6636211 h 6858000"/>
              <a:gd name="connsiteX9" fmla="*/ 222813 w 1403195"/>
              <a:gd name="connsiteY9" fmla="*/ 6594177 h 6858000"/>
              <a:gd name="connsiteX10" fmla="*/ 236853 w 1403195"/>
              <a:gd name="connsiteY10" fmla="*/ 6557575 h 6858000"/>
              <a:gd name="connsiteX11" fmla="*/ 289810 w 1403195"/>
              <a:gd name="connsiteY11" fmla="*/ 6492130 h 6858000"/>
              <a:gd name="connsiteX12" fmla="*/ 305497 w 1403195"/>
              <a:gd name="connsiteY12" fmla="*/ 6431610 h 6858000"/>
              <a:gd name="connsiteX13" fmla="*/ 349202 w 1403195"/>
              <a:gd name="connsiteY13" fmla="*/ 6379786 h 6858000"/>
              <a:gd name="connsiteX14" fmla="*/ 332425 w 1403195"/>
              <a:gd name="connsiteY14" fmla="*/ 6334727 h 6858000"/>
              <a:gd name="connsiteX15" fmla="*/ 309840 w 1403195"/>
              <a:gd name="connsiteY15" fmla="*/ 6313295 h 6858000"/>
              <a:gd name="connsiteX16" fmla="*/ 317004 w 1403195"/>
              <a:gd name="connsiteY16" fmla="*/ 6280046 h 6858000"/>
              <a:gd name="connsiteX17" fmla="*/ 299749 w 1403195"/>
              <a:gd name="connsiteY17" fmla="*/ 6270265 h 6858000"/>
              <a:gd name="connsiteX18" fmla="*/ 326777 w 1403195"/>
              <a:gd name="connsiteY18" fmla="*/ 6252834 h 6858000"/>
              <a:gd name="connsiteX19" fmla="*/ 304769 w 1403195"/>
              <a:gd name="connsiteY19" fmla="*/ 6202459 h 6858000"/>
              <a:gd name="connsiteX20" fmla="*/ 303567 w 1403195"/>
              <a:gd name="connsiteY20" fmla="*/ 6153037 h 6858000"/>
              <a:gd name="connsiteX21" fmla="*/ 318982 w 1403195"/>
              <a:gd name="connsiteY21" fmla="*/ 6078132 h 6858000"/>
              <a:gd name="connsiteX22" fmla="*/ 306369 w 1403195"/>
              <a:gd name="connsiteY22" fmla="*/ 6028119 h 6858000"/>
              <a:gd name="connsiteX23" fmla="*/ 291598 w 1403195"/>
              <a:gd name="connsiteY23" fmla="*/ 5926735 h 6858000"/>
              <a:gd name="connsiteX24" fmla="*/ 341110 w 1403195"/>
              <a:gd name="connsiteY24" fmla="*/ 5712857 h 6858000"/>
              <a:gd name="connsiteX25" fmla="*/ 320185 w 1403195"/>
              <a:gd name="connsiteY25" fmla="*/ 5676393 h 6858000"/>
              <a:gd name="connsiteX26" fmla="*/ 359777 w 1403195"/>
              <a:gd name="connsiteY26" fmla="*/ 5563435 h 6858000"/>
              <a:gd name="connsiteX27" fmla="*/ 406907 w 1403195"/>
              <a:gd name="connsiteY27" fmla="*/ 5437125 h 6858000"/>
              <a:gd name="connsiteX28" fmla="*/ 420475 w 1403195"/>
              <a:gd name="connsiteY28" fmla="*/ 5396260 h 6858000"/>
              <a:gd name="connsiteX29" fmla="*/ 436456 w 1403195"/>
              <a:gd name="connsiteY29" fmla="*/ 5330009 h 6858000"/>
              <a:gd name="connsiteX30" fmla="*/ 469949 w 1403195"/>
              <a:gd name="connsiteY30" fmla="*/ 5273739 h 6858000"/>
              <a:gd name="connsiteX31" fmla="*/ 479548 w 1403195"/>
              <a:gd name="connsiteY31" fmla="*/ 5241779 h 6858000"/>
              <a:gd name="connsiteX32" fmla="*/ 490774 w 1403195"/>
              <a:gd name="connsiteY32" fmla="*/ 5225268 h 6858000"/>
              <a:gd name="connsiteX33" fmla="*/ 491794 w 1403195"/>
              <a:gd name="connsiteY33" fmla="*/ 5217684 h 6858000"/>
              <a:gd name="connsiteX34" fmla="*/ 499135 w 1403195"/>
              <a:gd name="connsiteY34" fmla="*/ 5193377 h 6858000"/>
              <a:gd name="connsiteX35" fmla="*/ 502438 w 1403195"/>
              <a:gd name="connsiteY35" fmla="*/ 5179288 h 6858000"/>
              <a:gd name="connsiteX36" fmla="*/ 503422 w 1403195"/>
              <a:gd name="connsiteY36" fmla="*/ 5173621 h 6858000"/>
              <a:gd name="connsiteX37" fmla="*/ 499056 w 1403195"/>
              <a:gd name="connsiteY37" fmla="*/ 5159961 h 6858000"/>
              <a:gd name="connsiteX38" fmla="*/ 505733 w 1403195"/>
              <a:gd name="connsiteY38" fmla="*/ 5144295 h 6858000"/>
              <a:gd name="connsiteX39" fmla="*/ 502666 w 1403195"/>
              <a:gd name="connsiteY39" fmla="*/ 5125185 h 6858000"/>
              <a:gd name="connsiteX40" fmla="*/ 509496 w 1403195"/>
              <a:gd name="connsiteY40" fmla="*/ 5121884 h 6858000"/>
              <a:gd name="connsiteX41" fmla="*/ 516532 w 1403195"/>
              <a:gd name="connsiteY41" fmla="*/ 5067850 h 6858000"/>
              <a:gd name="connsiteX42" fmla="*/ 519263 w 1403195"/>
              <a:gd name="connsiteY42" fmla="*/ 5060861 h 6858000"/>
              <a:gd name="connsiteX43" fmla="*/ 515967 w 1403195"/>
              <a:gd name="connsiteY43" fmla="*/ 5034192 h 6858000"/>
              <a:gd name="connsiteX44" fmla="*/ 517521 w 1403195"/>
              <a:gd name="connsiteY44" fmla="*/ 4993030 h 6858000"/>
              <a:gd name="connsiteX45" fmla="*/ 524430 w 1403195"/>
              <a:gd name="connsiteY45" fmla="*/ 4946844 h 6858000"/>
              <a:gd name="connsiteX46" fmla="*/ 520286 w 1403195"/>
              <a:gd name="connsiteY46" fmla="*/ 4932692 h 6858000"/>
              <a:gd name="connsiteX47" fmla="*/ 535689 w 1403195"/>
              <a:gd name="connsiteY47" fmla="*/ 4858827 h 6858000"/>
              <a:gd name="connsiteX48" fmla="*/ 541592 w 1403195"/>
              <a:gd name="connsiteY48" fmla="*/ 4821170 h 6858000"/>
              <a:gd name="connsiteX49" fmla="*/ 546325 w 1403195"/>
              <a:gd name="connsiteY49" fmla="*/ 4780965 h 6858000"/>
              <a:gd name="connsiteX50" fmla="*/ 547618 w 1403195"/>
              <a:gd name="connsiteY50" fmla="*/ 4750867 h 6858000"/>
              <a:gd name="connsiteX51" fmla="*/ 545425 w 1403195"/>
              <a:gd name="connsiteY51" fmla="*/ 4690749 h 6858000"/>
              <a:gd name="connsiteX52" fmla="*/ 540905 w 1403195"/>
              <a:gd name="connsiteY52" fmla="*/ 4584173 h 6858000"/>
              <a:gd name="connsiteX53" fmla="*/ 535988 w 1403195"/>
              <a:gd name="connsiteY53" fmla="*/ 4444346 h 6858000"/>
              <a:gd name="connsiteX54" fmla="*/ 532553 w 1403195"/>
              <a:gd name="connsiteY54" fmla="*/ 4375228 h 6858000"/>
              <a:gd name="connsiteX55" fmla="*/ 513206 w 1403195"/>
              <a:gd name="connsiteY55" fmla="*/ 4214165 h 6858000"/>
              <a:gd name="connsiteX56" fmla="*/ 517279 w 1403195"/>
              <a:gd name="connsiteY56" fmla="*/ 4090296 h 6858000"/>
              <a:gd name="connsiteX57" fmla="*/ 502535 w 1403195"/>
              <a:gd name="connsiteY57" fmla="*/ 4033999 h 6858000"/>
              <a:gd name="connsiteX58" fmla="*/ 503684 w 1403195"/>
              <a:gd name="connsiteY58" fmla="*/ 4031933 h 6858000"/>
              <a:gd name="connsiteX59" fmla="*/ 502260 w 1403195"/>
              <a:gd name="connsiteY59" fmla="*/ 4013953 h 6858000"/>
              <a:gd name="connsiteX60" fmla="*/ 488555 w 1403195"/>
              <a:gd name="connsiteY60" fmla="*/ 3974753 h 6858000"/>
              <a:gd name="connsiteX61" fmla="*/ 490153 w 1403195"/>
              <a:gd name="connsiteY61" fmla="*/ 3969950 h 6858000"/>
              <a:gd name="connsiteX62" fmla="*/ 483575 w 1403195"/>
              <a:gd name="connsiteY62" fmla="*/ 3933779 h 6858000"/>
              <a:gd name="connsiteX63" fmla="*/ 484906 w 1403195"/>
              <a:gd name="connsiteY63" fmla="*/ 3933093 h 6858000"/>
              <a:gd name="connsiteX64" fmla="*/ 489260 w 1403195"/>
              <a:gd name="connsiteY64" fmla="*/ 3922082 h 6858000"/>
              <a:gd name="connsiteX65" fmla="*/ 494338 w 1403195"/>
              <a:gd name="connsiteY65" fmla="*/ 3901461 h 6858000"/>
              <a:gd name="connsiteX66" fmla="*/ 516932 w 1403195"/>
              <a:gd name="connsiteY66" fmla="*/ 3813873 h 6858000"/>
              <a:gd name="connsiteX67" fmla="*/ 516357 w 1403195"/>
              <a:gd name="connsiteY67" fmla="*/ 3806161 h 6858000"/>
              <a:gd name="connsiteX68" fmla="*/ 516664 w 1403195"/>
              <a:gd name="connsiteY68" fmla="*/ 3805957 h 6858000"/>
              <a:gd name="connsiteX69" fmla="*/ 516691 w 1403195"/>
              <a:gd name="connsiteY69" fmla="*/ 3797724 h 6858000"/>
              <a:gd name="connsiteX70" fmla="*/ 515306 w 1403195"/>
              <a:gd name="connsiteY70" fmla="*/ 3792098 h 6858000"/>
              <a:gd name="connsiteX71" fmla="*/ 514190 w 1403195"/>
              <a:gd name="connsiteY71" fmla="*/ 3777135 h 6858000"/>
              <a:gd name="connsiteX72" fmla="*/ 515923 w 1403195"/>
              <a:gd name="connsiteY72" fmla="*/ 3771656 h 6858000"/>
              <a:gd name="connsiteX73" fmla="*/ 519666 w 1403195"/>
              <a:gd name="connsiteY73" fmla="*/ 3769007 h 6858000"/>
              <a:gd name="connsiteX74" fmla="*/ 519132 w 1403195"/>
              <a:gd name="connsiteY74" fmla="*/ 3767709 h 6858000"/>
              <a:gd name="connsiteX75" fmla="*/ 527828 w 1403195"/>
              <a:gd name="connsiteY75" fmla="*/ 3738082 h 6858000"/>
              <a:gd name="connsiteX76" fmla="*/ 535174 w 1403195"/>
              <a:gd name="connsiteY76" fmla="*/ 3673397 h 6858000"/>
              <a:gd name="connsiteX77" fmla="*/ 534470 w 1403195"/>
              <a:gd name="connsiteY77" fmla="*/ 3637109 h 6858000"/>
              <a:gd name="connsiteX78" fmla="*/ 537913 w 1403195"/>
              <a:gd name="connsiteY78" fmla="*/ 3536883 h 6858000"/>
              <a:gd name="connsiteX79" fmla="*/ 545451 w 1403195"/>
              <a:gd name="connsiteY79" fmla="*/ 3435652 h 6858000"/>
              <a:gd name="connsiteX80" fmla="*/ 547122 w 1403195"/>
              <a:gd name="connsiteY80" fmla="*/ 3307769 h 6858000"/>
              <a:gd name="connsiteX81" fmla="*/ 564685 w 1403195"/>
              <a:gd name="connsiteY81" fmla="*/ 3250522 h 6858000"/>
              <a:gd name="connsiteX82" fmla="*/ 565110 w 1403195"/>
              <a:gd name="connsiteY82" fmla="*/ 3229163 h 6858000"/>
              <a:gd name="connsiteX83" fmla="*/ 566933 w 1403195"/>
              <a:gd name="connsiteY83" fmla="*/ 3217217 h 6858000"/>
              <a:gd name="connsiteX84" fmla="*/ 553768 w 1403195"/>
              <a:gd name="connsiteY84" fmla="*/ 3183755 h 6858000"/>
              <a:gd name="connsiteX85" fmla="*/ 554269 w 1403195"/>
              <a:gd name="connsiteY85" fmla="*/ 3178642 h 6858000"/>
              <a:gd name="connsiteX86" fmla="*/ 541869 w 1403195"/>
              <a:gd name="connsiteY86" fmla="*/ 3158586 h 6858000"/>
              <a:gd name="connsiteX87" fmla="*/ 527054 w 1403195"/>
              <a:gd name="connsiteY87" fmla="*/ 3129034 h 6858000"/>
              <a:gd name="connsiteX88" fmla="*/ 527719 w 1403195"/>
              <a:gd name="connsiteY88" fmla="*/ 3126682 h 6858000"/>
              <a:gd name="connsiteX89" fmla="*/ 518587 w 1403195"/>
              <a:gd name="connsiteY89" fmla="*/ 3114519 h 6858000"/>
              <a:gd name="connsiteX90" fmla="*/ 505196 w 1403195"/>
              <a:gd name="connsiteY90" fmla="*/ 3106272 h 6858000"/>
              <a:gd name="connsiteX91" fmla="*/ 477926 w 1403195"/>
              <a:gd name="connsiteY91" fmla="*/ 2958185 h 6858000"/>
              <a:gd name="connsiteX92" fmla="*/ 420540 w 1403195"/>
              <a:gd name="connsiteY92" fmla="*/ 2762989 h 6858000"/>
              <a:gd name="connsiteX93" fmla="*/ 369458 w 1403195"/>
              <a:gd name="connsiteY93" fmla="*/ 2554718 h 6858000"/>
              <a:gd name="connsiteX94" fmla="*/ 349552 w 1403195"/>
              <a:gd name="connsiteY94" fmla="*/ 2485734 h 6858000"/>
              <a:gd name="connsiteX95" fmla="*/ 340275 w 1403195"/>
              <a:gd name="connsiteY95" fmla="*/ 2447068 h 6858000"/>
              <a:gd name="connsiteX96" fmla="*/ 327236 w 1403195"/>
              <a:gd name="connsiteY96" fmla="*/ 2425819 h 6858000"/>
              <a:gd name="connsiteX97" fmla="*/ 333235 w 1403195"/>
              <a:gd name="connsiteY97" fmla="*/ 2402874 h 6858000"/>
              <a:gd name="connsiteX98" fmla="*/ 335847 w 1403195"/>
              <a:gd name="connsiteY98" fmla="*/ 2381443 h 6858000"/>
              <a:gd name="connsiteX99" fmla="*/ 312176 w 1403195"/>
              <a:gd name="connsiteY99" fmla="*/ 2261920 h 6858000"/>
              <a:gd name="connsiteX100" fmla="*/ 302063 w 1403195"/>
              <a:gd name="connsiteY100" fmla="*/ 2195378 h 6858000"/>
              <a:gd name="connsiteX101" fmla="*/ 286280 w 1403195"/>
              <a:gd name="connsiteY101" fmla="*/ 2155135 h 6858000"/>
              <a:gd name="connsiteX102" fmla="*/ 283738 w 1403195"/>
              <a:gd name="connsiteY102" fmla="*/ 2118008 h 6858000"/>
              <a:gd name="connsiteX103" fmla="*/ 284731 w 1403195"/>
              <a:gd name="connsiteY103" fmla="*/ 2050531 h 6858000"/>
              <a:gd name="connsiteX104" fmla="*/ 276537 w 1403195"/>
              <a:gd name="connsiteY104" fmla="*/ 1963269 h 6858000"/>
              <a:gd name="connsiteX105" fmla="*/ 257715 w 1403195"/>
              <a:gd name="connsiteY105" fmla="*/ 1906352 h 6858000"/>
              <a:gd name="connsiteX106" fmla="*/ 234272 w 1403195"/>
              <a:gd name="connsiteY106" fmla="*/ 1861531 h 6858000"/>
              <a:gd name="connsiteX107" fmla="*/ 188071 w 1403195"/>
              <a:gd name="connsiteY107" fmla="*/ 1732919 h 6858000"/>
              <a:gd name="connsiteX108" fmla="*/ 160382 w 1403195"/>
              <a:gd name="connsiteY108" fmla="*/ 1663540 h 6858000"/>
              <a:gd name="connsiteX109" fmla="*/ 159508 w 1403195"/>
              <a:gd name="connsiteY109" fmla="*/ 1615777 h 6858000"/>
              <a:gd name="connsiteX110" fmla="*/ 140303 w 1403195"/>
              <a:gd name="connsiteY110" fmla="*/ 1563678 h 6858000"/>
              <a:gd name="connsiteX111" fmla="*/ 153383 w 1403195"/>
              <a:gd name="connsiteY111" fmla="*/ 1519474 h 6858000"/>
              <a:gd name="connsiteX112" fmla="*/ 146125 w 1403195"/>
              <a:gd name="connsiteY112" fmla="*/ 1477995 h 6858000"/>
              <a:gd name="connsiteX113" fmla="*/ 132210 w 1403195"/>
              <a:gd name="connsiteY113" fmla="*/ 1373769 h 6858000"/>
              <a:gd name="connsiteX114" fmla="*/ 140517 w 1403195"/>
              <a:gd name="connsiteY114" fmla="*/ 1307086 h 6858000"/>
              <a:gd name="connsiteX115" fmla="*/ 141705 w 1403195"/>
              <a:gd name="connsiteY115" fmla="*/ 1189033 h 6858000"/>
              <a:gd name="connsiteX116" fmla="*/ 146390 w 1403195"/>
              <a:gd name="connsiteY116" fmla="*/ 1168288 h 6858000"/>
              <a:gd name="connsiteX117" fmla="*/ 138672 w 1403195"/>
              <a:gd name="connsiteY117" fmla="*/ 1142577 h 6858000"/>
              <a:gd name="connsiteX118" fmla="*/ 127978 w 1403195"/>
              <a:gd name="connsiteY118" fmla="*/ 1088484 h 6858000"/>
              <a:gd name="connsiteX119" fmla="*/ 116714 w 1403195"/>
              <a:gd name="connsiteY119" fmla="*/ 1016103 h 6858000"/>
              <a:gd name="connsiteX120" fmla="*/ 118170 w 1403195"/>
              <a:gd name="connsiteY120" fmla="*/ 932283 h 6858000"/>
              <a:gd name="connsiteX121" fmla="*/ 120406 w 1403195"/>
              <a:gd name="connsiteY121" fmla="*/ 915925 h 6858000"/>
              <a:gd name="connsiteX122" fmla="*/ 113035 w 1403195"/>
              <a:gd name="connsiteY122" fmla="*/ 896999 h 6858000"/>
              <a:gd name="connsiteX123" fmla="*/ 82443 w 1403195"/>
              <a:gd name="connsiteY123" fmla="*/ 821517 h 6858000"/>
              <a:gd name="connsiteX124" fmla="*/ 61393 w 1403195"/>
              <a:gd name="connsiteY124" fmla="*/ 751353 h 6858000"/>
              <a:gd name="connsiteX125" fmla="*/ 60951 w 1403195"/>
              <a:gd name="connsiteY125" fmla="*/ 721230 h 6858000"/>
              <a:gd name="connsiteX126" fmla="*/ 46622 w 1403195"/>
              <a:gd name="connsiteY126" fmla="*/ 681659 h 6858000"/>
              <a:gd name="connsiteX127" fmla="*/ 32041 w 1403195"/>
              <a:gd name="connsiteY127" fmla="*/ 635218 h 6858000"/>
              <a:gd name="connsiteX128" fmla="*/ 37052 w 1403195"/>
              <a:gd name="connsiteY128" fmla="*/ 613763 h 6858000"/>
              <a:gd name="connsiteX129" fmla="*/ 22994 w 1403195"/>
              <a:gd name="connsiteY129" fmla="*/ 598582 h 6858000"/>
              <a:gd name="connsiteX130" fmla="*/ 22675 w 1403195"/>
              <a:gd name="connsiteY130" fmla="*/ 576846 h 6858000"/>
              <a:gd name="connsiteX131" fmla="*/ 2301 w 1403195"/>
              <a:gd name="connsiteY131" fmla="*/ 530055 h 6858000"/>
              <a:gd name="connsiteX132" fmla="*/ 1549 w 1403195"/>
              <a:gd name="connsiteY132" fmla="*/ 465389 h 6858000"/>
              <a:gd name="connsiteX133" fmla="*/ 90145 w 1403195"/>
              <a:gd name="connsiteY133" fmla="*/ 353137 h 6858000"/>
              <a:gd name="connsiteX134" fmla="*/ 111655 w 1403195"/>
              <a:gd name="connsiteY134" fmla="*/ 309501 h 6858000"/>
              <a:gd name="connsiteX135" fmla="*/ 95838 w 1403195"/>
              <a:gd name="connsiteY135" fmla="*/ 275771 h 6858000"/>
              <a:gd name="connsiteX136" fmla="*/ 112865 w 1403195"/>
              <a:gd name="connsiteY136" fmla="*/ 212860 h 6858000"/>
              <a:gd name="connsiteX137" fmla="*/ 104575 w 1403195"/>
              <a:gd name="connsiteY137" fmla="*/ 144983 h 6858000"/>
              <a:gd name="connsiteX138" fmla="*/ 116859 w 1403195"/>
              <a:gd name="connsiteY138" fmla="*/ 55288 h 6858000"/>
              <a:gd name="connsiteX139" fmla="*/ 76413 w 1403195"/>
              <a:gd name="connsiteY139" fmla="*/ 0 h 6858000"/>
              <a:gd name="connsiteX0" fmla="*/ 74305 w 1401087"/>
              <a:gd name="connsiteY0" fmla="*/ 0 h 6858000"/>
              <a:gd name="connsiteX1" fmla="*/ 1401087 w 1401087"/>
              <a:gd name="connsiteY1" fmla="*/ 0 h 6858000"/>
              <a:gd name="connsiteX2" fmla="*/ 1401087 w 1401087"/>
              <a:gd name="connsiteY2" fmla="*/ 6858000 h 6858000"/>
              <a:gd name="connsiteX3" fmla="*/ 137781 w 1401087"/>
              <a:gd name="connsiteY3" fmla="*/ 6857735 h 6858000"/>
              <a:gd name="connsiteX4" fmla="*/ 174374 w 1401087"/>
              <a:gd name="connsiteY4" fmla="*/ 6776847 h 6858000"/>
              <a:gd name="connsiteX5" fmla="*/ 185874 w 1401087"/>
              <a:gd name="connsiteY5" fmla="*/ 6737706 h 6858000"/>
              <a:gd name="connsiteX6" fmla="*/ 210613 w 1401087"/>
              <a:gd name="connsiteY6" fmla="*/ 6691589 h 6858000"/>
              <a:gd name="connsiteX7" fmla="*/ 188170 w 1401087"/>
              <a:gd name="connsiteY7" fmla="*/ 6659970 h 6858000"/>
              <a:gd name="connsiteX8" fmla="*/ 203261 w 1401087"/>
              <a:gd name="connsiteY8" fmla="*/ 6636211 h 6858000"/>
              <a:gd name="connsiteX9" fmla="*/ 220705 w 1401087"/>
              <a:gd name="connsiteY9" fmla="*/ 6594177 h 6858000"/>
              <a:gd name="connsiteX10" fmla="*/ 234745 w 1401087"/>
              <a:gd name="connsiteY10" fmla="*/ 6557575 h 6858000"/>
              <a:gd name="connsiteX11" fmla="*/ 287702 w 1401087"/>
              <a:gd name="connsiteY11" fmla="*/ 6492130 h 6858000"/>
              <a:gd name="connsiteX12" fmla="*/ 303389 w 1401087"/>
              <a:gd name="connsiteY12" fmla="*/ 6431610 h 6858000"/>
              <a:gd name="connsiteX13" fmla="*/ 347094 w 1401087"/>
              <a:gd name="connsiteY13" fmla="*/ 6379786 h 6858000"/>
              <a:gd name="connsiteX14" fmla="*/ 330317 w 1401087"/>
              <a:gd name="connsiteY14" fmla="*/ 6334727 h 6858000"/>
              <a:gd name="connsiteX15" fmla="*/ 307732 w 1401087"/>
              <a:gd name="connsiteY15" fmla="*/ 6313295 h 6858000"/>
              <a:gd name="connsiteX16" fmla="*/ 314896 w 1401087"/>
              <a:gd name="connsiteY16" fmla="*/ 6280046 h 6858000"/>
              <a:gd name="connsiteX17" fmla="*/ 297641 w 1401087"/>
              <a:gd name="connsiteY17" fmla="*/ 6270265 h 6858000"/>
              <a:gd name="connsiteX18" fmla="*/ 324669 w 1401087"/>
              <a:gd name="connsiteY18" fmla="*/ 6252834 h 6858000"/>
              <a:gd name="connsiteX19" fmla="*/ 302661 w 1401087"/>
              <a:gd name="connsiteY19" fmla="*/ 6202459 h 6858000"/>
              <a:gd name="connsiteX20" fmla="*/ 301459 w 1401087"/>
              <a:gd name="connsiteY20" fmla="*/ 6153037 h 6858000"/>
              <a:gd name="connsiteX21" fmla="*/ 316874 w 1401087"/>
              <a:gd name="connsiteY21" fmla="*/ 6078132 h 6858000"/>
              <a:gd name="connsiteX22" fmla="*/ 304261 w 1401087"/>
              <a:gd name="connsiteY22" fmla="*/ 6028119 h 6858000"/>
              <a:gd name="connsiteX23" fmla="*/ 289490 w 1401087"/>
              <a:gd name="connsiteY23" fmla="*/ 5926735 h 6858000"/>
              <a:gd name="connsiteX24" fmla="*/ 339002 w 1401087"/>
              <a:gd name="connsiteY24" fmla="*/ 5712857 h 6858000"/>
              <a:gd name="connsiteX25" fmla="*/ 318077 w 1401087"/>
              <a:gd name="connsiteY25" fmla="*/ 5676393 h 6858000"/>
              <a:gd name="connsiteX26" fmla="*/ 357669 w 1401087"/>
              <a:gd name="connsiteY26" fmla="*/ 5563435 h 6858000"/>
              <a:gd name="connsiteX27" fmla="*/ 404799 w 1401087"/>
              <a:gd name="connsiteY27" fmla="*/ 5437125 h 6858000"/>
              <a:gd name="connsiteX28" fmla="*/ 418367 w 1401087"/>
              <a:gd name="connsiteY28" fmla="*/ 5396260 h 6858000"/>
              <a:gd name="connsiteX29" fmla="*/ 434348 w 1401087"/>
              <a:gd name="connsiteY29" fmla="*/ 5330009 h 6858000"/>
              <a:gd name="connsiteX30" fmla="*/ 467841 w 1401087"/>
              <a:gd name="connsiteY30" fmla="*/ 5273739 h 6858000"/>
              <a:gd name="connsiteX31" fmla="*/ 477440 w 1401087"/>
              <a:gd name="connsiteY31" fmla="*/ 5241779 h 6858000"/>
              <a:gd name="connsiteX32" fmla="*/ 488666 w 1401087"/>
              <a:gd name="connsiteY32" fmla="*/ 5225268 h 6858000"/>
              <a:gd name="connsiteX33" fmla="*/ 489686 w 1401087"/>
              <a:gd name="connsiteY33" fmla="*/ 5217684 h 6858000"/>
              <a:gd name="connsiteX34" fmla="*/ 497027 w 1401087"/>
              <a:gd name="connsiteY34" fmla="*/ 5193377 h 6858000"/>
              <a:gd name="connsiteX35" fmla="*/ 500330 w 1401087"/>
              <a:gd name="connsiteY35" fmla="*/ 5179288 h 6858000"/>
              <a:gd name="connsiteX36" fmla="*/ 501314 w 1401087"/>
              <a:gd name="connsiteY36" fmla="*/ 5173621 h 6858000"/>
              <a:gd name="connsiteX37" fmla="*/ 496948 w 1401087"/>
              <a:gd name="connsiteY37" fmla="*/ 5159961 h 6858000"/>
              <a:gd name="connsiteX38" fmla="*/ 503625 w 1401087"/>
              <a:gd name="connsiteY38" fmla="*/ 5144295 h 6858000"/>
              <a:gd name="connsiteX39" fmla="*/ 500558 w 1401087"/>
              <a:gd name="connsiteY39" fmla="*/ 5125185 h 6858000"/>
              <a:gd name="connsiteX40" fmla="*/ 507388 w 1401087"/>
              <a:gd name="connsiteY40" fmla="*/ 5121884 h 6858000"/>
              <a:gd name="connsiteX41" fmla="*/ 514424 w 1401087"/>
              <a:gd name="connsiteY41" fmla="*/ 5067850 h 6858000"/>
              <a:gd name="connsiteX42" fmla="*/ 517155 w 1401087"/>
              <a:gd name="connsiteY42" fmla="*/ 5060861 h 6858000"/>
              <a:gd name="connsiteX43" fmla="*/ 513859 w 1401087"/>
              <a:gd name="connsiteY43" fmla="*/ 5034192 h 6858000"/>
              <a:gd name="connsiteX44" fmla="*/ 515413 w 1401087"/>
              <a:gd name="connsiteY44" fmla="*/ 4993030 h 6858000"/>
              <a:gd name="connsiteX45" fmla="*/ 522322 w 1401087"/>
              <a:gd name="connsiteY45" fmla="*/ 4946844 h 6858000"/>
              <a:gd name="connsiteX46" fmla="*/ 518178 w 1401087"/>
              <a:gd name="connsiteY46" fmla="*/ 4932692 h 6858000"/>
              <a:gd name="connsiteX47" fmla="*/ 533581 w 1401087"/>
              <a:gd name="connsiteY47" fmla="*/ 4858827 h 6858000"/>
              <a:gd name="connsiteX48" fmla="*/ 539484 w 1401087"/>
              <a:gd name="connsiteY48" fmla="*/ 4821170 h 6858000"/>
              <a:gd name="connsiteX49" fmla="*/ 544217 w 1401087"/>
              <a:gd name="connsiteY49" fmla="*/ 4780965 h 6858000"/>
              <a:gd name="connsiteX50" fmla="*/ 545510 w 1401087"/>
              <a:gd name="connsiteY50" fmla="*/ 4750867 h 6858000"/>
              <a:gd name="connsiteX51" fmla="*/ 543317 w 1401087"/>
              <a:gd name="connsiteY51" fmla="*/ 4690749 h 6858000"/>
              <a:gd name="connsiteX52" fmla="*/ 538797 w 1401087"/>
              <a:gd name="connsiteY52" fmla="*/ 4584173 h 6858000"/>
              <a:gd name="connsiteX53" fmla="*/ 533880 w 1401087"/>
              <a:gd name="connsiteY53" fmla="*/ 4444346 h 6858000"/>
              <a:gd name="connsiteX54" fmla="*/ 530445 w 1401087"/>
              <a:gd name="connsiteY54" fmla="*/ 4375228 h 6858000"/>
              <a:gd name="connsiteX55" fmla="*/ 511098 w 1401087"/>
              <a:gd name="connsiteY55" fmla="*/ 4214165 h 6858000"/>
              <a:gd name="connsiteX56" fmla="*/ 515171 w 1401087"/>
              <a:gd name="connsiteY56" fmla="*/ 4090296 h 6858000"/>
              <a:gd name="connsiteX57" fmla="*/ 500427 w 1401087"/>
              <a:gd name="connsiteY57" fmla="*/ 4033999 h 6858000"/>
              <a:gd name="connsiteX58" fmla="*/ 501576 w 1401087"/>
              <a:gd name="connsiteY58" fmla="*/ 4031933 h 6858000"/>
              <a:gd name="connsiteX59" fmla="*/ 500152 w 1401087"/>
              <a:gd name="connsiteY59" fmla="*/ 4013953 h 6858000"/>
              <a:gd name="connsiteX60" fmla="*/ 486447 w 1401087"/>
              <a:gd name="connsiteY60" fmla="*/ 3974753 h 6858000"/>
              <a:gd name="connsiteX61" fmla="*/ 488045 w 1401087"/>
              <a:gd name="connsiteY61" fmla="*/ 3969950 h 6858000"/>
              <a:gd name="connsiteX62" fmla="*/ 481467 w 1401087"/>
              <a:gd name="connsiteY62" fmla="*/ 3933779 h 6858000"/>
              <a:gd name="connsiteX63" fmla="*/ 482798 w 1401087"/>
              <a:gd name="connsiteY63" fmla="*/ 3933093 h 6858000"/>
              <a:gd name="connsiteX64" fmla="*/ 487152 w 1401087"/>
              <a:gd name="connsiteY64" fmla="*/ 3922082 h 6858000"/>
              <a:gd name="connsiteX65" fmla="*/ 492230 w 1401087"/>
              <a:gd name="connsiteY65" fmla="*/ 3901461 h 6858000"/>
              <a:gd name="connsiteX66" fmla="*/ 514824 w 1401087"/>
              <a:gd name="connsiteY66" fmla="*/ 3813873 h 6858000"/>
              <a:gd name="connsiteX67" fmla="*/ 514249 w 1401087"/>
              <a:gd name="connsiteY67" fmla="*/ 3806161 h 6858000"/>
              <a:gd name="connsiteX68" fmla="*/ 514556 w 1401087"/>
              <a:gd name="connsiteY68" fmla="*/ 3805957 h 6858000"/>
              <a:gd name="connsiteX69" fmla="*/ 514583 w 1401087"/>
              <a:gd name="connsiteY69" fmla="*/ 3797724 h 6858000"/>
              <a:gd name="connsiteX70" fmla="*/ 513198 w 1401087"/>
              <a:gd name="connsiteY70" fmla="*/ 3792098 h 6858000"/>
              <a:gd name="connsiteX71" fmla="*/ 512082 w 1401087"/>
              <a:gd name="connsiteY71" fmla="*/ 3777135 h 6858000"/>
              <a:gd name="connsiteX72" fmla="*/ 513815 w 1401087"/>
              <a:gd name="connsiteY72" fmla="*/ 3771656 h 6858000"/>
              <a:gd name="connsiteX73" fmla="*/ 517558 w 1401087"/>
              <a:gd name="connsiteY73" fmla="*/ 3769007 h 6858000"/>
              <a:gd name="connsiteX74" fmla="*/ 517024 w 1401087"/>
              <a:gd name="connsiteY74" fmla="*/ 3767709 h 6858000"/>
              <a:gd name="connsiteX75" fmla="*/ 525720 w 1401087"/>
              <a:gd name="connsiteY75" fmla="*/ 3738082 h 6858000"/>
              <a:gd name="connsiteX76" fmla="*/ 533066 w 1401087"/>
              <a:gd name="connsiteY76" fmla="*/ 3673397 h 6858000"/>
              <a:gd name="connsiteX77" fmla="*/ 532362 w 1401087"/>
              <a:gd name="connsiteY77" fmla="*/ 3637109 h 6858000"/>
              <a:gd name="connsiteX78" fmla="*/ 535805 w 1401087"/>
              <a:gd name="connsiteY78" fmla="*/ 3536883 h 6858000"/>
              <a:gd name="connsiteX79" fmla="*/ 543343 w 1401087"/>
              <a:gd name="connsiteY79" fmla="*/ 3435652 h 6858000"/>
              <a:gd name="connsiteX80" fmla="*/ 545014 w 1401087"/>
              <a:gd name="connsiteY80" fmla="*/ 3307769 h 6858000"/>
              <a:gd name="connsiteX81" fmla="*/ 562577 w 1401087"/>
              <a:gd name="connsiteY81" fmla="*/ 3250522 h 6858000"/>
              <a:gd name="connsiteX82" fmla="*/ 563002 w 1401087"/>
              <a:gd name="connsiteY82" fmla="*/ 3229163 h 6858000"/>
              <a:gd name="connsiteX83" fmla="*/ 564825 w 1401087"/>
              <a:gd name="connsiteY83" fmla="*/ 3217217 h 6858000"/>
              <a:gd name="connsiteX84" fmla="*/ 551660 w 1401087"/>
              <a:gd name="connsiteY84" fmla="*/ 3183755 h 6858000"/>
              <a:gd name="connsiteX85" fmla="*/ 552161 w 1401087"/>
              <a:gd name="connsiteY85" fmla="*/ 3178642 h 6858000"/>
              <a:gd name="connsiteX86" fmla="*/ 539761 w 1401087"/>
              <a:gd name="connsiteY86" fmla="*/ 3158586 h 6858000"/>
              <a:gd name="connsiteX87" fmla="*/ 524946 w 1401087"/>
              <a:gd name="connsiteY87" fmla="*/ 3129034 h 6858000"/>
              <a:gd name="connsiteX88" fmla="*/ 525611 w 1401087"/>
              <a:gd name="connsiteY88" fmla="*/ 3126682 h 6858000"/>
              <a:gd name="connsiteX89" fmla="*/ 516479 w 1401087"/>
              <a:gd name="connsiteY89" fmla="*/ 3114519 h 6858000"/>
              <a:gd name="connsiteX90" fmla="*/ 503088 w 1401087"/>
              <a:gd name="connsiteY90" fmla="*/ 3106272 h 6858000"/>
              <a:gd name="connsiteX91" fmla="*/ 475818 w 1401087"/>
              <a:gd name="connsiteY91" fmla="*/ 2958185 h 6858000"/>
              <a:gd name="connsiteX92" fmla="*/ 418432 w 1401087"/>
              <a:gd name="connsiteY92" fmla="*/ 2762989 h 6858000"/>
              <a:gd name="connsiteX93" fmla="*/ 367350 w 1401087"/>
              <a:gd name="connsiteY93" fmla="*/ 2554718 h 6858000"/>
              <a:gd name="connsiteX94" fmla="*/ 347444 w 1401087"/>
              <a:gd name="connsiteY94" fmla="*/ 2485734 h 6858000"/>
              <a:gd name="connsiteX95" fmla="*/ 338167 w 1401087"/>
              <a:gd name="connsiteY95" fmla="*/ 2447068 h 6858000"/>
              <a:gd name="connsiteX96" fmla="*/ 325128 w 1401087"/>
              <a:gd name="connsiteY96" fmla="*/ 2425819 h 6858000"/>
              <a:gd name="connsiteX97" fmla="*/ 331127 w 1401087"/>
              <a:gd name="connsiteY97" fmla="*/ 2402874 h 6858000"/>
              <a:gd name="connsiteX98" fmla="*/ 333739 w 1401087"/>
              <a:gd name="connsiteY98" fmla="*/ 2381443 h 6858000"/>
              <a:gd name="connsiteX99" fmla="*/ 310068 w 1401087"/>
              <a:gd name="connsiteY99" fmla="*/ 2261920 h 6858000"/>
              <a:gd name="connsiteX100" fmla="*/ 299955 w 1401087"/>
              <a:gd name="connsiteY100" fmla="*/ 2195378 h 6858000"/>
              <a:gd name="connsiteX101" fmla="*/ 284172 w 1401087"/>
              <a:gd name="connsiteY101" fmla="*/ 2155135 h 6858000"/>
              <a:gd name="connsiteX102" fmla="*/ 281630 w 1401087"/>
              <a:gd name="connsiteY102" fmla="*/ 2118008 h 6858000"/>
              <a:gd name="connsiteX103" fmla="*/ 282623 w 1401087"/>
              <a:gd name="connsiteY103" fmla="*/ 2050531 h 6858000"/>
              <a:gd name="connsiteX104" fmla="*/ 274429 w 1401087"/>
              <a:gd name="connsiteY104" fmla="*/ 1963269 h 6858000"/>
              <a:gd name="connsiteX105" fmla="*/ 255607 w 1401087"/>
              <a:gd name="connsiteY105" fmla="*/ 1906352 h 6858000"/>
              <a:gd name="connsiteX106" fmla="*/ 232164 w 1401087"/>
              <a:gd name="connsiteY106" fmla="*/ 1861531 h 6858000"/>
              <a:gd name="connsiteX107" fmla="*/ 185963 w 1401087"/>
              <a:gd name="connsiteY107" fmla="*/ 1732919 h 6858000"/>
              <a:gd name="connsiteX108" fmla="*/ 158274 w 1401087"/>
              <a:gd name="connsiteY108" fmla="*/ 1663540 h 6858000"/>
              <a:gd name="connsiteX109" fmla="*/ 157400 w 1401087"/>
              <a:gd name="connsiteY109" fmla="*/ 1615777 h 6858000"/>
              <a:gd name="connsiteX110" fmla="*/ 138195 w 1401087"/>
              <a:gd name="connsiteY110" fmla="*/ 1563678 h 6858000"/>
              <a:gd name="connsiteX111" fmla="*/ 151275 w 1401087"/>
              <a:gd name="connsiteY111" fmla="*/ 1519474 h 6858000"/>
              <a:gd name="connsiteX112" fmla="*/ 144017 w 1401087"/>
              <a:gd name="connsiteY112" fmla="*/ 1477995 h 6858000"/>
              <a:gd name="connsiteX113" fmla="*/ 130102 w 1401087"/>
              <a:gd name="connsiteY113" fmla="*/ 1373769 h 6858000"/>
              <a:gd name="connsiteX114" fmla="*/ 138409 w 1401087"/>
              <a:gd name="connsiteY114" fmla="*/ 1307086 h 6858000"/>
              <a:gd name="connsiteX115" fmla="*/ 139597 w 1401087"/>
              <a:gd name="connsiteY115" fmla="*/ 1189033 h 6858000"/>
              <a:gd name="connsiteX116" fmla="*/ 144282 w 1401087"/>
              <a:gd name="connsiteY116" fmla="*/ 1168288 h 6858000"/>
              <a:gd name="connsiteX117" fmla="*/ 136564 w 1401087"/>
              <a:gd name="connsiteY117" fmla="*/ 1142577 h 6858000"/>
              <a:gd name="connsiteX118" fmla="*/ 125870 w 1401087"/>
              <a:gd name="connsiteY118" fmla="*/ 1088484 h 6858000"/>
              <a:gd name="connsiteX119" fmla="*/ 114606 w 1401087"/>
              <a:gd name="connsiteY119" fmla="*/ 1016103 h 6858000"/>
              <a:gd name="connsiteX120" fmla="*/ 116062 w 1401087"/>
              <a:gd name="connsiteY120" fmla="*/ 932283 h 6858000"/>
              <a:gd name="connsiteX121" fmla="*/ 118298 w 1401087"/>
              <a:gd name="connsiteY121" fmla="*/ 915925 h 6858000"/>
              <a:gd name="connsiteX122" fmla="*/ 110927 w 1401087"/>
              <a:gd name="connsiteY122" fmla="*/ 896999 h 6858000"/>
              <a:gd name="connsiteX123" fmla="*/ 80335 w 1401087"/>
              <a:gd name="connsiteY123" fmla="*/ 821517 h 6858000"/>
              <a:gd name="connsiteX124" fmla="*/ 59285 w 1401087"/>
              <a:gd name="connsiteY124" fmla="*/ 751353 h 6858000"/>
              <a:gd name="connsiteX125" fmla="*/ 58843 w 1401087"/>
              <a:gd name="connsiteY125" fmla="*/ 721230 h 6858000"/>
              <a:gd name="connsiteX126" fmla="*/ 44514 w 1401087"/>
              <a:gd name="connsiteY126" fmla="*/ 681659 h 6858000"/>
              <a:gd name="connsiteX127" fmla="*/ 29933 w 1401087"/>
              <a:gd name="connsiteY127" fmla="*/ 635218 h 6858000"/>
              <a:gd name="connsiteX128" fmla="*/ 34944 w 1401087"/>
              <a:gd name="connsiteY128" fmla="*/ 613763 h 6858000"/>
              <a:gd name="connsiteX129" fmla="*/ 20886 w 1401087"/>
              <a:gd name="connsiteY129" fmla="*/ 598582 h 6858000"/>
              <a:gd name="connsiteX130" fmla="*/ 20567 w 1401087"/>
              <a:gd name="connsiteY130" fmla="*/ 576846 h 6858000"/>
              <a:gd name="connsiteX131" fmla="*/ 193 w 1401087"/>
              <a:gd name="connsiteY131" fmla="*/ 530055 h 6858000"/>
              <a:gd name="connsiteX132" fmla="*/ 88207 w 1401087"/>
              <a:gd name="connsiteY132" fmla="*/ 393828 h 6858000"/>
              <a:gd name="connsiteX133" fmla="*/ 88037 w 1401087"/>
              <a:gd name="connsiteY133" fmla="*/ 353137 h 6858000"/>
              <a:gd name="connsiteX134" fmla="*/ 109547 w 1401087"/>
              <a:gd name="connsiteY134" fmla="*/ 309501 h 6858000"/>
              <a:gd name="connsiteX135" fmla="*/ 93730 w 1401087"/>
              <a:gd name="connsiteY135" fmla="*/ 275771 h 6858000"/>
              <a:gd name="connsiteX136" fmla="*/ 110757 w 1401087"/>
              <a:gd name="connsiteY136" fmla="*/ 212860 h 6858000"/>
              <a:gd name="connsiteX137" fmla="*/ 102467 w 1401087"/>
              <a:gd name="connsiteY137" fmla="*/ 144983 h 6858000"/>
              <a:gd name="connsiteX138" fmla="*/ 114751 w 1401087"/>
              <a:gd name="connsiteY138" fmla="*/ 55288 h 6858000"/>
              <a:gd name="connsiteX139" fmla="*/ 74305 w 1401087"/>
              <a:gd name="connsiteY139" fmla="*/ 0 h 6858000"/>
              <a:gd name="connsiteX0" fmla="*/ 53738 w 1380520"/>
              <a:gd name="connsiteY0" fmla="*/ 0 h 6858000"/>
              <a:gd name="connsiteX1" fmla="*/ 1380520 w 1380520"/>
              <a:gd name="connsiteY1" fmla="*/ 0 h 6858000"/>
              <a:gd name="connsiteX2" fmla="*/ 1380520 w 1380520"/>
              <a:gd name="connsiteY2" fmla="*/ 6858000 h 6858000"/>
              <a:gd name="connsiteX3" fmla="*/ 117214 w 1380520"/>
              <a:gd name="connsiteY3" fmla="*/ 6857735 h 6858000"/>
              <a:gd name="connsiteX4" fmla="*/ 153807 w 1380520"/>
              <a:gd name="connsiteY4" fmla="*/ 6776847 h 6858000"/>
              <a:gd name="connsiteX5" fmla="*/ 165307 w 1380520"/>
              <a:gd name="connsiteY5" fmla="*/ 6737706 h 6858000"/>
              <a:gd name="connsiteX6" fmla="*/ 190046 w 1380520"/>
              <a:gd name="connsiteY6" fmla="*/ 6691589 h 6858000"/>
              <a:gd name="connsiteX7" fmla="*/ 167603 w 1380520"/>
              <a:gd name="connsiteY7" fmla="*/ 6659970 h 6858000"/>
              <a:gd name="connsiteX8" fmla="*/ 182694 w 1380520"/>
              <a:gd name="connsiteY8" fmla="*/ 6636211 h 6858000"/>
              <a:gd name="connsiteX9" fmla="*/ 200138 w 1380520"/>
              <a:gd name="connsiteY9" fmla="*/ 6594177 h 6858000"/>
              <a:gd name="connsiteX10" fmla="*/ 214178 w 1380520"/>
              <a:gd name="connsiteY10" fmla="*/ 6557575 h 6858000"/>
              <a:gd name="connsiteX11" fmla="*/ 267135 w 1380520"/>
              <a:gd name="connsiteY11" fmla="*/ 6492130 h 6858000"/>
              <a:gd name="connsiteX12" fmla="*/ 282822 w 1380520"/>
              <a:gd name="connsiteY12" fmla="*/ 6431610 h 6858000"/>
              <a:gd name="connsiteX13" fmla="*/ 326527 w 1380520"/>
              <a:gd name="connsiteY13" fmla="*/ 6379786 h 6858000"/>
              <a:gd name="connsiteX14" fmla="*/ 309750 w 1380520"/>
              <a:gd name="connsiteY14" fmla="*/ 6334727 h 6858000"/>
              <a:gd name="connsiteX15" fmla="*/ 287165 w 1380520"/>
              <a:gd name="connsiteY15" fmla="*/ 6313295 h 6858000"/>
              <a:gd name="connsiteX16" fmla="*/ 294329 w 1380520"/>
              <a:gd name="connsiteY16" fmla="*/ 6280046 h 6858000"/>
              <a:gd name="connsiteX17" fmla="*/ 277074 w 1380520"/>
              <a:gd name="connsiteY17" fmla="*/ 6270265 h 6858000"/>
              <a:gd name="connsiteX18" fmla="*/ 304102 w 1380520"/>
              <a:gd name="connsiteY18" fmla="*/ 6252834 h 6858000"/>
              <a:gd name="connsiteX19" fmla="*/ 282094 w 1380520"/>
              <a:gd name="connsiteY19" fmla="*/ 6202459 h 6858000"/>
              <a:gd name="connsiteX20" fmla="*/ 280892 w 1380520"/>
              <a:gd name="connsiteY20" fmla="*/ 6153037 h 6858000"/>
              <a:gd name="connsiteX21" fmla="*/ 296307 w 1380520"/>
              <a:gd name="connsiteY21" fmla="*/ 6078132 h 6858000"/>
              <a:gd name="connsiteX22" fmla="*/ 283694 w 1380520"/>
              <a:gd name="connsiteY22" fmla="*/ 6028119 h 6858000"/>
              <a:gd name="connsiteX23" fmla="*/ 268923 w 1380520"/>
              <a:gd name="connsiteY23" fmla="*/ 5926735 h 6858000"/>
              <a:gd name="connsiteX24" fmla="*/ 318435 w 1380520"/>
              <a:gd name="connsiteY24" fmla="*/ 5712857 h 6858000"/>
              <a:gd name="connsiteX25" fmla="*/ 297510 w 1380520"/>
              <a:gd name="connsiteY25" fmla="*/ 5676393 h 6858000"/>
              <a:gd name="connsiteX26" fmla="*/ 337102 w 1380520"/>
              <a:gd name="connsiteY26" fmla="*/ 5563435 h 6858000"/>
              <a:gd name="connsiteX27" fmla="*/ 384232 w 1380520"/>
              <a:gd name="connsiteY27" fmla="*/ 5437125 h 6858000"/>
              <a:gd name="connsiteX28" fmla="*/ 397800 w 1380520"/>
              <a:gd name="connsiteY28" fmla="*/ 5396260 h 6858000"/>
              <a:gd name="connsiteX29" fmla="*/ 413781 w 1380520"/>
              <a:gd name="connsiteY29" fmla="*/ 5330009 h 6858000"/>
              <a:gd name="connsiteX30" fmla="*/ 447274 w 1380520"/>
              <a:gd name="connsiteY30" fmla="*/ 5273739 h 6858000"/>
              <a:gd name="connsiteX31" fmla="*/ 456873 w 1380520"/>
              <a:gd name="connsiteY31" fmla="*/ 5241779 h 6858000"/>
              <a:gd name="connsiteX32" fmla="*/ 468099 w 1380520"/>
              <a:gd name="connsiteY32" fmla="*/ 5225268 h 6858000"/>
              <a:gd name="connsiteX33" fmla="*/ 469119 w 1380520"/>
              <a:gd name="connsiteY33" fmla="*/ 5217684 h 6858000"/>
              <a:gd name="connsiteX34" fmla="*/ 476460 w 1380520"/>
              <a:gd name="connsiteY34" fmla="*/ 5193377 h 6858000"/>
              <a:gd name="connsiteX35" fmla="*/ 479763 w 1380520"/>
              <a:gd name="connsiteY35" fmla="*/ 5179288 h 6858000"/>
              <a:gd name="connsiteX36" fmla="*/ 480747 w 1380520"/>
              <a:gd name="connsiteY36" fmla="*/ 5173621 h 6858000"/>
              <a:gd name="connsiteX37" fmla="*/ 476381 w 1380520"/>
              <a:gd name="connsiteY37" fmla="*/ 5159961 h 6858000"/>
              <a:gd name="connsiteX38" fmla="*/ 483058 w 1380520"/>
              <a:gd name="connsiteY38" fmla="*/ 5144295 h 6858000"/>
              <a:gd name="connsiteX39" fmla="*/ 479991 w 1380520"/>
              <a:gd name="connsiteY39" fmla="*/ 5125185 h 6858000"/>
              <a:gd name="connsiteX40" fmla="*/ 486821 w 1380520"/>
              <a:gd name="connsiteY40" fmla="*/ 5121884 h 6858000"/>
              <a:gd name="connsiteX41" fmla="*/ 493857 w 1380520"/>
              <a:gd name="connsiteY41" fmla="*/ 5067850 h 6858000"/>
              <a:gd name="connsiteX42" fmla="*/ 496588 w 1380520"/>
              <a:gd name="connsiteY42" fmla="*/ 5060861 h 6858000"/>
              <a:gd name="connsiteX43" fmla="*/ 493292 w 1380520"/>
              <a:gd name="connsiteY43" fmla="*/ 5034192 h 6858000"/>
              <a:gd name="connsiteX44" fmla="*/ 494846 w 1380520"/>
              <a:gd name="connsiteY44" fmla="*/ 4993030 h 6858000"/>
              <a:gd name="connsiteX45" fmla="*/ 501755 w 1380520"/>
              <a:gd name="connsiteY45" fmla="*/ 4946844 h 6858000"/>
              <a:gd name="connsiteX46" fmla="*/ 497611 w 1380520"/>
              <a:gd name="connsiteY46" fmla="*/ 4932692 h 6858000"/>
              <a:gd name="connsiteX47" fmla="*/ 513014 w 1380520"/>
              <a:gd name="connsiteY47" fmla="*/ 4858827 h 6858000"/>
              <a:gd name="connsiteX48" fmla="*/ 518917 w 1380520"/>
              <a:gd name="connsiteY48" fmla="*/ 4821170 h 6858000"/>
              <a:gd name="connsiteX49" fmla="*/ 523650 w 1380520"/>
              <a:gd name="connsiteY49" fmla="*/ 4780965 h 6858000"/>
              <a:gd name="connsiteX50" fmla="*/ 524943 w 1380520"/>
              <a:gd name="connsiteY50" fmla="*/ 4750867 h 6858000"/>
              <a:gd name="connsiteX51" fmla="*/ 522750 w 1380520"/>
              <a:gd name="connsiteY51" fmla="*/ 4690749 h 6858000"/>
              <a:gd name="connsiteX52" fmla="*/ 518230 w 1380520"/>
              <a:gd name="connsiteY52" fmla="*/ 4584173 h 6858000"/>
              <a:gd name="connsiteX53" fmla="*/ 513313 w 1380520"/>
              <a:gd name="connsiteY53" fmla="*/ 4444346 h 6858000"/>
              <a:gd name="connsiteX54" fmla="*/ 509878 w 1380520"/>
              <a:gd name="connsiteY54" fmla="*/ 4375228 h 6858000"/>
              <a:gd name="connsiteX55" fmla="*/ 490531 w 1380520"/>
              <a:gd name="connsiteY55" fmla="*/ 4214165 h 6858000"/>
              <a:gd name="connsiteX56" fmla="*/ 494604 w 1380520"/>
              <a:gd name="connsiteY56" fmla="*/ 4090296 h 6858000"/>
              <a:gd name="connsiteX57" fmla="*/ 479860 w 1380520"/>
              <a:gd name="connsiteY57" fmla="*/ 4033999 h 6858000"/>
              <a:gd name="connsiteX58" fmla="*/ 481009 w 1380520"/>
              <a:gd name="connsiteY58" fmla="*/ 4031933 h 6858000"/>
              <a:gd name="connsiteX59" fmla="*/ 479585 w 1380520"/>
              <a:gd name="connsiteY59" fmla="*/ 4013953 h 6858000"/>
              <a:gd name="connsiteX60" fmla="*/ 465880 w 1380520"/>
              <a:gd name="connsiteY60" fmla="*/ 3974753 h 6858000"/>
              <a:gd name="connsiteX61" fmla="*/ 467478 w 1380520"/>
              <a:gd name="connsiteY61" fmla="*/ 3969950 h 6858000"/>
              <a:gd name="connsiteX62" fmla="*/ 460900 w 1380520"/>
              <a:gd name="connsiteY62" fmla="*/ 3933779 h 6858000"/>
              <a:gd name="connsiteX63" fmla="*/ 462231 w 1380520"/>
              <a:gd name="connsiteY63" fmla="*/ 3933093 h 6858000"/>
              <a:gd name="connsiteX64" fmla="*/ 466585 w 1380520"/>
              <a:gd name="connsiteY64" fmla="*/ 3922082 h 6858000"/>
              <a:gd name="connsiteX65" fmla="*/ 471663 w 1380520"/>
              <a:gd name="connsiteY65" fmla="*/ 3901461 h 6858000"/>
              <a:gd name="connsiteX66" fmla="*/ 494257 w 1380520"/>
              <a:gd name="connsiteY66" fmla="*/ 3813873 h 6858000"/>
              <a:gd name="connsiteX67" fmla="*/ 493682 w 1380520"/>
              <a:gd name="connsiteY67" fmla="*/ 3806161 h 6858000"/>
              <a:gd name="connsiteX68" fmla="*/ 493989 w 1380520"/>
              <a:gd name="connsiteY68" fmla="*/ 3805957 h 6858000"/>
              <a:gd name="connsiteX69" fmla="*/ 494016 w 1380520"/>
              <a:gd name="connsiteY69" fmla="*/ 3797724 h 6858000"/>
              <a:gd name="connsiteX70" fmla="*/ 492631 w 1380520"/>
              <a:gd name="connsiteY70" fmla="*/ 3792098 h 6858000"/>
              <a:gd name="connsiteX71" fmla="*/ 491515 w 1380520"/>
              <a:gd name="connsiteY71" fmla="*/ 3777135 h 6858000"/>
              <a:gd name="connsiteX72" fmla="*/ 493248 w 1380520"/>
              <a:gd name="connsiteY72" fmla="*/ 3771656 h 6858000"/>
              <a:gd name="connsiteX73" fmla="*/ 496991 w 1380520"/>
              <a:gd name="connsiteY73" fmla="*/ 3769007 h 6858000"/>
              <a:gd name="connsiteX74" fmla="*/ 496457 w 1380520"/>
              <a:gd name="connsiteY74" fmla="*/ 3767709 h 6858000"/>
              <a:gd name="connsiteX75" fmla="*/ 505153 w 1380520"/>
              <a:gd name="connsiteY75" fmla="*/ 3738082 h 6858000"/>
              <a:gd name="connsiteX76" fmla="*/ 512499 w 1380520"/>
              <a:gd name="connsiteY76" fmla="*/ 3673397 h 6858000"/>
              <a:gd name="connsiteX77" fmla="*/ 511795 w 1380520"/>
              <a:gd name="connsiteY77" fmla="*/ 3637109 h 6858000"/>
              <a:gd name="connsiteX78" fmla="*/ 515238 w 1380520"/>
              <a:gd name="connsiteY78" fmla="*/ 3536883 h 6858000"/>
              <a:gd name="connsiteX79" fmla="*/ 522776 w 1380520"/>
              <a:gd name="connsiteY79" fmla="*/ 3435652 h 6858000"/>
              <a:gd name="connsiteX80" fmla="*/ 524447 w 1380520"/>
              <a:gd name="connsiteY80" fmla="*/ 3307769 h 6858000"/>
              <a:gd name="connsiteX81" fmla="*/ 542010 w 1380520"/>
              <a:gd name="connsiteY81" fmla="*/ 3250522 h 6858000"/>
              <a:gd name="connsiteX82" fmla="*/ 542435 w 1380520"/>
              <a:gd name="connsiteY82" fmla="*/ 3229163 h 6858000"/>
              <a:gd name="connsiteX83" fmla="*/ 544258 w 1380520"/>
              <a:gd name="connsiteY83" fmla="*/ 3217217 h 6858000"/>
              <a:gd name="connsiteX84" fmla="*/ 531093 w 1380520"/>
              <a:gd name="connsiteY84" fmla="*/ 3183755 h 6858000"/>
              <a:gd name="connsiteX85" fmla="*/ 531594 w 1380520"/>
              <a:gd name="connsiteY85" fmla="*/ 3178642 h 6858000"/>
              <a:gd name="connsiteX86" fmla="*/ 519194 w 1380520"/>
              <a:gd name="connsiteY86" fmla="*/ 3158586 h 6858000"/>
              <a:gd name="connsiteX87" fmla="*/ 504379 w 1380520"/>
              <a:gd name="connsiteY87" fmla="*/ 3129034 h 6858000"/>
              <a:gd name="connsiteX88" fmla="*/ 505044 w 1380520"/>
              <a:gd name="connsiteY88" fmla="*/ 3126682 h 6858000"/>
              <a:gd name="connsiteX89" fmla="*/ 495912 w 1380520"/>
              <a:gd name="connsiteY89" fmla="*/ 3114519 h 6858000"/>
              <a:gd name="connsiteX90" fmla="*/ 482521 w 1380520"/>
              <a:gd name="connsiteY90" fmla="*/ 3106272 h 6858000"/>
              <a:gd name="connsiteX91" fmla="*/ 455251 w 1380520"/>
              <a:gd name="connsiteY91" fmla="*/ 2958185 h 6858000"/>
              <a:gd name="connsiteX92" fmla="*/ 397865 w 1380520"/>
              <a:gd name="connsiteY92" fmla="*/ 2762989 h 6858000"/>
              <a:gd name="connsiteX93" fmla="*/ 346783 w 1380520"/>
              <a:gd name="connsiteY93" fmla="*/ 2554718 h 6858000"/>
              <a:gd name="connsiteX94" fmla="*/ 326877 w 1380520"/>
              <a:gd name="connsiteY94" fmla="*/ 2485734 h 6858000"/>
              <a:gd name="connsiteX95" fmla="*/ 317600 w 1380520"/>
              <a:gd name="connsiteY95" fmla="*/ 2447068 h 6858000"/>
              <a:gd name="connsiteX96" fmla="*/ 304561 w 1380520"/>
              <a:gd name="connsiteY96" fmla="*/ 2425819 h 6858000"/>
              <a:gd name="connsiteX97" fmla="*/ 310560 w 1380520"/>
              <a:gd name="connsiteY97" fmla="*/ 2402874 h 6858000"/>
              <a:gd name="connsiteX98" fmla="*/ 313172 w 1380520"/>
              <a:gd name="connsiteY98" fmla="*/ 2381443 h 6858000"/>
              <a:gd name="connsiteX99" fmla="*/ 289501 w 1380520"/>
              <a:gd name="connsiteY99" fmla="*/ 2261920 h 6858000"/>
              <a:gd name="connsiteX100" fmla="*/ 279388 w 1380520"/>
              <a:gd name="connsiteY100" fmla="*/ 2195378 h 6858000"/>
              <a:gd name="connsiteX101" fmla="*/ 263605 w 1380520"/>
              <a:gd name="connsiteY101" fmla="*/ 2155135 h 6858000"/>
              <a:gd name="connsiteX102" fmla="*/ 261063 w 1380520"/>
              <a:gd name="connsiteY102" fmla="*/ 2118008 h 6858000"/>
              <a:gd name="connsiteX103" fmla="*/ 262056 w 1380520"/>
              <a:gd name="connsiteY103" fmla="*/ 2050531 h 6858000"/>
              <a:gd name="connsiteX104" fmla="*/ 253862 w 1380520"/>
              <a:gd name="connsiteY104" fmla="*/ 1963269 h 6858000"/>
              <a:gd name="connsiteX105" fmla="*/ 235040 w 1380520"/>
              <a:gd name="connsiteY105" fmla="*/ 1906352 h 6858000"/>
              <a:gd name="connsiteX106" fmla="*/ 211597 w 1380520"/>
              <a:gd name="connsiteY106" fmla="*/ 1861531 h 6858000"/>
              <a:gd name="connsiteX107" fmla="*/ 165396 w 1380520"/>
              <a:gd name="connsiteY107" fmla="*/ 1732919 h 6858000"/>
              <a:gd name="connsiteX108" fmla="*/ 137707 w 1380520"/>
              <a:gd name="connsiteY108" fmla="*/ 1663540 h 6858000"/>
              <a:gd name="connsiteX109" fmla="*/ 136833 w 1380520"/>
              <a:gd name="connsiteY109" fmla="*/ 1615777 h 6858000"/>
              <a:gd name="connsiteX110" fmla="*/ 117628 w 1380520"/>
              <a:gd name="connsiteY110" fmla="*/ 1563678 h 6858000"/>
              <a:gd name="connsiteX111" fmla="*/ 130708 w 1380520"/>
              <a:gd name="connsiteY111" fmla="*/ 1519474 h 6858000"/>
              <a:gd name="connsiteX112" fmla="*/ 123450 w 1380520"/>
              <a:gd name="connsiteY112" fmla="*/ 1477995 h 6858000"/>
              <a:gd name="connsiteX113" fmla="*/ 109535 w 1380520"/>
              <a:gd name="connsiteY113" fmla="*/ 1373769 h 6858000"/>
              <a:gd name="connsiteX114" fmla="*/ 117842 w 1380520"/>
              <a:gd name="connsiteY114" fmla="*/ 1307086 h 6858000"/>
              <a:gd name="connsiteX115" fmla="*/ 119030 w 1380520"/>
              <a:gd name="connsiteY115" fmla="*/ 1189033 h 6858000"/>
              <a:gd name="connsiteX116" fmla="*/ 123715 w 1380520"/>
              <a:gd name="connsiteY116" fmla="*/ 1168288 h 6858000"/>
              <a:gd name="connsiteX117" fmla="*/ 115997 w 1380520"/>
              <a:gd name="connsiteY117" fmla="*/ 1142577 h 6858000"/>
              <a:gd name="connsiteX118" fmla="*/ 105303 w 1380520"/>
              <a:gd name="connsiteY118" fmla="*/ 1088484 h 6858000"/>
              <a:gd name="connsiteX119" fmla="*/ 94039 w 1380520"/>
              <a:gd name="connsiteY119" fmla="*/ 1016103 h 6858000"/>
              <a:gd name="connsiteX120" fmla="*/ 95495 w 1380520"/>
              <a:gd name="connsiteY120" fmla="*/ 932283 h 6858000"/>
              <a:gd name="connsiteX121" fmla="*/ 97731 w 1380520"/>
              <a:gd name="connsiteY121" fmla="*/ 915925 h 6858000"/>
              <a:gd name="connsiteX122" fmla="*/ 90360 w 1380520"/>
              <a:gd name="connsiteY122" fmla="*/ 896999 h 6858000"/>
              <a:gd name="connsiteX123" fmla="*/ 59768 w 1380520"/>
              <a:gd name="connsiteY123" fmla="*/ 821517 h 6858000"/>
              <a:gd name="connsiteX124" fmla="*/ 38718 w 1380520"/>
              <a:gd name="connsiteY124" fmla="*/ 751353 h 6858000"/>
              <a:gd name="connsiteX125" fmla="*/ 38276 w 1380520"/>
              <a:gd name="connsiteY125" fmla="*/ 721230 h 6858000"/>
              <a:gd name="connsiteX126" fmla="*/ 23947 w 1380520"/>
              <a:gd name="connsiteY126" fmla="*/ 681659 h 6858000"/>
              <a:gd name="connsiteX127" fmla="*/ 9366 w 1380520"/>
              <a:gd name="connsiteY127" fmla="*/ 635218 h 6858000"/>
              <a:gd name="connsiteX128" fmla="*/ 14377 w 1380520"/>
              <a:gd name="connsiteY128" fmla="*/ 613763 h 6858000"/>
              <a:gd name="connsiteX129" fmla="*/ 319 w 1380520"/>
              <a:gd name="connsiteY129" fmla="*/ 598582 h 6858000"/>
              <a:gd name="connsiteX130" fmla="*/ 0 w 1380520"/>
              <a:gd name="connsiteY130" fmla="*/ 576846 h 6858000"/>
              <a:gd name="connsiteX131" fmla="*/ 68392 w 1380520"/>
              <a:gd name="connsiteY131" fmla="*/ 446567 h 6858000"/>
              <a:gd name="connsiteX132" fmla="*/ 67640 w 1380520"/>
              <a:gd name="connsiteY132" fmla="*/ 393828 h 6858000"/>
              <a:gd name="connsiteX133" fmla="*/ 67470 w 1380520"/>
              <a:gd name="connsiteY133" fmla="*/ 353137 h 6858000"/>
              <a:gd name="connsiteX134" fmla="*/ 88980 w 1380520"/>
              <a:gd name="connsiteY134" fmla="*/ 309501 h 6858000"/>
              <a:gd name="connsiteX135" fmla="*/ 73163 w 1380520"/>
              <a:gd name="connsiteY135" fmla="*/ 275771 h 6858000"/>
              <a:gd name="connsiteX136" fmla="*/ 90190 w 1380520"/>
              <a:gd name="connsiteY136" fmla="*/ 212860 h 6858000"/>
              <a:gd name="connsiteX137" fmla="*/ 81900 w 1380520"/>
              <a:gd name="connsiteY137" fmla="*/ 144983 h 6858000"/>
              <a:gd name="connsiteX138" fmla="*/ 94184 w 1380520"/>
              <a:gd name="connsiteY138" fmla="*/ 55288 h 6858000"/>
              <a:gd name="connsiteX139" fmla="*/ 53738 w 1380520"/>
              <a:gd name="connsiteY139" fmla="*/ 0 h 6858000"/>
              <a:gd name="connsiteX0" fmla="*/ 53420 w 1380202"/>
              <a:gd name="connsiteY0" fmla="*/ 0 h 6858000"/>
              <a:gd name="connsiteX1" fmla="*/ 1380202 w 1380202"/>
              <a:gd name="connsiteY1" fmla="*/ 0 h 6858000"/>
              <a:gd name="connsiteX2" fmla="*/ 1380202 w 1380202"/>
              <a:gd name="connsiteY2" fmla="*/ 6858000 h 6858000"/>
              <a:gd name="connsiteX3" fmla="*/ 116896 w 1380202"/>
              <a:gd name="connsiteY3" fmla="*/ 6857735 h 6858000"/>
              <a:gd name="connsiteX4" fmla="*/ 153489 w 1380202"/>
              <a:gd name="connsiteY4" fmla="*/ 6776847 h 6858000"/>
              <a:gd name="connsiteX5" fmla="*/ 164989 w 1380202"/>
              <a:gd name="connsiteY5" fmla="*/ 6737706 h 6858000"/>
              <a:gd name="connsiteX6" fmla="*/ 189728 w 1380202"/>
              <a:gd name="connsiteY6" fmla="*/ 6691589 h 6858000"/>
              <a:gd name="connsiteX7" fmla="*/ 167285 w 1380202"/>
              <a:gd name="connsiteY7" fmla="*/ 6659970 h 6858000"/>
              <a:gd name="connsiteX8" fmla="*/ 182376 w 1380202"/>
              <a:gd name="connsiteY8" fmla="*/ 6636211 h 6858000"/>
              <a:gd name="connsiteX9" fmla="*/ 199820 w 1380202"/>
              <a:gd name="connsiteY9" fmla="*/ 6594177 h 6858000"/>
              <a:gd name="connsiteX10" fmla="*/ 213860 w 1380202"/>
              <a:gd name="connsiteY10" fmla="*/ 6557575 h 6858000"/>
              <a:gd name="connsiteX11" fmla="*/ 266817 w 1380202"/>
              <a:gd name="connsiteY11" fmla="*/ 6492130 h 6858000"/>
              <a:gd name="connsiteX12" fmla="*/ 282504 w 1380202"/>
              <a:gd name="connsiteY12" fmla="*/ 6431610 h 6858000"/>
              <a:gd name="connsiteX13" fmla="*/ 326209 w 1380202"/>
              <a:gd name="connsiteY13" fmla="*/ 6379786 h 6858000"/>
              <a:gd name="connsiteX14" fmla="*/ 309432 w 1380202"/>
              <a:gd name="connsiteY14" fmla="*/ 6334727 h 6858000"/>
              <a:gd name="connsiteX15" fmla="*/ 286847 w 1380202"/>
              <a:gd name="connsiteY15" fmla="*/ 6313295 h 6858000"/>
              <a:gd name="connsiteX16" fmla="*/ 294011 w 1380202"/>
              <a:gd name="connsiteY16" fmla="*/ 6280046 h 6858000"/>
              <a:gd name="connsiteX17" fmla="*/ 276756 w 1380202"/>
              <a:gd name="connsiteY17" fmla="*/ 6270265 h 6858000"/>
              <a:gd name="connsiteX18" fmla="*/ 303784 w 1380202"/>
              <a:gd name="connsiteY18" fmla="*/ 6252834 h 6858000"/>
              <a:gd name="connsiteX19" fmla="*/ 281776 w 1380202"/>
              <a:gd name="connsiteY19" fmla="*/ 6202459 h 6858000"/>
              <a:gd name="connsiteX20" fmla="*/ 280574 w 1380202"/>
              <a:gd name="connsiteY20" fmla="*/ 6153037 h 6858000"/>
              <a:gd name="connsiteX21" fmla="*/ 295989 w 1380202"/>
              <a:gd name="connsiteY21" fmla="*/ 6078132 h 6858000"/>
              <a:gd name="connsiteX22" fmla="*/ 283376 w 1380202"/>
              <a:gd name="connsiteY22" fmla="*/ 6028119 h 6858000"/>
              <a:gd name="connsiteX23" fmla="*/ 268605 w 1380202"/>
              <a:gd name="connsiteY23" fmla="*/ 5926735 h 6858000"/>
              <a:gd name="connsiteX24" fmla="*/ 318117 w 1380202"/>
              <a:gd name="connsiteY24" fmla="*/ 5712857 h 6858000"/>
              <a:gd name="connsiteX25" fmla="*/ 297192 w 1380202"/>
              <a:gd name="connsiteY25" fmla="*/ 5676393 h 6858000"/>
              <a:gd name="connsiteX26" fmla="*/ 336784 w 1380202"/>
              <a:gd name="connsiteY26" fmla="*/ 5563435 h 6858000"/>
              <a:gd name="connsiteX27" fmla="*/ 383914 w 1380202"/>
              <a:gd name="connsiteY27" fmla="*/ 5437125 h 6858000"/>
              <a:gd name="connsiteX28" fmla="*/ 397482 w 1380202"/>
              <a:gd name="connsiteY28" fmla="*/ 5396260 h 6858000"/>
              <a:gd name="connsiteX29" fmla="*/ 413463 w 1380202"/>
              <a:gd name="connsiteY29" fmla="*/ 5330009 h 6858000"/>
              <a:gd name="connsiteX30" fmla="*/ 446956 w 1380202"/>
              <a:gd name="connsiteY30" fmla="*/ 5273739 h 6858000"/>
              <a:gd name="connsiteX31" fmla="*/ 456555 w 1380202"/>
              <a:gd name="connsiteY31" fmla="*/ 5241779 h 6858000"/>
              <a:gd name="connsiteX32" fmla="*/ 467781 w 1380202"/>
              <a:gd name="connsiteY32" fmla="*/ 5225268 h 6858000"/>
              <a:gd name="connsiteX33" fmla="*/ 468801 w 1380202"/>
              <a:gd name="connsiteY33" fmla="*/ 5217684 h 6858000"/>
              <a:gd name="connsiteX34" fmla="*/ 476142 w 1380202"/>
              <a:gd name="connsiteY34" fmla="*/ 5193377 h 6858000"/>
              <a:gd name="connsiteX35" fmla="*/ 479445 w 1380202"/>
              <a:gd name="connsiteY35" fmla="*/ 5179288 h 6858000"/>
              <a:gd name="connsiteX36" fmla="*/ 480429 w 1380202"/>
              <a:gd name="connsiteY36" fmla="*/ 5173621 h 6858000"/>
              <a:gd name="connsiteX37" fmla="*/ 476063 w 1380202"/>
              <a:gd name="connsiteY37" fmla="*/ 5159961 h 6858000"/>
              <a:gd name="connsiteX38" fmla="*/ 482740 w 1380202"/>
              <a:gd name="connsiteY38" fmla="*/ 5144295 h 6858000"/>
              <a:gd name="connsiteX39" fmla="*/ 479673 w 1380202"/>
              <a:gd name="connsiteY39" fmla="*/ 5125185 h 6858000"/>
              <a:gd name="connsiteX40" fmla="*/ 486503 w 1380202"/>
              <a:gd name="connsiteY40" fmla="*/ 5121884 h 6858000"/>
              <a:gd name="connsiteX41" fmla="*/ 493539 w 1380202"/>
              <a:gd name="connsiteY41" fmla="*/ 5067850 h 6858000"/>
              <a:gd name="connsiteX42" fmla="*/ 496270 w 1380202"/>
              <a:gd name="connsiteY42" fmla="*/ 5060861 h 6858000"/>
              <a:gd name="connsiteX43" fmla="*/ 492974 w 1380202"/>
              <a:gd name="connsiteY43" fmla="*/ 5034192 h 6858000"/>
              <a:gd name="connsiteX44" fmla="*/ 494528 w 1380202"/>
              <a:gd name="connsiteY44" fmla="*/ 4993030 h 6858000"/>
              <a:gd name="connsiteX45" fmla="*/ 501437 w 1380202"/>
              <a:gd name="connsiteY45" fmla="*/ 4946844 h 6858000"/>
              <a:gd name="connsiteX46" fmla="*/ 497293 w 1380202"/>
              <a:gd name="connsiteY46" fmla="*/ 4932692 h 6858000"/>
              <a:gd name="connsiteX47" fmla="*/ 512696 w 1380202"/>
              <a:gd name="connsiteY47" fmla="*/ 4858827 h 6858000"/>
              <a:gd name="connsiteX48" fmla="*/ 518599 w 1380202"/>
              <a:gd name="connsiteY48" fmla="*/ 4821170 h 6858000"/>
              <a:gd name="connsiteX49" fmla="*/ 523332 w 1380202"/>
              <a:gd name="connsiteY49" fmla="*/ 4780965 h 6858000"/>
              <a:gd name="connsiteX50" fmla="*/ 524625 w 1380202"/>
              <a:gd name="connsiteY50" fmla="*/ 4750867 h 6858000"/>
              <a:gd name="connsiteX51" fmla="*/ 522432 w 1380202"/>
              <a:gd name="connsiteY51" fmla="*/ 4690749 h 6858000"/>
              <a:gd name="connsiteX52" fmla="*/ 517912 w 1380202"/>
              <a:gd name="connsiteY52" fmla="*/ 4584173 h 6858000"/>
              <a:gd name="connsiteX53" fmla="*/ 512995 w 1380202"/>
              <a:gd name="connsiteY53" fmla="*/ 4444346 h 6858000"/>
              <a:gd name="connsiteX54" fmla="*/ 509560 w 1380202"/>
              <a:gd name="connsiteY54" fmla="*/ 4375228 h 6858000"/>
              <a:gd name="connsiteX55" fmla="*/ 490213 w 1380202"/>
              <a:gd name="connsiteY55" fmla="*/ 4214165 h 6858000"/>
              <a:gd name="connsiteX56" fmla="*/ 494286 w 1380202"/>
              <a:gd name="connsiteY56" fmla="*/ 4090296 h 6858000"/>
              <a:gd name="connsiteX57" fmla="*/ 479542 w 1380202"/>
              <a:gd name="connsiteY57" fmla="*/ 4033999 h 6858000"/>
              <a:gd name="connsiteX58" fmla="*/ 480691 w 1380202"/>
              <a:gd name="connsiteY58" fmla="*/ 4031933 h 6858000"/>
              <a:gd name="connsiteX59" fmla="*/ 479267 w 1380202"/>
              <a:gd name="connsiteY59" fmla="*/ 4013953 h 6858000"/>
              <a:gd name="connsiteX60" fmla="*/ 465562 w 1380202"/>
              <a:gd name="connsiteY60" fmla="*/ 3974753 h 6858000"/>
              <a:gd name="connsiteX61" fmla="*/ 467160 w 1380202"/>
              <a:gd name="connsiteY61" fmla="*/ 3969950 h 6858000"/>
              <a:gd name="connsiteX62" fmla="*/ 460582 w 1380202"/>
              <a:gd name="connsiteY62" fmla="*/ 3933779 h 6858000"/>
              <a:gd name="connsiteX63" fmla="*/ 461913 w 1380202"/>
              <a:gd name="connsiteY63" fmla="*/ 3933093 h 6858000"/>
              <a:gd name="connsiteX64" fmla="*/ 466267 w 1380202"/>
              <a:gd name="connsiteY64" fmla="*/ 3922082 h 6858000"/>
              <a:gd name="connsiteX65" fmla="*/ 471345 w 1380202"/>
              <a:gd name="connsiteY65" fmla="*/ 3901461 h 6858000"/>
              <a:gd name="connsiteX66" fmla="*/ 493939 w 1380202"/>
              <a:gd name="connsiteY66" fmla="*/ 3813873 h 6858000"/>
              <a:gd name="connsiteX67" fmla="*/ 493364 w 1380202"/>
              <a:gd name="connsiteY67" fmla="*/ 3806161 h 6858000"/>
              <a:gd name="connsiteX68" fmla="*/ 493671 w 1380202"/>
              <a:gd name="connsiteY68" fmla="*/ 3805957 h 6858000"/>
              <a:gd name="connsiteX69" fmla="*/ 493698 w 1380202"/>
              <a:gd name="connsiteY69" fmla="*/ 3797724 h 6858000"/>
              <a:gd name="connsiteX70" fmla="*/ 492313 w 1380202"/>
              <a:gd name="connsiteY70" fmla="*/ 3792098 h 6858000"/>
              <a:gd name="connsiteX71" fmla="*/ 491197 w 1380202"/>
              <a:gd name="connsiteY71" fmla="*/ 3777135 h 6858000"/>
              <a:gd name="connsiteX72" fmla="*/ 492930 w 1380202"/>
              <a:gd name="connsiteY72" fmla="*/ 3771656 h 6858000"/>
              <a:gd name="connsiteX73" fmla="*/ 496673 w 1380202"/>
              <a:gd name="connsiteY73" fmla="*/ 3769007 h 6858000"/>
              <a:gd name="connsiteX74" fmla="*/ 496139 w 1380202"/>
              <a:gd name="connsiteY74" fmla="*/ 3767709 h 6858000"/>
              <a:gd name="connsiteX75" fmla="*/ 504835 w 1380202"/>
              <a:gd name="connsiteY75" fmla="*/ 3738082 h 6858000"/>
              <a:gd name="connsiteX76" fmla="*/ 512181 w 1380202"/>
              <a:gd name="connsiteY76" fmla="*/ 3673397 h 6858000"/>
              <a:gd name="connsiteX77" fmla="*/ 511477 w 1380202"/>
              <a:gd name="connsiteY77" fmla="*/ 3637109 h 6858000"/>
              <a:gd name="connsiteX78" fmla="*/ 514920 w 1380202"/>
              <a:gd name="connsiteY78" fmla="*/ 3536883 h 6858000"/>
              <a:gd name="connsiteX79" fmla="*/ 522458 w 1380202"/>
              <a:gd name="connsiteY79" fmla="*/ 3435652 h 6858000"/>
              <a:gd name="connsiteX80" fmla="*/ 524129 w 1380202"/>
              <a:gd name="connsiteY80" fmla="*/ 3307769 h 6858000"/>
              <a:gd name="connsiteX81" fmla="*/ 541692 w 1380202"/>
              <a:gd name="connsiteY81" fmla="*/ 3250522 h 6858000"/>
              <a:gd name="connsiteX82" fmla="*/ 542117 w 1380202"/>
              <a:gd name="connsiteY82" fmla="*/ 3229163 h 6858000"/>
              <a:gd name="connsiteX83" fmla="*/ 543940 w 1380202"/>
              <a:gd name="connsiteY83" fmla="*/ 3217217 h 6858000"/>
              <a:gd name="connsiteX84" fmla="*/ 530775 w 1380202"/>
              <a:gd name="connsiteY84" fmla="*/ 3183755 h 6858000"/>
              <a:gd name="connsiteX85" fmla="*/ 531276 w 1380202"/>
              <a:gd name="connsiteY85" fmla="*/ 3178642 h 6858000"/>
              <a:gd name="connsiteX86" fmla="*/ 518876 w 1380202"/>
              <a:gd name="connsiteY86" fmla="*/ 3158586 h 6858000"/>
              <a:gd name="connsiteX87" fmla="*/ 504061 w 1380202"/>
              <a:gd name="connsiteY87" fmla="*/ 3129034 h 6858000"/>
              <a:gd name="connsiteX88" fmla="*/ 504726 w 1380202"/>
              <a:gd name="connsiteY88" fmla="*/ 3126682 h 6858000"/>
              <a:gd name="connsiteX89" fmla="*/ 495594 w 1380202"/>
              <a:gd name="connsiteY89" fmla="*/ 3114519 h 6858000"/>
              <a:gd name="connsiteX90" fmla="*/ 482203 w 1380202"/>
              <a:gd name="connsiteY90" fmla="*/ 3106272 h 6858000"/>
              <a:gd name="connsiteX91" fmla="*/ 454933 w 1380202"/>
              <a:gd name="connsiteY91" fmla="*/ 2958185 h 6858000"/>
              <a:gd name="connsiteX92" fmla="*/ 397547 w 1380202"/>
              <a:gd name="connsiteY92" fmla="*/ 2762989 h 6858000"/>
              <a:gd name="connsiteX93" fmla="*/ 346465 w 1380202"/>
              <a:gd name="connsiteY93" fmla="*/ 2554718 h 6858000"/>
              <a:gd name="connsiteX94" fmla="*/ 326559 w 1380202"/>
              <a:gd name="connsiteY94" fmla="*/ 2485734 h 6858000"/>
              <a:gd name="connsiteX95" fmla="*/ 317282 w 1380202"/>
              <a:gd name="connsiteY95" fmla="*/ 2447068 h 6858000"/>
              <a:gd name="connsiteX96" fmla="*/ 304243 w 1380202"/>
              <a:gd name="connsiteY96" fmla="*/ 2425819 h 6858000"/>
              <a:gd name="connsiteX97" fmla="*/ 310242 w 1380202"/>
              <a:gd name="connsiteY97" fmla="*/ 2402874 h 6858000"/>
              <a:gd name="connsiteX98" fmla="*/ 312854 w 1380202"/>
              <a:gd name="connsiteY98" fmla="*/ 2381443 h 6858000"/>
              <a:gd name="connsiteX99" fmla="*/ 289183 w 1380202"/>
              <a:gd name="connsiteY99" fmla="*/ 2261920 h 6858000"/>
              <a:gd name="connsiteX100" fmla="*/ 279070 w 1380202"/>
              <a:gd name="connsiteY100" fmla="*/ 2195378 h 6858000"/>
              <a:gd name="connsiteX101" fmla="*/ 263287 w 1380202"/>
              <a:gd name="connsiteY101" fmla="*/ 2155135 h 6858000"/>
              <a:gd name="connsiteX102" fmla="*/ 260745 w 1380202"/>
              <a:gd name="connsiteY102" fmla="*/ 2118008 h 6858000"/>
              <a:gd name="connsiteX103" fmla="*/ 261738 w 1380202"/>
              <a:gd name="connsiteY103" fmla="*/ 2050531 h 6858000"/>
              <a:gd name="connsiteX104" fmla="*/ 253544 w 1380202"/>
              <a:gd name="connsiteY104" fmla="*/ 1963269 h 6858000"/>
              <a:gd name="connsiteX105" fmla="*/ 234722 w 1380202"/>
              <a:gd name="connsiteY105" fmla="*/ 1906352 h 6858000"/>
              <a:gd name="connsiteX106" fmla="*/ 211279 w 1380202"/>
              <a:gd name="connsiteY106" fmla="*/ 1861531 h 6858000"/>
              <a:gd name="connsiteX107" fmla="*/ 165078 w 1380202"/>
              <a:gd name="connsiteY107" fmla="*/ 1732919 h 6858000"/>
              <a:gd name="connsiteX108" fmla="*/ 137389 w 1380202"/>
              <a:gd name="connsiteY108" fmla="*/ 1663540 h 6858000"/>
              <a:gd name="connsiteX109" fmla="*/ 136515 w 1380202"/>
              <a:gd name="connsiteY109" fmla="*/ 1615777 h 6858000"/>
              <a:gd name="connsiteX110" fmla="*/ 117310 w 1380202"/>
              <a:gd name="connsiteY110" fmla="*/ 1563678 h 6858000"/>
              <a:gd name="connsiteX111" fmla="*/ 130390 w 1380202"/>
              <a:gd name="connsiteY111" fmla="*/ 1519474 h 6858000"/>
              <a:gd name="connsiteX112" fmla="*/ 123132 w 1380202"/>
              <a:gd name="connsiteY112" fmla="*/ 1477995 h 6858000"/>
              <a:gd name="connsiteX113" fmla="*/ 109217 w 1380202"/>
              <a:gd name="connsiteY113" fmla="*/ 1373769 h 6858000"/>
              <a:gd name="connsiteX114" fmla="*/ 117524 w 1380202"/>
              <a:gd name="connsiteY114" fmla="*/ 1307086 h 6858000"/>
              <a:gd name="connsiteX115" fmla="*/ 118712 w 1380202"/>
              <a:gd name="connsiteY115" fmla="*/ 1189033 h 6858000"/>
              <a:gd name="connsiteX116" fmla="*/ 123397 w 1380202"/>
              <a:gd name="connsiteY116" fmla="*/ 1168288 h 6858000"/>
              <a:gd name="connsiteX117" fmla="*/ 115679 w 1380202"/>
              <a:gd name="connsiteY117" fmla="*/ 1142577 h 6858000"/>
              <a:gd name="connsiteX118" fmla="*/ 104985 w 1380202"/>
              <a:gd name="connsiteY118" fmla="*/ 1088484 h 6858000"/>
              <a:gd name="connsiteX119" fmla="*/ 93721 w 1380202"/>
              <a:gd name="connsiteY119" fmla="*/ 1016103 h 6858000"/>
              <a:gd name="connsiteX120" fmla="*/ 95177 w 1380202"/>
              <a:gd name="connsiteY120" fmla="*/ 932283 h 6858000"/>
              <a:gd name="connsiteX121" fmla="*/ 97413 w 1380202"/>
              <a:gd name="connsiteY121" fmla="*/ 915925 h 6858000"/>
              <a:gd name="connsiteX122" fmla="*/ 90042 w 1380202"/>
              <a:gd name="connsiteY122" fmla="*/ 896999 h 6858000"/>
              <a:gd name="connsiteX123" fmla="*/ 59450 w 1380202"/>
              <a:gd name="connsiteY123" fmla="*/ 821517 h 6858000"/>
              <a:gd name="connsiteX124" fmla="*/ 38400 w 1380202"/>
              <a:gd name="connsiteY124" fmla="*/ 751353 h 6858000"/>
              <a:gd name="connsiteX125" fmla="*/ 37958 w 1380202"/>
              <a:gd name="connsiteY125" fmla="*/ 721230 h 6858000"/>
              <a:gd name="connsiteX126" fmla="*/ 23629 w 1380202"/>
              <a:gd name="connsiteY126" fmla="*/ 681659 h 6858000"/>
              <a:gd name="connsiteX127" fmla="*/ 9048 w 1380202"/>
              <a:gd name="connsiteY127" fmla="*/ 635218 h 6858000"/>
              <a:gd name="connsiteX128" fmla="*/ 14059 w 1380202"/>
              <a:gd name="connsiteY128" fmla="*/ 613763 h 6858000"/>
              <a:gd name="connsiteX129" fmla="*/ 1 w 1380202"/>
              <a:gd name="connsiteY129" fmla="*/ 598582 h 6858000"/>
              <a:gd name="connsiteX130" fmla="*/ 79993 w 1380202"/>
              <a:gd name="connsiteY130" fmla="*/ 473479 h 6858000"/>
              <a:gd name="connsiteX131" fmla="*/ 68074 w 1380202"/>
              <a:gd name="connsiteY131" fmla="*/ 446567 h 6858000"/>
              <a:gd name="connsiteX132" fmla="*/ 67322 w 1380202"/>
              <a:gd name="connsiteY132" fmla="*/ 393828 h 6858000"/>
              <a:gd name="connsiteX133" fmla="*/ 67152 w 1380202"/>
              <a:gd name="connsiteY133" fmla="*/ 353137 h 6858000"/>
              <a:gd name="connsiteX134" fmla="*/ 88662 w 1380202"/>
              <a:gd name="connsiteY134" fmla="*/ 309501 h 6858000"/>
              <a:gd name="connsiteX135" fmla="*/ 72845 w 1380202"/>
              <a:gd name="connsiteY135" fmla="*/ 275771 h 6858000"/>
              <a:gd name="connsiteX136" fmla="*/ 89872 w 1380202"/>
              <a:gd name="connsiteY136" fmla="*/ 212860 h 6858000"/>
              <a:gd name="connsiteX137" fmla="*/ 81582 w 1380202"/>
              <a:gd name="connsiteY137" fmla="*/ 144983 h 6858000"/>
              <a:gd name="connsiteX138" fmla="*/ 93866 w 1380202"/>
              <a:gd name="connsiteY138" fmla="*/ 55288 h 6858000"/>
              <a:gd name="connsiteX139" fmla="*/ 53420 w 1380202"/>
              <a:gd name="connsiteY139" fmla="*/ 0 h 6858000"/>
              <a:gd name="connsiteX0" fmla="*/ 44600 w 1371382"/>
              <a:gd name="connsiteY0" fmla="*/ 0 h 6858000"/>
              <a:gd name="connsiteX1" fmla="*/ 1371382 w 1371382"/>
              <a:gd name="connsiteY1" fmla="*/ 0 h 6858000"/>
              <a:gd name="connsiteX2" fmla="*/ 1371382 w 1371382"/>
              <a:gd name="connsiteY2" fmla="*/ 6858000 h 6858000"/>
              <a:gd name="connsiteX3" fmla="*/ 108076 w 1371382"/>
              <a:gd name="connsiteY3" fmla="*/ 6857735 h 6858000"/>
              <a:gd name="connsiteX4" fmla="*/ 144669 w 1371382"/>
              <a:gd name="connsiteY4" fmla="*/ 6776847 h 6858000"/>
              <a:gd name="connsiteX5" fmla="*/ 156169 w 1371382"/>
              <a:gd name="connsiteY5" fmla="*/ 6737706 h 6858000"/>
              <a:gd name="connsiteX6" fmla="*/ 180908 w 1371382"/>
              <a:gd name="connsiteY6" fmla="*/ 6691589 h 6858000"/>
              <a:gd name="connsiteX7" fmla="*/ 158465 w 1371382"/>
              <a:gd name="connsiteY7" fmla="*/ 6659970 h 6858000"/>
              <a:gd name="connsiteX8" fmla="*/ 173556 w 1371382"/>
              <a:gd name="connsiteY8" fmla="*/ 6636211 h 6858000"/>
              <a:gd name="connsiteX9" fmla="*/ 191000 w 1371382"/>
              <a:gd name="connsiteY9" fmla="*/ 6594177 h 6858000"/>
              <a:gd name="connsiteX10" fmla="*/ 205040 w 1371382"/>
              <a:gd name="connsiteY10" fmla="*/ 6557575 h 6858000"/>
              <a:gd name="connsiteX11" fmla="*/ 257997 w 1371382"/>
              <a:gd name="connsiteY11" fmla="*/ 6492130 h 6858000"/>
              <a:gd name="connsiteX12" fmla="*/ 273684 w 1371382"/>
              <a:gd name="connsiteY12" fmla="*/ 6431610 h 6858000"/>
              <a:gd name="connsiteX13" fmla="*/ 317389 w 1371382"/>
              <a:gd name="connsiteY13" fmla="*/ 6379786 h 6858000"/>
              <a:gd name="connsiteX14" fmla="*/ 300612 w 1371382"/>
              <a:gd name="connsiteY14" fmla="*/ 6334727 h 6858000"/>
              <a:gd name="connsiteX15" fmla="*/ 278027 w 1371382"/>
              <a:gd name="connsiteY15" fmla="*/ 6313295 h 6858000"/>
              <a:gd name="connsiteX16" fmla="*/ 285191 w 1371382"/>
              <a:gd name="connsiteY16" fmla="*/ 6280046 h 6858000"/>
              <a:gd name="connsiteX17" fmla="*/ 267936 w 1371382"/>
              <a:gd name="connsiteY17" fmla="*/ 6270265 h 6858000"/>
              <a:gd name="connsiteX18" fmla="*/ 294964 w 1371382"/>
              <a:gd name="connsiteY18" fmla="*/ 6252834 h 6858000"/>
              <a:gd name="connsiteX19" fmla="*/ 272956 w 1371382"/>
              <a:gd name="connsiteY19" fmla="*/ 6202459 h 6858000"/>
              <a:gd name="connsiteX20" fmla="*/ 271754 w 1371382"/>
              <a:gd name="connsiteY20" fmla="*/ 6153037 h 6858000"/>
              <a:gd name="connsiteX21" fmla="*/ 287169 w 1371382"/>
              <a:gd name="connsiteY21" fmla="*/ 6078132 h 6858000"/>
              <a:gd name="connsiteX22" fmla="*/ 274556 w 1371382"/>
              <a:gd name="connsiteY22" fmla="*/ 6028119 h 6858000"/>
              <a:gd name="connsiteX23" fmla="*/ 259785 w 1371382"/>
              <a:gd name="connsiteY23" fmla="*/ 5926735 h 6858000"/>
              <a:gd name="connsiteX24" fmla="*/ 309297 w 1371382"/>
              <a:gd name="connsiteY24" fmla="*/ 5712857 h 6858000"/>
              <a:gd name="connsiteX25" fmla="*/ 288372 w 1371382"/>
              <a:gd name="connsiteY25" fmla="*/ 5676393 h 6858000"/>
              <a:gd name="connsiteX26" fmla="*/ 327964 w 1371382"/>
              <a:gd name="connsiteY26" fmla="*/ 5563435 h 6858000"/>
              <a:gd name="connsiteX27" fmla="*/ 375094 w 1371382"/>
              <a:gd name="connsiteY27" fmla="*/ 5437125 h 6858000"/>
              <a:gd name="connsiteX28" fmla="*/ 388662 w 1371382"/>
              <a:gd name="connsiteY28" fmla="*/ 5396260 h 6858000"/>
              <a:gd name="connsiteX29" fmla="*/ 404643 w 1371382"/>
              <a:gd name="connsiteY29" fmla="*/ 5330009 h 6858000"/>
              <a:gd name="connsiteX30" fmla="*/ 438136 w 1371382"/>
              <a:gd name="connsiteY30" fmla="*/ 5273739 h 6858000"/>
              <a:gd name="connsiteX31" fmla="*/ 447735 w 1371382"/>
              <a:gd name="connsiteY31" fmla="*/ 5241779 h 6858000"/>
              <a:gd name="connsiteX32" fmla="*/ 458961 w 1371382"/>
              <a:gd name="connsiteY32" fmla="*/ 5225268 h 6858000"/>
              <a:gd name="connsiteX33" fmla="*/ 459981 w 1371382"/>
              <a:gd name="connsiteY33" fmla="*/ 5217684 h 6858000"/>
              <a:gd name="connsiteX34" fmla="*/ 467322 w 1371382"/>
              <a:gd name="connsiteY34" fmla="*/ 5193377 h 6858000"/>
              <a:gd name="connsiteX35" fmla="*/ 470625 w 1371382"/>
              <a:gd name="connsiteY35" fmla="*/ 5179288 h 6858000"/>
              <a:gd name="connsiteX36" fmla="*/ 471609 w 1371382"/>
              <a:gd name="connsiteY36" fmla="*/ 5173621 h 6858000"/>
              <a:gd name="connsiteX37" fmla="*/ 467243 w 1371382"/>
              <a:gd name="connsiteY37" fmla="*/ 5159961 h 6858000"/>
              <a:gd name="connsiteX38" fmla="*/ 473920 w 1371382"/>
              <a:gd name="connsiteY38" fmla="*/ 5144295 h 6858000"/>
              <a:gd name="connsiteX39" fmla="*/ 470853 w 1371382"/>
              <a:gd name="connsiteY39" fmla="*/ 5125185 h 6858000"/>
              <a:gd name="connsiteX40" fmla="*/ 477683 w 1371382"/>
              <a:gd name="connsiteY40" fmla="*/ 5121884 h 6858000"/>
              <a:gd name="connsiteX41" fmla="*/ 484719 w 1371382"/>
              <a:gd name="connsiteY41" fmla="*/ 5067850 h 6858000"/>
              <a:gd name="connsiteX42" fmla="*/ 487450 w 1371382"/>
              <a:gd name="connsiteY42" fmla="*/ 5060861 h 6858000"/>
              <a:gd name="connsiteX43" fmla="*/ 484154 w 1371382"/>
              <a:gd name="connsiteY43" fmla="*/ 5034192 h 6858000"/>
              <a:gd name="connsiteX44" fmla="*/ 485708 w 1371382"/>
              <a:gd name="connsiteY44" fmla="*/ 4993030 h 6858000"/>
              <a:gd name="connsiteX45" fmla="*/ 492617 w 1371382"/>
              <a:gd name="connsiteY45" fmla="*/ 4946844 h 6858000"/>
              <a:gd name="connsiteX46" fmla="*/ 488473 w 1371382"/>
              <a:gd name="connsiteY46" fmla="*/ 4932692 h 6858000"/>
              <a:gd name="connsiteX47" fmla="*/ 503876 w 1371382"/>
              <a:gd name="connsiteY47" fmla="*/ 4858827 h 6858000"/>
              <a:gd name="connsiteX48" fmla="*/ 509779 w 1371382"/>
              <a:gd name="connsiteY48" fmla="*/ 4821170 h 6858000"/>
              <a:gd name="connsiteX49" fmla="*/ 514512 w 1371382"/>
              <a:gd name="connsiteY49" fmla="*/ 4780965 h 6858000"/>
              <a:gd name="connsiteX50" fmla="*/ 515805 w 1371382"/>
              <a:gd name="connsiteY50" fmla="*/ 4750867 h 6858000"/>
              <a:gd name="connsiteX51" fmla="*/ 513612 w 1371382"/>
              <a:gd name="connsiteY51" fmla="*/ 4690749 h 6858000"/>
              <a:gd name="connsiteX52" fmla="*/ 509092 w 1371382"/>
              <a:gd name="connsiteY52" fmla="*/ 4584173 h 6858000"/>
              <a:gd name="connsiteX53" fmla="*/ 504175 w 1371382"/>
              <a:gd name="connsiteY53" fmla="*/ 4444346 h 6858000"/>
              <a:gd name="connsiteX54" fmla="*/ 500740 w 1371382"/>
              <a:gd name="connsiteY54" fmla="*/ 4375228 h 6858000"/>
              <a:gd name="connsiteX55" fmla="*/ 481393 w 1371382"/>
              <a:gd name="connsiteY55" fmla="*/ 4214165 h 6858000"/>
              <a:gd name="connsiteX56" fmla="*/ 485466 w 1371382"/>
              <a:gd name="connsiteY56" fmla="*/ 4090296 h 6858000"/>
              <a:gd name="connsiteX57" fmla="*/ 470722 w 1371382"/>
              <a:gd name="connsiteY57" fmla="*/ 4033999 h 6858000"/>
              <a:gd name="connsiteX58" fmla="*/ 471871 w 1371382"/>
              <a:gd name="connsiteY58" fmla="*/ 4031933 h 6858000"/>
              <a:gd name="connsiteX59" fmla="*/ 470447 w 1371382"/>
              <a:gd name="connsiteY59" fmla="*/ 4013953 h 6858000"/>
              <a:gd name="connsiteX60" fmla="*/ 456742 w 1371382"/>
              <a:gd name="connsiteY60" fmla="*/ 3974753 h 6858000"/>
              <a:gd name="connsiteX61" fmla="*/ 458340 w 1371382"/>
              <a:gd name="connsiteY61" fmla="*/ 3969950 h 6858000"/>
              <a:gd name="connsiteX62" fmla="*/ 451762 w 1371382"/>
              <a:gd name="connsiteY62" fmla="*/ 3933779 h 6858000"/>
              <a:gd name="connsiteX63" fmla="*/ 453093 w 1371382"/>
              <a:gd name="connsiteY63" fmla="*/ 3933093 h 6858000"/>
              <a:gd name="connsiteX64" fmla="*/ 457447 w 1371382"/>
              <a:gd name="connsiteY64" fmla="*/ 3922082 h 6858000"/>
              <a:gd name="connsiteX65" fmla="*/ 462525 w 1371382"/>
              <a:gd name="connsiteY65" fmla="*/ 3901461 h 6858000"/>
              <a:gd name="connsiteX66" fmla="*/ 485119 w 1371382"/>
              <a:gd name="connsiteY66" fmla="*/ 3813873 h 6858000"/>
              <a:gd name="connsiteX67" fmla="*/ 484544 w 1371382"/>
              <a:gd name="connsiteY67" fmla="*/ 3806161 h 6858000"/>
              <a:gd name="connsiteX68" fmla="*/ 484851 w 1371382"/>
              <a:gd name="connsiteY68" fmla="*/ 3805957 h 6858000"/>
              <a:gd name="connsiteX69" fmla="*/ 484878 w 1371382"/>
              <a:gd name="connsiteY69" fmla="*/ 3797724 h 6858000"/>
              <a:gd name="connsiteX70" fmla="*/ 483493 w 1371382"/>
              <a:gd name="connsiteY70" fmla="*/ 3792098 h 6858000"/>
              <a:gd name="connsiteX71" fmla="*/ 482377 w 1371382"/>
              <a:gd name="connsiteY71" fmla="*/ 3777135 h 6858000"/>
              <a:gd name="connsiteX72" fmla="*/ 484110 w 1371382"/>
              <a:gd name="connsiteY72" fmla="*/ 3771656 h 6858000"/>
              <a:gd name="connsiteX73" fmla="*/ 487853 w 1371382"/>
              <a:gd name="connsiteY73" fmla="*/ 3769007 h 6858000"/>
              <a:gd name="connsiteX74" fmla="*/ 487319 w 1371382"/>
              <a:gd name="connsiteY74" fmla="*/ 3767709 h 6858000"/>
              <a:gd name="connsiteX75" fmla="*/ 496015 w 1371382"/>
              <a:gd name="connsiteY75" fmla="*/ 3738082 h 6858000"/>
              <a:gd name="connsiteX76" fmla="*/ 503361 w 1371382"/>
              <a:gd name="connsiteY76" fmla="*/ 3673397 h 6858000"/>
              <a:gd name="connsiteX77" fmla="*/ 502657 w 1371382"/>
              <a:gd name="connsiteY77" fmla="*/ 3637109 h 6858000"/>
              <a:gd name="connsiteX78" fmla="*/ 506100 w 1371382"/>
              <a:gd name="connsiteY78" fmla="*/ 3536883 h 6858000"/>
              <a:gd name="connsiteX79" fmla="*/ 513638 w 1371382"/>
              <a:gd name="connsiteY79" fmla="*/ 3435652 h 6858000"/>
              <a:gd name="connsiteX80" fmla="*/ 515309 w 1371382"/>
              <a:gd name="connsiteY80" fmla="*/ 3307769 h 6858000"/>
              <a:gd name="connsiteX81" fmla="*/ 532872 w 1371382"/>
              <a:gd name="connsiteY81" fmla="*/ 3250522 h 6858000"/>
              <a:gd name="connsiteX82" fmla="*/ 533297 w 1371382"/>
              <a:gd name="connsiteY82" fmla="*/ 3229163 h 6858000"/>
              <a:gd name="connsiteX83" fmla="*/ 535120 w 1371382"/>
              <a:gd name="connsiteY83" fmla="*/ 3217217 h 6858000"/>
              <a:gd name="connsiteX84" fmla="*/ 521955 w 1371382"/>
              <a:gd name="connsiteY84" fmla="*/ 3183755 h 6858000"/>
              <a:gd name="connsiteX85" fmla="*/ 522456 w 1371382"/>
              <a:gd name="connsiteY85" fmla="*/ 3178642 h 6858000"/>
              <a:gd name="connsiteX86" fmla="*/ 510056 w 1371382"/>
              <a:gd name="connsiteY86" fmla="*/ 3158586 h 6858000"/>
              <a:gd name="connsiteX87" fmla="*/ 495241 w 1371382"/>
              <a:gd name="connsiteY87" fmla="*/ 3129034 h 6858000"/>
              <a:gd name="connsiteX88" fmla="*/ 495906 w 1371382"/>
              <a:gd name="connsiteY88" fmla="*/ 3126682 h 6858000"/>
              <a:gd name="connsiteX89" fmla="*/ 486774 w 1371382"/>
              <a:gd name="connsiteY89" fmla="*/ 3114519 h 6858000"/>
              <a:gd name="connsiteX90" fmla="*/ 473383 w 1371382"/>
              <a:gd name="connsiteY90" fmla="*/ 3106272 h 6858000"/>
              <a:gd name="connsiteX91" fmla="*/ 446113 w 1371382"/>
              <a:gd name="connsiteY91" fmla="*/ 2958185 h 6858000"/>
              <a:gd name="connsiteX92" fmla="*/ 388727 w 1371382"/>
              <a:gd name="connsiteY92" fmla="*/ 2762989 h 6858000"/>
              <a:gd name="connsiteX93" fmla="*/ 337645 w 1371382"/>
              <a:gd name="connsiteY93" fmla="*/ 2554718 h 6858000"/>
              <a:gd name="connsiteX94" fmla="*/ 317739 w 1371382"/>
              <a:gd name="connsiteY94" fmla="*/ 2485734 h 6858000"/>
              <a:gd name="connsiteX95" fmla="*/ 308462 w 1371382"/>
              <a:gd name="connsiteY95" fmla="*/ 2447068 h 6858000"/>
              <a:gd name="connsiteX96" fmla="*/ 295423 w 1371382"/>
              <a:gd name="connsiteY96" fmla="*/ 2425819 h 6858000"/>
              <a:gd name="connsiteX97" fmla="*/ 301422 w 1371382"/>
              <a:gd name="connsiteY97" fmla="*/ 2402874 h 6858000"/>
              <a:gd name="connsiteX98" fmla="*/ 304034 w 1371382"/>
              <a:gd name="connsiteY98" fmla="*/ 2381443 h 6858000"/>
              <a:gd name="connsiteX99" fmla="*/ 280363 w 1371382"/>
              <a:gd name="connsiteY99" fmla="*/ 2261920 h 6858000"/>
              <a:gd name="connsiteX100" fmla="*/ 270250 w 1371382"/>
              <a:gd name="connsiteY100" fmla="*/ 2195378 h 6858000"/>
              <a:gd name="connsiteX101" fmla="*/ 254467 w 1371382"/>
              <a:gd name="connsiteY101" fmla="*/ 2155135 h 6858000"/>
              <a:gd name="connsiteX102" fmla="*/ 251925 w 1371382"/>
              <a:gd name="connsiteY102" fmla="*/ 2118008 h 6858000"/>
              <a:gd name="connsiteX103" fmla="*/ 252918 w 1371382"/>
              <a:gd name="connsiteY103" fmla="*/ 2050531 h 6858000"/>
              <a:gd name="connsiteX104" fmla="*/ 244724 w 1371382"/>
              <a:gd name="connsiteY104" fmla="*/ 1963269 h 6858000"/>
              <a:gd name="connsiteX105" fmla="*/ 225902 w 1371382"/>
              <a:gd name="connsiteY105" fmla="*/ 1906352 h 6858000"/>
              <a:gd name="connsiteX106" fmla="*/ 202459 w 1371382"/>
              <a:gd name="connsiteY106" fmla="*/ 1861531 h 6858000"/>
              <a:gd name="connsiteX107" fmla="*/ 156258 w 1371382"/>
              <a:gd name="connsiteY107" fmla="*/ 1732919 h 6858000"/>
              <a:gd name="connsiteX108" fmla="*/ 128569 w 1371382"/>
              <a:gd name="connsiteY108" fmla="*/ 1663540 h 6858000"/>
              <a:gd name="connsiteX109" fmla="*/ 127695 w 1371382"/>
              <a:gd name="connsiteY109" fmla="*/ 1615777 h 6858000"/>
              <a:gd name="connsiteX110" fmla="*/ 108490 w 1371382"/>
              <a:gd name="connsiteY110" fmla="*/ 1563678 h 6858000"/>
              <a:gd name="connsiteX111" fmla="*/ 121570 w 1371382"/>
              <a:gd name="connsiteY111" fmla="*/ 1519474 h 6858000"/>
              <a:gd name="connsiteX112" fmla="*/ 114312 w 1371382"/>
              <a:gd name="connsiteY112" fmla="*/ 1477995 h 6858000"/>
              <a:gd name="connsiteX113" fmla="*/ 100397 w 1371382"/>
              <a:gd name="connsiteY113" fmla="*/ 1373769 h 6858000"/>
              <a:gd name="connsiteX114" fmla="*/ 108704 w 1371382"/>
              <a:gd name="connsiteY114" fmla="*/ 1307086 h 6858000"/>
              <a:gd name="connsiteX115" fmla="*/ 109892 w 1371382"/>
              <a:gd name="connsiteY115" fmla="*/ 1189033 h 6858000"/>
              <a:gd name="connsiteX116" fmla="*/ 114577 w 1371382"/>
              <a:gd name="connsiteY116" fmla="*/ 1168288 h 6858000"/>
              <a:gd name="connsiteX117" fmla="*/ 106859 w 1371382"/>
              <a:gd name="connsiteY117" fmla="*/ 1142577 h 6858000"/>
              <a:gd name="connsiteX118" fmla="*/ 96165 w 1371382"/>
              <a:gd name="connsiteY118" fmla="*/ 1088484 h 6858000"/>
              <a:gd name="connsiteX119" fmla="*/ 84901 w 1371382"/>
              <a:gd name="connsiteY119" fmla="*/ 1016103 h 6858000"/>
              <a:gd name="connsiteX120" fmla="*/ 86357 w 1371382"/>
              <a:gd name="connsiteY120" fmla="*/ 932283 h 6858000"/>
              <a:gd name="connsiteX121" fmla="*/ 88593 w 1371382"/>
              <a:gd name="connsiteY121" fmla="*/ 915925 h 6858000"/>
              <a:gd name="connsiteX122" fmla="*/ 81222 w 1371382"/>
              <a:gd name="connsiteY122" fmla="*/ 896999 h 6858000"/>
              <a:gd name="connsiteX123" fmla="*/ 50630 w 1371382"/>
              <a:gd name="connsiteY123" fmla="*/ 821517 h 6858000"/>
              <a:gd name="connsiteX124" fmla="*/ 29580 w 1371382"/>
              <a:gd name="connsiteY124" fmla="*/ 751353 h 6858000"/>
              <a:gd name="connsiteX125" fmla="*/ 29138 w 1371382"/>
              <a:gd name="connsiteY125" fmla="*/ 721230 h 6858000"/>
              <a:gd name="connsiteX126" fmla="*/ 14809 w 1371382"/>
              <a:gd name="connsiteY126" fmla="*/ 681659 h 6858000"/>
              <a:gd name="connsiteX127" fmla="*/ 228 w 1371382"/>
              <a:gd name="connsiteY127" fmla="*/ 635218 h 6858000"/>
              <a:gd name="connsiteX128" fmla="*/ 5239 w 1371382"/>
              <a:gd name="connsiteY128" fmla="*/ 613763 h 6858000"/>
              <a:gd name="connsiteX129" fmla="*/ 20769 w 1371382"/>
              <a:gd name="connsiteY129" fmla="*/ 542923 h 6858000"/>
              <a:gd name="connsiteX130" fmla="*/ 71173 w 1371382"/>
              <a:gd name="connsiteY130" fmla="*/ 473479 h 6858000"/>
              <a:gd name="connsiteX131" fmla="*/ 59254 w 1371382"/>
              <a:gd name="connsiteY131" fmla="*/ 446567 h 6858000"/>
              <a:gd name="connsiteX132" fmla="*/ 58502 w 1371382"/>
              <a:gd name="connsiteY132" fmla="*/ 393828 h 6858000"/>
              <a:gd name="connsiteX133" fmla="*/ 58332 w 1371382"/>
              <a:gd name="connsiteY133" fmla="*/ 353137 h 6858000"/>
              <a:gd name="connsiteX134" fmla="*/ 79842 w 1371382"/>
              <a:gd name="connsiteY134" fmla="*/ 309501 h 6858000"/>
              <a:gd name="connsiteX135" fmla="*/ 64025 w 1371382"/>
              <a:gd name="connsiteY135" fmla="*/ 275771 h 6858000"/>
              <a:gd name="connsiteX136" fmla="*/ 81052 w 1371382"/>
              <a:gd name="connsiteY136" fmla="*/ 212860 h 6858000"/>
              <a:gd name="connsiteX137" fmla="*/ 72762 w 1371382"/>
              <a:gd name="connsiteY137" fmla="*/ 144983 h 6858000"/>
              <a:gd name="connsiteX138" fmla="*/ 85046 w 1371382"/>
              <a:gd name="connsiteY138" fmla="*/ 55288 h 6858000"/>
              <a:gd name="connsiteX139" fmla="*/ 44600 w 1371382"/>
              <a:gd name="connsiteY139" fmla="*/ 0 h 6858000"/>
              <a:gd name="connsiteX0" fmla="*/ 44600 w 1371382"/>
              <a:gd name="connsiteY0" fmla="*/ 0 h 6858000"/>
              <a:gd name="connsiteX1" fmla="*/ 1371382 w 1371382"/>
              <a:gd name="connsiteY1" fmla="*/ 0 h 6858000"/>
              <a:gd name="connsiteX2" fmla="*/ 1371382 w 1371382"/>
              <a:gd name="connsiteY2" fmla="*/ 6858000 h 6858000"/>
              <a:gd name="connsiteX3" fmla="*/ 108076 w 1371382"/>
              <a:gd name="connsiteY3" fmla="*/ 6857735 h 6858000"/>
              <a:gd name="connsiteX4" fmla="*/ 144669 w 1371382"/>
              <a:gd name="connsiteY4" fmla="*/ 6776847 h 6858000"/>
              <a:gd name="connsiteX5" fmla="*/ 156169 w 1371382"/>
              <a:gd name="connsiteY5" fmla="*/ 6737706 h 6858000"/>
              <a:gd name="connsiteX6" fmla="*/ 180908 w 1371382"/>
              <a:gd name="connsiteY6" fmla="*/ 6691589 h 6858000"/>
              <a:gd name="connsiteX7" fmla="*/ 158465 w 1371382"/>
              <a:gd name="connsiteY7" fmla="*/ 6659970 h 6858000"/>
              <a:gd name="connsiteX8" fmla="*/ 173556 w 1371382"/>
              <a:gd name="connsiteY8" fmla="*/ 6636211 h 6858000"/>
              <a:gd name="connsiteX9" fmla="*/ 191000 w 1371382"/>
              <a:gd name="connsiteY9" fmla="*/ 6594177 h 6858000"/>
              <a:gd name="connsiteX10" fmla="*/ 205040 w 1371382"/>
              <a:gd name="connsiteY10" fmla="*/ 6557575 h 6858000"/>
              <a:gd name="connsiteX11" fmla="*/ 257997 w 1371382"/>
              <a:gd name="connsiteY11" fmla="*/ 6492130 h 6858000"/>
              <a:gd name="connsiteX12" fmla="*/ 273684 w 1371382"/>
              <a:gd name="connsiteY12" fmla="*/ 6431610 h 6858000"/>
              <a:gd name="connsiteX13" fmla="*/ 317389 w 1371382"/>
              <a:gd name="connsiteY13" fmla="*/ 6379786 h 6858000"/>
              <a:gd name="connsiteX14" fmla="*/ 300612 w 1371382"/>
              <a:gd name="connsiteY14" fmla="*/ 6334727 h 6858000"/>
              <a:gd name="connsiteX15" fmla="*/ 278027 w 1371382"/>
              <a:gd name="connsiteY15" fmla="*/ 6313295 h 6858000"/>
              <a:gd name="connsiteX16" fmla="*/ 285191 w 1371382"/>
              <a:gd name="connsiteY16" fmla="*/ 6280046 h 6858000"/>
              <a:gd name="connsiteX17" fmla="*/ 267936 w 1371382"/>
              <a:gd name="connsiteY17" fmla="*/ 6270265 h 6858000"/>
              <a:gd name="connsiteX18" fmla="*/ 294964 w 1371382"/>
              <a:gd name="connsiteY18" fmla="*/ 6252834 h 6858000"/>
              <a:gd name="connsiteX19" fmla="*/ 272956 w 1371382"/>
              <a:gd name="connsiteY19" fmla="*/ 6202459 h 6858000"/>
              <a:gd name="connsiteX20" fmla="*/ 271754 w 1371382"/>
              <a:gd name="connsiteY20" fmla="*/ 6153037 h 6858000"/>
              <a:gd name="connsiteX21" fmla="*/ 287169 w 1371382"/>
              <a:gd name="connsiteY21" fmla="*/ 6078132 h 6858000"/>
              <a:gd name="connsiteX22" fmla="*/ 274556 w 1371382"/>
              <a:gd name="connsiteY22" fmla="*/ 6028119 h 6858000"/>
              <a:gd name="connsiteX23" fmla="*/ 259785 w 1371382"/>
              <a:gd name="connsiteY23" fmla="*/ 5926735 h 6858000"/>
              <a:gd name="connsiteX24" fmla="*/ 309297 w 1371382"/>
              <a:gd name="connsiteY24" fmla="*/ 5712857 h 6858000"/>
              <a:gd name="connsiteX25" fmla="*/ 288372 w 1371382"/>
              <a:gd name="connsiteY25" fmla="*/ 5676393 h 6858000"/>
              <a:gd name="connsiteX26" fmla="*/ 327964 w 1371382"/>
              <a:gd name="connsiteY26" fmla="*/ 5563435 h 6858000"/>
              <a:gd name="connsiteX27" fmla="*/ 375094 w 1371382"/>
              <a:gd name="connsiteY27" fmla="*/ 5437125 h 6858000"/>
              <a:gd name="connsiteX28" fmla="*/ 388662 w 1371382"/>
              <a:gd name="connsiteY28" fmla="*/ 5396260 h 6858000"/>
              <a:gd name="connsiteX29" fmla="*/ 404643 w 1371382"/>
              <a:gd name="connsiteY29" fmla="*/ 5330009 h 6858000"/>
              <a:gd name="connsiteX30" fmla="*/ 438136 w 1371382"/>
              <a:gd name="connsiteY30" fmla="*/ 5273739 h 6858000"/>
              <a:gd name="connsiteX31" fmla="*/ 447735 w 1371382"/>
              <a:gd name="connsiteY31" fmla="*/ 5241779 h 6858000"/>
              <a:gd name="connsiteX32" fmla="*/ 458961 w 1371382"/>
              <a:gd name="connsiteY32" fmla="*/ 5225268 h 6858000"/>
              <a:gd name="connsiteX33" fmla="*/ 459981 w 1371382"/>
              <a:gd name="connsiteY33" fmla="*/ 5217684 h 6858000"/>
              <a:gd name="connsiteX34" fmla="*/ 467322 w 1371382"/>
              <a:gd name="connsiteY34" fmla="*/ 5193377 h 6858000"/>
              <a:gd name="connsiteX35" fmla="*/ 470625 w 1371382"/>
              <a:gd name="connsiteY35" fmla="*/ 5179288 h 6858000"/>
              <a:gd name="connsiteX36" fmla="*/ 471609 w 1371382"/>
              <a:gd name="connsiteY36" fmla="*/ 5173621 h 6858000"/>
              <a:gd name="connsiteX37" fmla="*/ 467243 w 1371382"/>
              <a:gd name="connsiteY37" fmla="*/ 5159961 h 6858000"/>
              <a:gd name="connsiteX38" fmla="*/ 473920 w 1371382"/>
              <a:gd name="connsiteY38" fmla="*/ 5144295 h 6858000"/>
              <a:gd name="connsiteX39" fmla="*/ 470853 w 1371382"/>
              <a:gd name="connsiteY39" fmla="*/ 5125185 h 6858000"/>
              <a:gd name="connsiteX40" fmla="*/ 477683 w 1371382"/>
              <a:gd name="connsiteY40" fmla="*/ 5121884 h 6858000"/>
              <a:gd name="connsiteX41" fmla="*/ 484719 w 1371382"/>
              <a:gd name="connsiteY41" fmla="*/ 5067850 h 6858000"/>
              <a:gd name="connsiteX42" fmla="*/ 487450 w 1371382"/>
              <a:gd name="connsiteY42" fmla="*/ 5060861 h 6858000"/>
              <a:gd name="connsiteX43" fmla="*/ 484154 w 1371382"/>
              <a:gd name="connsiteY43" fmla="*/ 5034192 h 6858000"/>
              <a:gd name="connsiteX44" fmla="*/ 485708 w 1371382"/>
              <a:gd name="connsiteY44" fmla="*/ 4993030 h 6858000"/>
              <a:gd name="connsiteX45" fmla="*/ 492617 w 1371382"/>
              <a:gd name="connsiteY45" fmla="*/ 4946844 h 6858000"/>
              <a:gd name="connsiteX46" fmla="*/ 488473 w 1371382"/>
              <a:gd name="connsiteY46" fmla="*/ 4932692 h 6858000"/>
              <a:gd name="connsiteX47" fmla="*/ 503876 w 1371382"/>
              <a:gd name="connsiteY47" fmla="*/ 4858827 h 6858000"/>
              <a:gd name="connsiteX48" fmla="*/ 509779 w 1371382"/>
              <a:gd name="connsiteY48" fmla="*/ 4821170 h 6858000"/>
              <a:gd name="connsiteX49" fmla="*/ 514512 w 1371382"/>
              <a:gd name="connsiteY49" fmla="*/ 4780965 h 6858000"/>
              <a:gd name="connsiteX50" fmla="*/ 515805 w 1371382"/>
              <a:gd name="connsiteY50" fmla="*/ 4750867 h 6858000"/>
              <a:gd name="connsiteX51" fmla="*/ 513612 w 1371382"/>
              <a:gd name="connsiteY51" fmla="*/ 4690749 h 6858000"/>
              <a:gd name="connsiteX52" fmla="*/ 509092 w 1371382"/>
              <a:gd name="connsiteY52" fmla="*/ 4584173 h 6858000"/>
              <a:gd name="connsiteX53" fmla="*/ 504175 w 1371382"/>
              <a:gd name="connsiteY53" fmla="*/ 4444346 h 6858000"/>
              <a:gd name="connsiteX54" fmla="*/ 500740 w 1371382"/>
              <a:gd name="connsiteY54" fmla="*/ 4375228 h 6858000"/>
              <a:gd name="connsiteX55" fmla="*/ 481393 w 1371382"/>
              <a:gd name="connsiteY55" fmla="*/ 4214165 h 6858000"/>
              <a:gd name="connsiteX56" fmla="*/ 485466 w 1371382"/>
              <a:gd name="connsiteY56" fmla="*/ 4090296 h 6858000"/>
              <a:gd name="connsiteX57" fmla="*/ 470722 w 1371382"/>
              <a:gd name="connsiteY57" fmla="*/ 4033999 h 6858000"/>
              <a:gd name="connsiteX58" fmla="*/ 471871 w 1371382"/>
              <a:gd name="connsiteY58" fmla="*/ 4031933 h 6858000"/>
              <a:gd name="connsiteX59" fmla="*/ 470447 w 1371382"/>
              <a:gd name="connsiteY59" fmla="*/ 4013953 h 6858000"/>
              <a:gd name="connsiteX60" fmla="*/ 456742 w 1371382"/>
              <a:gd name="connsiteY60" fmla="*/ 3974753 h 6858000"/>
              <a:gd name="connsiteX61" fmla="*/ 458340 w 1371382"/>
              <a:gd name="connsiteY61" fmla="*/ 3969950 h 6858000"/>
              <a:gd name="connsiteX62" fmla="*/ 451762 w 1371382"/>
              <a:gd name="connsiteY62" fmla="*/ 3933779 h 6858000"/>
              <a:gd name="connsiteX63" fmla="*/ 453093 w 1371382"/>
              <a:gd name="connsiteY63" fmla="*/ 3933093 h 6858000"/>
              <a:gd name="connsiteX64" fmla="*/ 457447 w 1371382"/>
              <a:gd name="connsiteY64" fmla="*/ 3922082 h 6858000"/>
              <a:gd name="connsiteX65" fmla="*/ 462525 w 1371382"/>
              <a:gd name="connsiteY65" fmla="*/ 3901461 h 6858000"/>
              <a:gd name="connsiteX66" fmla="*/ 485119 w 1371382"/>
              <a:gd name="connsiteY66" fmla="*/ 3813873 h 6858000"/>
              <a:gd name="connsiteX67" fmla="*/ 484544 w 1371382"/>
              <a:gd name="connsiteY67" fmla="*/ 3806161 h 6858000"/>
              <a:gd name="connsiteX68" fmla="*/ 484851 w 1371382"/>
              <a:gd name="connsiteY68" fmla="*/ 3805957 h 6858000"/>
              <a:gd name="connsiteX69" fmla="*/ 484878 w 1371382"/>
              <a:gd name="connsiteY69" fmla="*/ 3797724 h 6858000"/>
              <a:gd name="connsiteX70" fmla="*/ 483493 w 1371382"/>
              <a:gd name="connsiteY70" fmla="*/ 3792098 h 6858000"/>
              <a:gd name="connsiteX71" fmla="*/ 482377 w 1371382"/>
              <a:gd name="connsiteY71" fmla="*/ 3777135 h 6858000"/>
              <a:gd name="connsiteX72" fmla="*/ 484110 w 1371382"/>
              <a:gd name="connsiteY72" fmla="*/ 3771656 h 6858000"/>
              <a:gd name="connsiteX73" fmla="*/ 487853 w 1371382"/>
              <a:gd name="connsiteY73" fmla="*/ 3769007 h 6858000"/>
              <a:gd name="connsiteX74" fmla="*/ 487319 w 1371382"/>
              <a:gd name="connsiteY74" fmla="*/ 3767709 h 6858000"/>
              <a:gd name="connsiteX75" fmla="*/ 496015 w 1371382"/>
              <a:gd name="connsiteY75" fmla="*/ 3738082 h 6858000"/>
              <a:gd name="connsiteX76" fmla="*/ 503361 w 1371382"/>
              <a:gd name="connsiteY76" fmla="*/ 3673397 h 6858000"/>
              <a:gd name="connsiteX77" fmla="*/ 502657 w 1371382"/>
              <a:gd name="connsiteY77" fmla="*/ 3637109 h 6858000"/>
              <a:gd name="connsiteX78" fmla="*/ 506100 w 1371382"/>
              <a:gd name="connsiteY78" fmla="*/ 3536883 h 6858000"/>
              <a:gd name="connsiteX79" fmla="*/ 513638 w 1371382"/>
              <a:gd name="connsiteY79" fmla="*/ 3435652 h 6858000"/>
              <a:gd name="connsiteX80" fmla="*/ 515309 w 1371382"/>
              <a:gd name="connsiteY80" fmla="*/ 3307769 h 6858000"/>
              <a:gd name="connsiteX81" fmla="*/ 532872 w 1371382"/>
              <a:gd name="connsiteY81" fmla="*/ 3250522 h 6858000"/>
              <a:gd name="connsiteX82" fmla="*/ 533297 w 1371382"/>
              <a:gd name="connsiteY82" fmla="*/ 3229163 h 6858000"/>
              <a:gd name="connsiteX83" fmla="*/ 535120 w 1371382"/>
              <a:gd name="connsiteY83" fmla="*/ 3217217 h 6858000"/>
              <a:gd name="connsiteX84" fmla="*/ 521955 w 1371382"/>
              <a:gd name="connsiteY84" fmla="*/ 3183755 h 6858000"/>
              <a:gd name="connsiteX85" fmla="*/ 522456 w 1371382"/>
              <a:gd name="connsiteY85" fmla="*/ 3178642 h 6858000"/>
              <a:gd name="connsiteX86" fmla="*/ 510056 w 1371382"/>
              <a:gd name="connsiteY86" fmla="*/ 3158586 h 6858000"/>
              <a:gd name="connsiteX87" fmla="*/ 495241 w 1371382"/>
              <a:gd name="connsiteY87" fmla="*/ 3129034 h 6858000"/>
              <a:gd name="connsiteX88" fmla="*/ 495906 w 1371382"/>
              <a:gd name="connsiteY88" fmla="*/ 3126682 h 6858000"/>
              <a:gd name="connsiteX89" fmla="*/ 486774 w 1371382"/>
              <a:gd name="connsiteY89" fmla="*/ 3114519 h 6858000"/>
              <a:gd name="connsiteX90" fmla="*/ 473383 w 1371382"/>
              <a:gd name="connsiteY90" fmla="*/ 3106272 h 6858000"/>
              <a:gd name="connsiteX91" fmla="*/ 446113 w 1371382"/>
              <a:gd name="connsiteY91" fmla="*/ 2958185 h 6858000"/>
              <a:gd name="connsiteX92" fmla="*/ 388727 w 1371382"/>
              <a:gd name="connsiteY92" fmla="*/ 2762989 h 6858000"/>
              <a:gd name="connsiteX93" fmla="*/ 337645 w 1371382"/>
              <a:gd name="connsiteY93" fmla="*/ 2554718 h 6858000"/>
              <a:gd name="connsiteX94" fmla="*/ 317739 w 1371382"/>
              <a:gd name="connsiteY94" fmla="*/ 2485734 h 6858000"/>
              <a:gd name="connsiteX95" fmla="*/ 308462 w 1371382"/>
              <a:gd name="connsiteY95" fmla="*/ 2447068 h 6858000"/>
              <a:gd name="connsiteX96" fmla="*/ 295423 w 1371382"/>
              <a:gd name="connsiteY96" fmla="*/ 2425819 h 6858000"/>
              <a:gd name="connsiteX97" fmla="*/ 301422 w 1371382"/>
              <a:gd name="connsiteY97" fmla="*/ 2402874 h 6858000"/>
              <a:gd name="connsiteX98" fmla="*/ 304034 w 1371382"/>
              <a:gd name="connsiteY98" fmla="*/ 2381443 h 6858000"/>
              <a:gd name="connsiteX99" fmla="*/ 280363 w 1371382"/>
              <a:gd name="connsiteY99" fmla="*/ 2261920 h 6858000"/>
              <a:gd name="connsiteX100" fmla="*/ 270250 w 1371382"/>
              <a:gd name="connsiteY100" fmla="*/ 2195378 h 6858000"/>
              <a:gd name="connsiteX101" fmla="*/ 254467 w 1371382"/>
              <a:gd name="connsiteY101" fmla="*/ 2155135 h 6858000"/>
              <a:gd name="connsiteX102" fmla="*/ 251925 w 1371382"/>
              <a:gd name="connsiteY102" fmla="*/ 2118008 h 6858000"/>
              <a:gd name="connsiteX103" fmla="*/ 252918 w 1371382"/>
              <a:gd name="connsiteY103" fmla="*/ 2050531 h 6858000"/>
              <a:gd name="connsiteX104" fmla="*/ 244724 w 1371382"/>
              <a:gd name="connsiteY104" fmla="*/ 1963269 h 6858000"/>
              <a:gd name="connsiteX105" fmla="*/ 225902 w 1371382"/>
              <a:gd name="connsiteY105" fmla="*/ 1906352 h 6858000"/>
              <a:gd name="connsiteX106" fmla="*/ 202459 w 1371382"/>
              <a:gd name="connsiteY106" fmla="*/ 1861531 h 6858000"/>
              <a:gd name="connsiteX107" fmla="*/ 156258 w 1371382"/>
              <a:gd name="connsiteY107" fmla="*/ 1732919 h 6858000"/>
              <a:gd name="connsiteX108" fmla="*/ 128569 w 1371382"/>
              <a:gd name="connsiteY108" fmla="*/ 1663540 h 6858000"/>
              <a:gd name="connsiteX109" fmla="*/ 127695 w 1371382"/>
              <a:gd name="connsiteY109" fmla="*/ 1615777 h 6858000"/>
              <a:gd name="connsiteX110" fmla="*/ 108490 w 1371382"/>
              <a:gd name="connsiteY110" fmla="*/ 1563678 h 6858000"/>
              <a:gd name="connsiteX111" fmla="*/ 121570 w 1371382"/>
              <a:gd name="connsiteY111" fmla="*/ 1519474 h 6858000"/>
              <a:gd name="connsiteX112" fmla="*/ 114312 w 1371382"/>
              <a:gd name="connsiteY112" fmla="*/ 1477995 h 6858000"/>
              <a:gd name="connsiteX113" fmla="*/ 100397 w 1371382"/>
              <a:gd name="connsiteY113" fmla="*/ 1373769 h 6858000"/>
              <a:gd name="connsiteX114" fmla="*/ 108704 w 1371382"/>
              <a:gd name="connsiteY114" fmla="*/ 1307086 h 6858000"/>
              <a:gd name="connsiteX115" fmla="*/ 109892 w 1371382"/>
              <a:gd name="connsiteY115" fmla="*/ 1189033 h 6858000"/>
              <a:gd name="connsiteX116" fmla="*/ 114577 w 1371382"/>
              <a:gd name="connsiteY116" fmla="*/ 1168288 h 6858000"/>
              <a:gd name="connsiteX117" fmla="*/ 106859 w 1371382"/>
              <a:gd name="connsiteY117" fmla="*/ 1142577 h 6858000"/>
              <a:gd name="connsiteX118" fmla="*/ 96165 w 1371382"/>
              <a:gd name="connsiteY118" fmla="*/ 1088484 h 6858000"/>
              <a:gd name="connsiteX119" fmla="*/ 84901 w 1371382"/>
              <a:gd name="connsiteY119" fmla="*/ 1016103 h 6858000"/>
              <a:gd name="connsiteX120" fmla="*/ 86357 w 1371382"/>
              <a:gd name="connsiteY120" fmla="*/ 932283 h 6858000"/>
              <a:gd name="connsiteX121" fmla="*/ 88593 w 1371382"/>
              <a:gd name="connsiteY121" fmla="*/ 915925 h 6858000"/>
              <a:gd name="connsiteX122" fmla="*/ 81222 w 1371382"/>
              <a:gd name="connsiteY122" fmla="*/ 896999 h 6858000"/>
              <a:gd name="connsiteX123" fmla="*/ 50630 w 1371382"/>
              <a:gd name="connsiteY123" fmla="*/ 821517 h 6858000"/>
              <a:gd name="connsiteX124" fmla="*/ 29580 w 1371382"/>
              <a:gd name="connsiteY124" fmla="*/ 751353 h 6858000"/>
              <a:gd name="connsiteX125" fmla="*/ 29138 w 1371382"/>
              <a:gd name="connsiteY125" fmla="*/ 721230 h 6858000"/>
              <a:gd name="connsiteX126" fmla="*/ 14809 w 1371382"/>
              <a:gd name="connsiteY126" fmla="*/ 681659 h 6858000"/>
              <a:gd name="connsiteX127" fmla="*/ 228 w 1371382"/>
              <a:gd name="connsiteY127" fmla="*/ 635218 h 6858000"/>
              <a:gd name="connsiteX128" fmla="*/ 22148 w 1371382"/>
              <a:gd name="connsiteY128" fmla="*/ 585934 h 6858000"/>
              <a:gd name="connsiteX129" fmla="*/ 20769 w 1371382"/>
              <a:gd name="connsiteY129" fmla="*/ 542923 h 6858000"/>
              <a:gd name="connsiteX130" fmla="*/ 71173 w 1371382"/>
              <a:gd name="connsiteY130" fmla="*/ 473479 h 6858000"/>
              <a:gd name="connsiteX131" fmla="*/ 59254 w 1371382"/>
              <a:gd name="connsiteY131" fmla="*/ 446567 h 6858000"/>
              <a:gd name="connsiteX132" fmla="*/ 58502 w 1371382"/>
              <a:gd name="connsiteY132" fmla="*/ 393828 h 6858000"/>
              <a:gd name="connsiteX133" fmla="*/ 58332 w 1371382"/>
              <a:gd name="connsiteY133" fmla="*/ 353137 h 6858000"/>
              <a:gd name="connsiteX134" fmla="*/ 79842 w 1371382"/>
              <a:gd name="connsiteY134" fmla="*/ 309501 h 6858000"/>
              <a:gd name="connsiteX135" fmla="*/ 64025 w 1371382"/>
              <a:gd name="connsiteY135" fmla="*/ 275771 h 6858000"/>
              <a:gd name="connsiteX136" fmla="*/ 81052 w 1371382"/>
              <a:gd name="connsiteY136" fmla="*/ 212860 h 6858000"/>
              <a:gd name="connsiteX137" fmla="*/ 72762 w 1371382"/>
              <a:gd name="connsiteY137" fmla="*/ 144983 h 6858000"/>
              <a:gd name="connsiteX138" fmla="*/ 85046 w 1371382"/>
              <a:gd name="connsiteY138" fmla="*/ 55288 h 6858000"/>
              <a:gd name="connsiteX139" fmla="*/ 44600 w 1371382"/>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13805 w 1364418"/>
              <a:gd name="connsiteY129" fmla="*/ 542923 h 6858000"/>
              <a:gd name="connsiteX130" fmla="*/ 64209 w 1364418"/>
              <a:gd name="connsiteY130" fmla="*/ 473479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64209 w 1364418"/>
              <a:gd name="connsiteY130" fmla="*/ 473479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54054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54054 h 6858000"/>
              <a:gd name="connsiteX121" fmla="*/ 90309 w 1364418"/>
              <a:gd name="connsiteY121" fmla="*/ 921368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251033 w 1364418"/>
              <a:gd name="connsiteY10" fmla="*/ 6492130 h 6858000"/>
              <a:gd name="connsiteX11" fmla="*/ 266720 w 1364418"/>
              <a:gd name="connsiteY11" fmla="*/ 6431610 h 6858000"/>
              <a:gd name="connsiteX12" fmla="*/ 310425 w 1364418"/>
              <a:gd name="connsiteY12" fmla="*/ 6379786 h 6858000"/>
              <a:gd name="connsiteX13" fmla="*/ 293648 w 1364418"/>
              <a:gd name="connsiteY13" fmla="*/ 6334727 h 6858000"/>
              <a:gd name="connsiteX14" fmla="*/ 271063 w 1364418"/>
              <a:gd name="connsiteY14" fmla="*/ 6313295 h 6858000"/>
              <a:gd name="connsiteX15" fmla="*/ 278227 w 1364418"/>
              <a:gd name="connsiteY15" fmla="*/ 6280046 h 6858000"/>
              <a:gd name="connsiteX16" fmla="*/ 281226 w 1364418"/>
              <a:gd name="connsiteY16" fmla="*/ 6272987 h 6858000"/>
              <a:gd name="connsiteX17" fmla="*/ 288000 w 1364418"/>
              <a:gd name="connsiteY17" fmla="*/ 6252834 h 6858000"/>
              <a:gd name="connsiteX18" fmla="*/ 265992 w 1364418"/>
              <a:gd name="connsiteY18" fmla="*/ 6202459 h 6858000"/>
              <a:gd name="connsiteX19" fmla="*/ 264790 w 1364418"/>
              <a:gd name="connsiteY19" fmla="*/ 6153037 h 6858000"/>
              <a:gd name="connsiteX20" fmla="*/ 280205 w 1364418"/>
              <a:gd name="connsiteY20" fmla="*/ 6078132 h 6858000"/>
              <a:gd name="connsiteX21" fmla="*/ 267592 w 1364418"/>
              <a:gd name="connsiteY21" fmla="*/ 6028119 h 6858000"/>
              <a:gd name="connsiteX22" fmla="*/ 252821 w 1364418"/>
              <a:gd name="connsiteY22" fmla="*/ 5926735 h 6858000"/>
              <a:gd name="connsiteX23" fmla="*/ 302333 w 1364418"/>
              <a:gd name="connsiteY23" fmla="*/ 5712857 h 6858000"/>
              <a:gd name="connsiteX24" fmla="*/ 332131 w 1364418"/>
              <a:gd name="connsiteY24" fmla="*/ 5660491 h 6858000"/>
              <a:gd name="connsiteX25" fmla="*/ 341254 w 1364418"/>
              <a:gd name="connsiteY25" fmla="*/ 5563435 h 6858000"/>
              <a:gd name="connsiteX26" fmla="*/ 368130 w 1364418"/>
              <a:gd name="connsiteY26" fmla="*/ 5437125 h 6858000"/>
              <a:gd name="connsiteX27" fmla="*/ 381698 w 1364418"/>
              <a:gd name="connsiteY27" fmla="*/ 5396260 h 6858000"/>
              <a:gd name="connsiteX28" fmla="*/ 397679 w 1364418"/>
              <a:gd name="connsiteY28" fmla="*/ 5330009 h 6858000"/>
              <a:gd name="connsiteX29" fmla="*/ 431172 w 1364418"/>
              <a:gd name="connsiteY29" fmla="*/ 5273739 h 6858000"/>
              <a:gd name="connsiteX30" fmla="*/ 440771 w 1364418"/>
              <a:gd name="connsiteY30" fmla="*/ 5241779 h 6858000"/>
              <a:gd name="connsiteX31" fmla="*/ 451997 w 1364418"/>
              <a:gd name="connsiteY31" fmla="*/ 5225268 h 6858000"/>
              <a:gd name="connsiteX32" fmla="*/ 453017 w 1364418"/>
              <a:gd name="connsiteY32" fmla="*/ 5217684 h 6858000"/>
              <a:gd name="connsiteX33" fmla="*/ 460358 w 1364418"/>
              <a:gd name="connsiteY33" fmla="*/ 5193377 h 6858000"/>
              <a:gd name="connsiteX34" fmla="*/ 463661 w 1364418"/>
              <a:gd name="connsiteY34" fmla="*/ 5179288 h 6858000"/>
              <a:gd name="connsiteX35" fmla="*/ 464645 w 1364418"/>
              <a:gd name="connsiteY35" fmla="*/ 5173621 h 6858000"/>
              <a:gd name="connsiteX36" fmla="*/ 460279 w 1364418"/>
              <a:gd name="connsiteY36" fmla="*/ 5159961 h 6858000"/>
              <a:gd name="connsiteX37" fmla="*/ 466956 w 1364418"/>
              <a:gd name="connsiteY37" fmla="*/ 5144295 h 6858000"/>
              <a:gd name="connsiteX38" fmla="*/ 463889 w 1364418"/>
              <a:gd name="connsiteY38" fmla="*/ 5125185 h 6858000"/>
              <a:gd name="connsiteX39" fmla="*/ 470719 w 1364418"/>
              <a:gd name="connsiteY39" fmla="*/ 5121884 h 6858000"/>
              <a:gd name="connsiteX40" fmla="*/ 477755 w 1364418"/>
              <a:gd name="connsiteY40" fmla="*/ 5067850 h 6858000"/>
              <a:gd name="connsiteX41" fmla="*/ 480486 w 1364418"/>
              <a:gd name="connsiteY41" fmla="*/ 5060861 h 6858000"/>
              <a:gd name="connsiteX42" fmla="*/ 477190 w 1364418"/>
              <a:gd name="connsiteY42" fmla="*/ 5034192 h 6858000"/>
              <a:gd name="connsiteX43" fmla="*/ 478744 w 1364418"/>
              <a:gd name="connsiteY43" fmla="*/ 4993030 h 6858000"/>
              <a:gd name="connsiteX44" fmla="*/ 485653 w 1364418"/>
              <a:gd name="connsiteY44" fmla="*/ 4946844 h 6858000"/>
              <a:gd name="connsiteX45" fmla="*/ 481509 w 1364418"/>
              <a:gd name="connsiteY45" fmla="*/ 4932692 h 6858000"/>
              <a:gd name="connsiteX46" fmla="*/ 496912 w 1364418"/>
              <a:gd name="connsiteY46" fmla="*/ 4858827 h 6858000"/>
              <a:gd name="connsiteX47" fmla="*/ 502815 w 1364418"/>
              <a:gd name="connsiteY47" fmla="*/ 4821170 h 6858000"/>
              <a:gd name="connsiteX48" fmla="*/ 507548 w 1364418"/>
              <a:gd name="connsiteY48" fmla="*/ 4780965 h 6858000"/>
              <a:gd name="connsiteX49" fmla="*/ 508841 w 1364418"/>
              <a:gd name="connsiteY49" fmla="*/ 4750867 h 6858000"/>
              <a:gd name="connsiteX50" fmla="*/ 506648 w 1364418"/>
              <a:gd name="connsiteY50" fmla="*/ 4690749 h 6858000"/>
              <a:gd name="connsiteX51" fmla="*/ 502128 w 1364418"/>
              <a:gd name="connsiteY51" fmla="*/ 4584173 h 6858000"/>
              <a:gd name="connsiteX52" fmla="*/ 497211 w 1364418"/>
              <a:gd name="connsiteY52" fmla="*/ 4444346 h 6858000"/>
              <a:gd name="connsiteX53" fmla="*/ 493776 w 1364418"/>
              <a:gd name="connsiteY53" fmla="*/ 4375228 h 6858000"/>
              <a:gd name="connsiteX54" fmla="*/ 474429 w 1364418"/>
              <a:gd name="connsiteY54" fmla="*/ 4214165 h 6858000"/>
              <a:gd name="connsiteX55" fmla="*/ 478502 w 1364418"/>
              <a:gd name="connsiteY55" fmla="*/ 4090296 h 6858000"/>
              <a:gd name="connsiteX56" fmla="*/ 463758 w 1364418"/>
              <a:gd name="connsiteY56" fmla="*/ 4033999 h 6858000"/>
              <a:gd name="connsiteX57" fmla="*/ 464907 w 1364418"/>
              <a:gd name="connsiteY57" fmla="*/ 4031933 h 6858000"/>
              <a:gd name="connsiteX58" fmla="*/ 463483 w 1364418"/>
              <a:gd name="connsiteY58" fmla="*/ 4013953 h 6858000"/>
              <a:gd name="connsiteX59" fmla="*/ 449778 w 1364418"/>
              <a:gd name="connsiteY59" fmla="*/ 3974753 h 6858000"/>
              <a:gd name="connsiteX60" fmla="*/ 451376 w 1364418"/>
              <a:gd name="connsiteY60" fmla="*/ 3969950 h 6858000"/>
              <a:gd name="connsiteX61" fmla="*/ 444798 w 1364418"/>
              <a:gd name="connsiteY61" fmla="*/ 3933779 h 6858000"/>
              <a:gd name="connsiteX62" fmla="*/ 446129 w 1364418"/>
              <a:gd name="connsiteY62" fmla="*/ 3933093 h 6858000"/>
              <a:gd name="connsiteX63" fmla="*/ 450483 w 1364418"/>
              <a:gd name="connsiteY63" fmla="*/ 3922082 h 6858000"/>
              <a:gd name="connsiteX64" fmla="*/ 455561 w 1364418"/>
              <a:gd name="connsiteY64" fmla="*/ 3901461 h 6858000"/>
              <a:gd name="connsiteX65" fmla="*/ 478155 w 1364418"/>
              <a:gd name="connsiteY65" fmla="*/ 3813873 h 6858000"/>
              <a:gd name="connsiteX66" fmla="*/ 477580 w 1364418"/>
              <a:gd name="connsiteY66" fmla="*/ 3806161 h 6858000"/>
              <a:gd name="connsiteX67" fmla="*/ 477887 w 1364418"/>
              <a:gd name="connsiteY67" fmla="*/ 3805957 h 6858000"/>
              <a:gd name="connsiteX68" fmla="*/ 477914 w 1364418"/>
              <a:gd name="connsiteY68" fmla="*/ 3797724 h 6858000"/>
              <a:gd name="connsiteX69" fmla="*/ 476529 w 1364418"/>
              <a:gd name="connsiteY69" fmla="*/ 3792098 h 6858000"/>
              <a:gd name="connsiteX70" fmla="*/ 475413 w 1364418"/>
              <a:gd name="connsiteY70" fmla="*/ 3777135 h 6858000"/>
              <a:gd name="connsiteX71" fmla="*/ 477146 w 1364418"/>
              <a:gd name="connsiteY71" fmla="*/ 3771656 h 6858000"/>
              <a:gd name="connsiteX72" fmla="*/ 480889 w 1364418"/>
              <a:gd name="connsiteY72" fmla="*/ 3769007 h 6858000"/>
              <a:gd name="connsiteX73" fmla="*/ 480355 w 1364418"/>
              <a:gd name="connsiteY73" fmla="*/ 3767709 h 6858000"/>
              <a:gd name="connsiteX74" fmla="*/ 489051 w 1364418"/>
              <a:gd name="connsiteY74" fmla="*/ 3738082 h 6858000"/>
              <a:gd name="connsiteX75" fmla="*/ 496397 w 1364418"/>
              <a:gd name="connsiteY75" fmla="*/ 3673397 h 6858000"/>
              <a:gd name="connsiteX76" fmla="*/ 495693 w 1364418"/>
              <a:gd name="connsiteY76" fmla="*/ 3637109 h 6858000"/>
              <a:gd name="connsiteX77" fmla="*/ 499136 w 1364418"/>
              <a:gd name="connsiteY77" fmla="*/ 3536883 h 6858000"/>
              <a:gd name="connsiteX78" fmla="*/ 506674 w 1364418"/>
              <a:gd name="connsiteY78" fmla="*/ 3435652 h 6858000"/>
              <a:gd name="connsiteX79" fmla="*/ 508345 w 1364418"/>
              <a:gd name="connsiteY79" fmla="*/ 3307769 h 6858000"/>
              <a:gd name="connsiteX80" fmla="*/ 525908 w 1364418"/>
              <a:gd name="connsiteY80" fmla="*/ 3250522 h 6858000"/>
              <a:gd name="connsiteX81" fmla="*/ 526333 w 1364418"/>
              <a:gd name="connsiteY81" fmla="*/ 3229163 h 6858000"/>
              <a:gd name="connsiteX82" fmla="*/ 528156 w 1364418"/>
              <a:gd name="connsiteY82" fmla="*/ 3217217 h 6858000"/>
              <a:gd name="connsiteX83" fmla="*/ 514991 w 1364418"/>
              <a:gd name="connsiteY83" fmla="*/ 3183755 h 6858000"/>
              <a:gd name="connsiteX84" fmla="*/ 515492 w 1364418"/>
              <a:gd name="connsiteY84" fmla="*/ 3178642 h 6858000"/>
              <a:gd name="connsiteX85" fmla="*/ 503092 w 1364418"/>
              <a:gd name="connsiteY85" fmla="*/ 3158586 h 6858000"/>
              <a:gd name="connsiteX86" fmla="*/ 488277 w 1364418"/>
              <a:gd name="connsiteY86" fmla="*/ 3129034 h 6858000"/>
              <a:gd name="connsiteX87" fmla="*/ 488942 w 1364418"/>
              <a:gd name="connsiteY87" fmla="*/ 3126682 h 6858000"/>
              <a:gd name="connsiteX88" fmla="*/ 479810 w 1364418"/>
              <a:gd name="connsiteY88" fmla="*/ 3114519 h 6858000"/>
              <a:gd name="connsiteX89" fmla="*/ 466419 w 1364418"/>
              <a:gd name="connsiteY89" fmla="*/ 3106272 h 6858000"/>
              <a:gd name="connsiteX90" fmla="*/ 439149 w 1364418"/>
              <a:gd name="connsiteY90" fmla="*/ 2958185 h 6858000"/>
              <a:gd name="connsiteX91" fmla="*/ 381763 w 1364418"/>
              <a:gd name="connsiteY91" fmla="*/ 2762989 h 6858000"/>
              <a:gd name="connsiteX92" fmla="*/ 330681 w 1364418"/>
              <a:gd name="connsiteY92" fmla="*/ 2554718 h 6858000"/>
              <a:gd name="connsiteX93" fmla="*/ 310775 w 1364418"/>
              <a:gd name="connsiteY93" fmla="*/ 2485734 h 6858000"/>
              <a:gd name="connsiteX94" fmla="*/ 301498 w 1364418"/>
              <a:gd name="connsiteY94" fmla="*/ 2447068 h 6858000"/>
              <a:gd name="connsiteX95" fmla="*/ 288459 w 1364418"/>
              <a:gd name="connsiteY95" fmla="*/ 2425819 h 6858000"/>
              <a:gd name="connsiteX96" fmla="*/ 294458 w 1364418"/>
              <a:gd name="connsiteY96" fmla="*/ 2402874 h 6858000"/>
              <a:gd name="connsiteX97" fmla="*/ 297070 w 1364418"/>
              <a:gd name="connsiteY97" fmla="*/ 2381443 h 6858000"/>
              <a:gd name="connsiteX98" fmla="*/ 273399 w 1364418"/>
              <a:gd name="connsiteY98" fmla="*/ 2261920 h 6858000"/>
              <a:gd name="connsiteX99" fmla="*/ 263286 w 1364418"/>
              <a:gd name="connsiteY99" fmla="*/ 2195378 h 6858000"/>
              <a:gd name="connsiteX100" fmla="*/ 247503 w 1364418"/>
              <a:gd name="connsiteY100" fmla="*/ 2155135 h 6858000"/>
              <a:gd name="connsiteX101" fmla="*/ 244961 w 1364418"/>
              <a:gd name="connsiteY101" fmla="*/ 2118008 h 6858000"/>
              <a:gd name="connsiteX102" fmla="*/ 245954 w 1364418"/>
              <a:gd name="connsiteY102" fmla="*/ 2050531 h 6858000"/>
              <a:gd name="connsiteX103" fmla="*/ 237760 w 1364418"/>
              <a:gd name="connsiteY103" fmla="*/ 1963269 h 6858000"/>
              <a:gd name="connsiteX104" fmla="*/ 218938 w 1364418"/>
              <a:gd name="connsiteY104" fmla="*/ 1906352 h 6858000"/>
              <a:gd name="connsiteX105" fmla="*/ 195495 w 1364418"/>
              <a:gd name="connsiteY105" fmla="*/ 1861531 h 6858000"/>
              <a:gd name="connsiteX106" fmla="*/ 149294 w 1364418"/>
              <a:gd name="connsiteY106" fmla="*/ 1732919 h 6858000"/>
              <a:gd name="connsiteX107" fmla="*/ 121605 w 1364418"/>
              <a:gd name="connsiteY107" fmla="*/ 1663540 h 6858000"/>
              <a:gd name="connsiteX108" fmla="*/ 120731 w 1364418"/>
              <a:gd name="connsiteY108" fmla="*/ 1615777 h 6858000"/>
              <a:gd name="connsiteX109" fmla="*/ 101526 w 1364418"/>
              <a:gd name="connsiteY109" fmla="*/ 1563678 h 6858000"/>
              <a:gd name="connsiteX110" fmla="*/ 114606 w 1364418"/>
              <a:gd name="connsiteY110" fmla="*/ 1519474 h 6858000"/>
              <a:gd name="connsiteX111" fmla="*/ 107348 w 1364418"/>
              <a:gd name="connsiteY111" fmla="*/ 1477995 h 6858000"/>
              <a:gd name="connsiteX112" fmla="*/ 93433 w 1364418"/>
              <a:gd name="connsiteY112" fmla="*/ 1373769 h 6858000"/>
              <a:gd name="connsiteX113" fmla="*/ 101740 w 1364418"/>
              <a:gd name="connsiteY113" fmla="*/ 1307086 h 6858000"/>
              <a:gd name="connsiteX114" fmla="*/ 102928 w 1364418"/>
              <a:gd name="connsiteY114" fmla="*/ 1189033 h 6858000"/>
              <a:gd name="connsiteX115" fmla="*/ 107613 w 1364418"/>
              <a:gd name="connsiteY115" fmla="*/ 1168288 h 6858000"/>
              <a:gd name="connsiteX116" fmla="*/ 99895 w 1364418"/>
              <a:gd name="connsiteY116" fmla="*/ 1142577 h 6858000"/>
              <a:gd name="connsiteX117" fmla="*/ 89201 w 1364418"/>
              <a:gd name="connsiteY117" fmla="*/ 1088484 h 6858000"/>
              <a:gd name="connsiteX118" fmla="*/ 77937 w 1364418"/>
              <a:gd name="connsiteY118" fmla="*/ 1016103 h 6858000"/>
              <a:gd name="connsiteX119" fmla="*/ 79393 w 1364418"/>
              <a:gd name="connsiteY119" fmla="*/ 954054 h 6858000"/>
              <a:gd name="connsiteX120" fmla="*/ 90309 w 1364418"/>
              <a:gd name="connsiteY120" fmla="*/ 921368 h 6858000"/>
              <a:gd name="connsiteX121" fmla="*/ 74258 w 1364418"/>
              <a:gd name="connsiteY121" fmla="*/ 896999 h 6858000"/>
              <a:gd name="connsiteX122" fmla="*/ 43666 w 1364418"/>
              <a:gd name="connsiteY122" fmla="*/ 821517 h 6858000"/>
              <a:gd name="connsiteX123" fmla="*/ 22616 w 1364418"/>
              <a:gd name="connsiteY123" fmla="*/ 751353 h 6858000"/>
              <a:gd name="connsiteX124" fmla="*/ 22174 w 1364418"/>
              <a:gd name="connsiteY124" fmla="*/ 721230 h 6858000"/>
              <a:gd name="connsiteX125" fmla="*/ 7845 w 1364418"/>
              <a:gd name="connsiteY125" fmla="*/ 681659 h 6858000"/>
              <a:gd name="connsiteX126" fmla="*/ 31306 w 1364418"/>
              <a:gd name="connsiteY126" fmla="*/ 619315 h 6858000"/>
              <a:gd name="connsiteX127" fmla="*/ 15184 w 1364418"/>
              <a:gd name="connsiteY127" fmla="*/ 585934 h 6858000"/>
              <a:gd name="connsiteX128" fmla="*/ 22258 w 1364418"/>
              <a:gd name="connsiteY128" fmla="*/ 538948 h 6858000"/>
              <a:gd name="connsiteX129" fmla="*/ 26166 w 1364418"/>
              <a:gd name="connsiteY129" fmla="*/ 525163 h 6858000"/>
              <a:gd name="connsiteX130" fmla="*/ 52290 w 1364418"/>
              <a:gd name="connsiteY130" fmla="*/ 446567 h 6858000"/>
              <a:gd name="connsiteX131" fmla="*/ 51538 w 1364418"/>
              <a:gd name="connsiteY131" fmla="*/ 393828 h 6858000"/>
              <a:gd name="connsiteX132" fmla="*/ 51368 w 1364418"/>
              <a:gd name="connsiteY132" fmla="*/ 353137 h 6858000"/>
              <a:gd name="connsiteX133" fmla="*/ 55970 w 1364418"/>
              <a:gd name="connsiteY133" fmla="*/ 321428 h 6858000"/>
              <a:gd name="connsiteX134" fmla="*/ 57061 w 1364418"/>
              <a:gd name="connsiteY134" fmla="*/ 275771 h 6858000"/>
              <a:gd name="connsiteX135" fmla="*/ 74088 w 1364418"/>
              <a:gd name="connsiteY135" fmla="*/ 212860 h 6858000"/>
              <a:gd name="connsiteX136" fmla="*/ 65798 w 1364418"/>
              <a:gd name="connsiteY136" fmla="*/ 144983 h 6858000"/>
              <a:gd name="connsiteX137" fmla="*/ 78082 w 1364418"/>
              <a:gd name="connsiteY137" fmla="*/ 55288 h 6858000"/>
              <a:gd name="connsiteX138" fmla="*/ 37636 w 1364418"/>
              <a:gd name="connsiteY138"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251033 w 1364418"/>
              <a:gd name="connsiteY9" fmla="*/ 6492130 h 6858000"/>
              <a:gd name="connsiteX10" fmla="*/ 266720 w 1364418"/>
              <a:gd name="connsiteY10" fmla="*/ 6431610 h 6858000"/>
              <a:gd name="connsiteX11" fmla="*/ 310425 w 1364418"/>
              <a:gd name="connsiteY11" fmla="*/ 6379786 h 6858000"/>
              <a:gd name="connsiteX12" fmla="*/ 293648 w 1364418"/>
              <a:gd name="connsiteY12" fmla="*/ 6334727 h 6858000"/>
              <a:gd name="connsiteX13" fmla="*/ 271063 w 1364418"/>
              <a:gd name="connsiteY13" fmla="*/ 6313295 h 6858000"/>
              <a:gd name="connsiteX14" fmla="*/ 278227 w 1364418"/>
              <a:gd name="connsiteY14" fmla="*/ 6280046 h 6858000"/>
              <a:gd name="connsiteX15" fmla="*/ 281226 w 1364418"/>
              <a:gd name="connsiteY15" fmla="*/ 6272987 h 6858000"/>
              <a:gd name="connsiteX16" fmla="*/ 288000 w 1364418"/>
              <a:gd name="connsiteY16" fmla="*/ 6252834 h 6858000"/>
              <a:gd name="connsiteX17" fmla="*/ 265992 w 1364418"/>
              <a:gd name="connsiteY17" fmla="*/ 6202459 h 6858000"/>
              <a:gd name="connsiteX18" fmla="*/ 264790 w 1364418"/>
              <a:gd name="connsiteY18" fmla="*/ 6153037 h 6858000"/>
              <a:gd name="connsiteX19" fmla="*/ 280205 w 1364418"/>
              <a:gd name="connsiteY19" fmla="*/ 6078132 h 6858000"/>
              <a:gd name="connsiteX20" fmla="*/ 267592 w 1364418"/>
              <a:gd name="connsiteY20" fmla="*/ 6028119 h 6858000"/>
              <a:gd name="connsiteX21" fmla="*/ 252821 w 1364418"/>
              <a:gd name="connsiteY21" fmla="*/ 5926735 h 6858000"/>
              <a:gd name="connsiteX22" fmla="*/ 302333 w 1364418"/>
              <a:gd name="connsiteY22" fmla="*/ 5712857 h 6858000"/>
              <a:gd name="connsiteX23" fmla="*/ 332131 w 1364418"/>
              <a:gd name="connsiteY23" fmla="*/ 5660491 h 6858000"/>
              <a:gd name="connsiteX24" fmla="*/ 341254 w 1364418"/>
              <a:gd name="connsiteY24" fmla="*/ 5563435 h 6858000"/>
              <a:gd name="connsiteX25" fmla="*/ 368130 w 1364418"/>
              <a:gd name="connsiteY25" fmla="*/ 5437125 h 6858000"/>
              <a:gd name="connsiteX26" fmla="*/ 381698 w 1364418"/>
              <a:gd name="connsiteY26" fmla="*/ 5396260 h 6858000"/>
              <a:gd name="connsiteX27" fmla="*/ 397679 w 1364418"/>
              <a:gd name="connsiteY27" fmla="*/ 5330009 h 6858000"/>
              <a:gd name="connsiteX28" fmla="*/ 431172 w 1364418"/>
              <a:gd name="connsiteY28" fmla="*/ 5273739 h 6858000"/>
              <a:gd name="connsiteX29" fmla="*/ 440771 w 1364418"/>
              <a:gd name="connsiteY29" fmla="*/ 5241779 h 6858000"/>
              <a:gd name="connsiteX30" fmla="*/ 451997 w 1364418"/>
              <a:gd name="connsiteY30" fmla="*/ 5225268 h 6858000"/>
              <a:gd name="connsiteX31" fmla="*/ 453017 w 1364418"/>
              <a:gd name="connsiteY31" fmla="*/ 5217684 h 6858000"/>
              <a:gd name="connsiteX32" fmla="*/ 460358 w 1364418"/>
              <a:gd name="connsiteY32" fmla="*/ 5193377 h 6858000"/>
              <a:gd name="connsiteX33" fmla="*/ 463661 w 1364418"/>
              <a:gd name="connsiteY33" fmla="*/ 5179288 h 6858000"/>
              <a:gd name="connsiteX34" fmla="*/ 464645 w 1364418"/>
              <a:gd name="connsiteY34" fmla="*/ 5173621 h 6858000"/>
              <a:gd name="connsiteX35" fmla="*/ 460279 w 1364418"/>
              <a:gd name="connsiteY35" fmla="*/ 5159961 h 6858000"/>
              <a:gd name="connsiteX36" fmla="*/ 466956 w 1364418"/>
              <a:gd name="connsiteY36" fmla="*/ 5144295 h 6858000"/>
              <a:gd name="connsiteX37" fmla="*/ 463889 w 1364418"/>
              <a:gd name="connsiteY37" fmla="*/ 5125185 h 6858000"/>
              <a:gd name="connsiteX38" fmla="*/ 470719 w 1364418"/>
              <a:gd name="connsiteY38" fmla="*/ 5121884 h 6858000"/>
              <a:gd name="connsiteX39" fmla="*/ 477755 w 1364418"/>
              <a:gd name="connsiteY39" fmla="*/ 5067850 h 6858000"/>
              <a:gd name="connsiteX40" fmla="*/ 480486 w 1364418"/>
              <a:gd name="connsiteY40" fmla="*/ 5060861 h 6858000"/>
              <a:gd name="connsiteX41" fmla="*/ 477190 w 1364418"/>
              <a:gd name="connsiteY41" fmla="*/ 5034192 h 6858000"/>
              <a:gd name="connsiteX42" fmla="*/ 478744 w 1364418"/>
              <a:gd name="connsiteY42" fmla="*/ 4993030 h 6858000"/>
              <a:gd name="connsiteX43" fmla="*/ 485653 w 1364418"/>
              <a:gd name="connsiteY43" fmla="*/ 4946844 h 6858000"/>
              <a:gd name="connsiteX44" fmla="*/ 481509 w 1364418"/>
              <a:gd name="connsiteY44" fmla="*/ 4932692 h 6858000"/>
              <a:gd name="connsiteX45" fmla="*/ 496912 w 1364418"/>
              <a:gd name="connsiteY45" fmla="*/ 4858827 h 6858000"/>
              <a:gd name="connsiteX46" fmla="*/ 502815 w 1364418"/>
              <a:gd name="connsiteY46" fmla="*/ 4821170 h 6858000"/>
              <a:gd name="connsiteX47" fmla="*/ 507548 w 1364418"/>
              <a:gd name="connsiteY47" fmla="*/ 4780965 h 6858000"/>
              <a:gd name="connsiteX48" fmla="*/ 508841 w 1364418"/>
              <a:gd name="connsiteY48" fmla="*/ 4750867 h 6858000"/>
              <a:gd name="connsiteX49" fmla="*/ 506648 w 1364418"/>
              <a:gd name="connsiteY49" fmla="*/ 4690749 h 6858000"/>
              <a:gd name="connsiteX50" fmla="*/ 502128 w 1364418"/>
              <a:gd name="connsiteY50" fmla="*/ 4584173 h 6858000"/>
              <a:gd name="connsiteX51" fmla="*/ 497211 w 1364418"/>
              <a:gd name="connsiteY51" fmla="*/ 4444346 h 6858000"/>
              <a:gd name="connsiteX52" fmla="*/ 493776 w 1364418"/>
              <a:gd name="connsiteY52" fmla="*/ 4375228 h 6858000"/>
              <a:gd name="connsiteX53" fmla="*/ 474429 w 1364418"/>
              <a:gd name="connsiteY53" fmla="*/ 4214165 h 6858000"/>
              <a:gd name="connsiteX54" fmla="*/ 478502 w 1364418"/>
              <a:gd name="connsiteY54" fmla="*/ 4090296 h 6858000"/>
              <a:gd name="connsiteX55" fmla="*/ 463758 w 1364418"/>
              <a:gd name="connsiteY55" fmla="*/ 4033999 h 6858000"/>
              <a:gd name="connsiteX56" fmla="*/ 464907 w 1364418"/>
              <a:gd name="connsiteY56" fmla="*/ 4031933 h 6858000"/>
              <a:gd name="connsiteX57" fmla="*/ 463483 w 1364418"/>
              <a:gd name="connsiteY57" fmla="*/ 4013953 h 6858000"/>
              <a:gd name="connsiteX58" fmla="*/ 449778 w 1364418"/>
              <a:gd name="connsiteY58" fmla="*/ 3974753 h 6858000"/>
              <a:gd name="connsiteX59" fmla="*/ 451376 w 1364418"/>
              <a:gd name="connsiteY59" fmla="*/ 3969950 h 6858000"/>
              <a:gd name="connsiteX60" fmla="*/ 444798 w 1364418"/>
              <a:gd name="connsiteY60" fmla="*/ 3933779 h 6858000"/>
              <a:gd name="connsiteX61" fmla="*/ 446129 w 1364418"/>
              <a:gd name="connsiteY61" fmla="*/ 3933093 h 6858000"/>
              <a:gd name="connsiteX62" fmla="*/ 450483 w 1364418"/>
              <a:gd name="connsiteY62" fmla="*/ 3922082 h 6858000"/>
              <a:gd name="connsiteX63" fmla="*/ 455561 w 1364418"/>
              <a:gd name="connsiteY63" fmla="*/ 3901461 h 6858000"/>
              <a:gd name="connsiteX64" fmla="*/ 478155 w 1364418"/>
              <a:gd name="connsiteY64" fmla="*/ 3813873 h 6858000"/>
              <a:gd name="connsiteX65" fmla="*/ 477580 w 1364418"/>
              <a:gd name="connsiteY65" fmla="*/ 3806161 h 6858000"/>
              <a:gd name="connsiteX66" fmla="*/ 477887 w 1364418"/>
              <a:gd name="connsiteY66" fmla="*/ 3805957 h 6858000"/>
              <a:gd name="connsiteX67" fmla="*/ 477914 w 1364418"/>
              <a:gd name="connsiteY67" fmla="*/ 3797724 h 6858000"/>
              <a:gd name="connsiteX68" fmla="*/ 476529 w 1364418"/>
              <a:gd name="connsiteY68" fmla="*/ 3792098 h 6858000"/>
              <a:gd name="connsiteX69" fmla="*/ 475413 w 1364418"/>
              <a:gd name="connsiteY69" fmla="*/ 3777135 h 6858000"/>
              <a:gd name="connsiteX70" fmla="*/ 477146 w 1364418"/>
              <a:gd name="connsiteY70" fmla="*/ 3771656 h 6858000"/>
              <a:gd name="connsiteX71" fmla="*/ 480889 w 1364418"/>
              <a:gd name="connsiteY71" fmla="*/ 3769007 h 6858000"/>
              <a:gd name="connsiteX72" fmla="*/ 480355 w 1364418"/>
              <a:gd name="connsiteY72" fmla="*/ 3767709 h 6858000"/>
              <a:gd name="connsiteX73" fmla="*/ 489051 w 1364418"/>
              <a:gd name="connsiteY73" fmla="*/ 3738082 h 6858000"/>
              <a:gd name="connsiteX74" fmla="*/ 496397 w 1364418"/>
              <a:gd name="connsiteY74" fmla="*/ 3673397 h 6858000"/>
              <a:gd name="connsiteX75" fmla="*/ 495693 w 1364418"/>
              <a:gd name="connsiteY75" fmla="*/ 3637109 h 6858000"/>
              <a:gd name="connsiteX76" fmla="*/ 499136 w 1364418"/>
              <a:gd name="connsiteY76" fmla="*/ 3536883 h 6858000"/>
              <a:gd name="connsiteX77" fmla="*/ 506674 w 1364418"/>
              <a:gd name="connsiteY77" fmla="*/ 3435652 h 6858000"/>
              <a:gd name="connsiteX78" fmla="*/ 508345 w 1364418"/>
              <a:gd name="connsiteY78" fmla="*/ 3307769 h 6858000"/>
              <a:gd name="connsiteX79" fmla="*/ 525908 w 1364418"/>
              <a:gd name="connsiteY79" fmla="*/ 3250522 h 6858000"/>
              <a:gd name="connsiteX80" fmla="*/ 526333 w 1364418"/>
              <a:gd name="connsiteY80" fmla="*/ 3229163 h 6858000"/>
              <a:gd name="connsiteX81" fmla="*/ 528156 w 1364418"/>
              <a:gd name="connsiteY81" fmla="*/ 3217217 h 6858000"/>
              <a:gd name="connsiteX82" fmla="*/ 514991 w 1364418"/>
              <a:gd name="connsiteY82" fmla="*/ 3183755 h 6858000"/>
              <a:gd name="connsiteX83" fmla="*/ 515492 w 1364418"/>
              <a:gd name="connsiteY83" fmla="*/ 3178642 h 6858000"/>
              <a:gd name="connsiteX84" fmla="*/ 503092 w 1364418"/>
              <a:gd name="connsiteY84" fmla="*/ 3158586 h 6858000"/>
              <a:gd name="connsiteX85" fmla="*/ 488277 w 1364418"/>
              <a:gd name="connsiteY85" fmla="*/ 3129034 h 6858000"/>
              <a:gd name="connsiteX86" fmla="*/ 488942 w 1364418"/>
              <a:gd name="connsiteY86" fmla="*/ 3126682 h 6858000"/>
              <a:gd name="connsiteX87" fmla="*/ 479810 w 1364418"/>
              <a:gd name="connsiteY87" fmla="*/ 3114519 h 6858000"/>
              <a:gd name="connsiteX88" fmla="*/ 466419 w 1364418"/>
              <a:gd name="connsiteY88" fmla="*/ 3106272 h 6858000"/>
              <a:gd name="connsiteX89" fmla="*/ 439149 w 1364418"/>
              <a:gd name="connsiteY89" fmla="*/ 2958185 h 6858000"/>
              <a:gd name="connsiteX90" fmla="*/ 381763 w 1364418"/>
              <a:gd name="connsiteY90" fmla="*/ 2762989 h 6858000"/>
              <a:gd name="connsiteX91" fmla="*/ 330681 w 1364418"/>
              <a:gd name="connsiteY91" fmla="*/ 2554718 h 6858000"/>
              <a:gd name="connsiteX92" fmla="*/ 310775 w 1364418"/>
              <a:gd name="connsiteY92" fmla="*/ 2485734 h 6858000"/>
              <a:gd name="connsiteX93" fmla="*/ 301498 w 1364418"/>
              <a:gd name="connsiteY93" fmla="*/ 2447068 h 6858000"/>
              <a:gd name="connsiteX94" fmla="*/ 288459 w 1364418"/>
              <a:gd name="connsiteY94" fmla="*/ 2425819 h 6858000"/>
              <a:gd name="connsiteX95" fmla="*/ 294458 w 1364418"/>
              <a:gd name="connsiteY95" fmla="*/ 2402874 h 6858000"/>
              <a:gd name="connsiteX96" fmla="*/ 297070 w 1364418"/>
              <a:gd name="connsiteY96" fmla="*/ 2381443 h 6858000"/>
              <a:gd name="connsiteX97" fmla="*/ 273399 w 1364418"/>
              <a:gd name="connsiteY97" fmla="*/ 2261920 h 6858000"/>
              <a:gd name="connsiteX98" fmla="*/ 263286 w 1364418"/>
              <a:gd name="connsiteY98" fmla="*/ 2195378 h 6858000"/>
              <a:gd name="connsiteX99" fmla="*/ 247503 w 1364418"/>
              <a:gd name="connsiteY99" fmla="*/ 2155135 h 6858000"/>
              <a:gd name="connsiteX100" fmla="*/ 244961 w 1364418"/>
              <a:gd name="connsiteY100" fmla="*/ 2118008 h 6858000"/>
              <a:gd name="connsiteX101" fmla="*/ 245954 w 1364418"/>
              <a:gd name="connsiteY101" fmla="*/ 2050531 h 6858000"/>
              <a:gd name="connsiteX102" fmla="*/ 237760 w 1364418"/>
              <a:gd name="connsiteY102" fmla="*/ 1963269 h 6858000"/>
              <a:gd name="connsiteX103" fmla="*/ 218938 w 1364418"/>
              <a:gd name="connsiteY103" fmla="*/ 1906352 h 6858000"/>
              <a:gd name="connsiteX104" fmla="*/ 195495 w 1364418"/>
              <a:gd name="connsiteY104" fmla="*/ 1861531 h 6858000"/>
              <a:gd name="connsiteX105" fmla="*/ 149294 w 1364418"/>
              <a:gd name="connsiteY105" fmla="*/ 1732919 h 6858000"/>
              <a:gd name="connsiteX106" fmla="*/ 121605 w 1364418"/>
              <a:gd name="connsiteY106" fmla="*/ 1663540 h 6858000"/>
              <a:gd name="connsiteX107" fmla="*/ 120731 w 1364418"/>
              <a:gd name="connsiteY107" fmla="*/ 1615777 h 6858000"/>
              <a:gd name="connsiteX108" fmla="*/ 101526 w 1364418"/>
              <a:gd name="connsiteY108" fmla="*/ 1563678 h 6858000"/>
              <a:gd name="connsiteX109" fmla="*/ 114606 w 1364418"/>
              <a:gd name="connsiteY109" fmla="*/ 1519474 h 6858000"/>
              <a:gd name="connsiteX110" fmla="*/ 107348 w 1364418"/>
              <a:gd name="connsiteY110" fmla="*/ 1477995 h 6858000"/>
              <a:gd name="connsiteX111" fmla="*/ 93433 w 1364418"/>
              <a:gd name="connsiteY111" fmla="*/ 1373769 h 6858000"/>
              <a:gd name="connsiteX112" fmla="*/ 101740 w 1364418"/>
              <a:gd name="connsiteY112" fmla="*/ 1307086 h 6858000"/>
              <a:gd name="connsiteX113" fmla="*/ 102928 w 1364418"/>
              <a:gd name="connsiteY113" fmla="*/ 1189033 h 6858000"/>
              <a:gd name="connsiteX114" fmla="*/ 107613 w 1364418"/>
              <a:gd name="connsiteY114" fmla="*/ 1168288 h 6858000"/>
              <a:gd name="connsiteX115" fmla="*/ 99895 w 1364418"/>
              <a:gd name="connsiteY115" fmla="*/ 1142577 h 6858000"/>
              <a:gd name="connsiteX116" fmla="*/ 89201 w 1364418"/>
              <a:gd name="connsiteY116" fmla="*/ 1088484 h 6858000"/>
              <a:gd name="connsiteX117" fmla="*/ 77937 w 1364418"/>
              <a:gd name="connsiteY117" fmla="*/ 1016103 h 6858000"/>
              <a:gd name="connsiteX118" fmla="*/ 79393 w 1364418"/>
              <a:gd name="connsiteY118" fmla="*/ 954054 h 6858000"/>
              <a:gd name="connsiteX119" fmla="*/ 90309 w 1364418"/>
              <a:gd name="connsiteY119" fmla="*/ 921368 h 6858000"/>
              <a:gd name="connsiteX120" fmla="*/ 74258 w 1364418"/>
              <a:gd name="connsiteY120" fmla="*/ 896999 h 6858000"/>
              <a:gd name="connsiteX121" fmla="*/ 43666 w 1364418"/>
              <a:gd name="connsiteY121" fmla="*/ 821517 h 6858000"/>
              <a:gd name="connsiteX122" fmla="*/ 22616 w 1364418"/>
              <a:gd name="connsiteY122" fmla="*/ 751353 h 6858000"/>
              <a:gd name="connsiteX123" fmla="*/ 22174 w 1364418"/>
              <a:gd name="connsiteY123" fmla="*/ 721230 h 6858000"/>
              <a:gd name="connsiteX124" fmla="*/ 7845 w 1364418"/>
              <a:gd name="connsiteY124" fmla="*/ 681659 h 6858000"/>
              <a:gd name="connsiteX125" fmla="*/ 31306 w 1364418"/>
              <a:gd name="connsiteY125" fmla="*/ 619315 h 6858000"/>
              <a:gd name="connsiteX126" fmla="*/ 15184 w 1364418"/>
              <a:gd name="connsiteY126" fmla="*/ 585934 h 6858000"/>
              <a:gd name="connsiteX127" fmla="*/ 22258 w 1364418"/>
              <a:gd name="connsiteY127" fmla="*/ 538948 h 6858000"/>
              <a:gd name="connsiteX128" fmla="*/ 26166 w 1364418"/>
              <a:gd name="connsiteY128" fmla="*/ 525163 h 6858000"/>
              <a:gd name="connsiteX129" fmla="*/ 52290 w 1364418"/>
              <a:gd name="connsiteY129" fmla="*/ 446567 h 6858000"/>
              <a:gd name="connsiteX130" fmla="*/ 51538 w 1364418"/>
              <a:gd name="connsiteY130" fmla="*/ 393828 h 6858000"/>
              <a:gd name="connsiteX131" fmla="*/ 51368 w 1364418"/>
              <a:gd name="connsiteY131" fmla="*/ 353137 h 6858000"/>
              <a:gd name="connsiteX132" fmla="*/ 55970 w 1364418"/>
              <a:gd name="connsiteY132" fmla="*/ 321428 h 6858000"/>
              <a:gd name="connsiteX133" fmla="*/ 57061 w 1364418"/>
              <a:gd name="connsiteY133" fmla="*/ 275771 h 6858000"/>
              <a:gd name="connsiteX134" fmla="*/ 74088 w 1364418"/>
              <a:gd name="connsiteY134" fmla="*/ 212860 h 6858000"/>
              <a:gd name="connsiteX135" fmla="*/ 65798 w 1364418"/>
              <a:gd name="connsiteY135" fmla="*/ 144983 h 6858000"/>
              <a:gd name="connsiteX136" fmla="*/ 78082 w 1364418"/>
              <a:gd name="connsiteY136" fmla="*/ 55288 h 6858000"/>
              <a:gd name="connsiteX137" fmla="*/ 37636 w 1364418"/>
              <a:gd name="connsiteY137"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251033 w 1364418"/>
              <a:gd name="connsiteY8" fmla="*/ 6492130 h 6858000"/>
              <a:gd name="connsiteX9" fmla="*/ 266720 w 1364418"/>
              <a:gd name="connsiteY9" fmla="*/ 6431610 h 6858000"/>
              <a:gd name="connsiteX10" fmla="*/ 310425 w 1364418"/>
              <a:gd name="connsiteY10" fmla="*/ 6379786 h 6858000"/>
              <a:gd name="connsiteX11" fmla="*/ 293648 w 1364418"/>
              <a:gd name="connsiteY11" fmla="*/ 6334727 h 6858000"/>
              <a:gd name="connsiteX12" fmla="*/ 271063 w 1364418"/>
              <a:gd name="connsiteY12" fmla="*/ 6313295 h 6858000"/>
              <a:gd name="connsiteX13" fmla="*/ 278227 w 1364418"/>
              <a:gd name="connsiteY13" fmla="*/ 6280046 h 6858000"/>
              <a:gd name="connsiteX14" fmla="*/ 281226 w 1364418"/>
              <a:gd name="connsiteY14" fmla="*/ 6272987 h 6858000"/>
              <a:gd name="connsiteX15" fmla="*/ 288000 w 1364418"/>
              <a:gd name="connsiteY15" fmla="*/ 6252834 h 6858000"/>
              <a:gd name="connsiteX16" fmla="*/ 265992 w 1364418"/>
              <a:gd name="connsiteY16" fmla="*/ 6202459 h 6858000"/>
              <a:gd name="connsiteX17" fmla="*/ 264790 w 1364418"/>
              <a:gd name="connsiteY17" fmla="*/ 6153037 h 6858000"/>
              <a:gd name="connsiteX18" fmla="*/ 280205 w 1364418"/>
              <a:gd name="connsiteY18" fmla="*/ 6078132 h 6858000"/>
              <a:gd name="connsiteX19" fmla="*/ 267592 w 1364418"/>
              <a:gd name="connsiteY19" fmla="*/ 6028119 h 6858000"/>
              <a:gd name="connsiteX20" fmla="*/ 252821 w 1364418"/>
              <a:gd name="connsiteY20" fmla="*/ 5926735 h 6858000"/>
              <a:gd name="connsiteX21" fmla="*/ 302333 w 1364418"/>
              <a:gd name="connsiteY21" fmla="*/ 5712857 h 6858000"/>
              <a:gd name="connsiteX22" fmla="*/ 332131 w 1364418"/>
              <a:gd name="connsiteY22" fmla="*/ 5660491 h 6858000"/>
              <a:gd name="connsiteX23" fmla="*/ 341254 w 1364418"/>
              <a:gd name="connsiteY23" fmla="*/ 5563435 h 6858000"/>
              <a:gd name="connsiteX24" fmla="*/ 368130 w 1364418"/>
              <a:gd name="connsiteY24" fmla="*/ 5437125 h 6858000"/>
              <a:gd name="connsiteX25" fmla="*/ 381698 w 1364418"/>
              <a:gd name="connsiteY25" fmla="*/ 5396260 h 6858000"/>
              <a:gd name="connsiteX26" fmla="*/ 397679 w 1364418"/>
              <a:gd name="connsiteY26" fmla="*/ 5330009 h 6858000"/>
              <a:gd name="connsiteX27" fmla="*/ 431172 w 1364418"/>
              <a:gd name="connsiteY27" fmla="*/ 5273739 h 6858000"/>
              <a:gd name="connsiteX28" fmla="*/ 440771 w 1364418"/>
              <a:gd name="connsiteY28" fmla="*/ 5241779 h 6858000"/>
              <a:gd name="connsiteX29" fmla="*/ 451997 w 1364418"/>
              <a:gd name="connsiteY29" fmla="*/ 5225268 h 6858000"/>
              <a:gd name="connsiteX30" fmla="*/ 453017 w 1364418"/>
              <a:gd name="connsiteY30" fmla="*/ 5217684 h 6858000"/>
              <a:gd name="connsiteX31" fmla="*/ 460358 w 1364418"/>
              <a:gd name="connsiteY31" fmla="*/ 5193377 h 6858000"/>
              <a:gd name="connsiteX32" fmla="*/ 463661 w 1364418"/>
              <a:gd name="connsiteY32" fmla="*/ 5179288 h 6858000"/>
              <a:gd name="connsiteX33" fmla="*/ 464645 w 1364418"/>
              <a:gd name="connsiteY33" fmla="*/ 5173621 h 6858000"/>
              <a:gd name="connsiteX34" fmla="*/ 460279 w 1364418"/>
              <a:gd name="connsiteY34" fmla="*/ 5159961 h 6858000"/>
              <a:gd name="connsiteX35" fmla="*/ 466956 w 1364418"/>
              <a:gd name="connsiteY35" fmla="*/ 5144295 h 6858000"/>
              <a:gd name="connsiteX36" fmla="*/ 463889 w 1364418"/>
              <a:gd name="connsiteY36" fmla="*/ 5125185 h 6858000"/>
              <a:gd name="connsiteX37" fmla="*/ 470719 w 1364418"/>
              <a:gd name="connsiteY37" fmla="*/ 5121884 h 6858000"/>
              <a:gd name="connsiteX38" fmla="*/ 477755 w 1364418"/>
              <a:gd name="connsiteY38" fmla="*/ 5067850 h 6858000"/>
              <a:gd name="connsiteX39" fmla="*/ 480486 w 1364418"/>
              <a:gd name="connsiteY39" fmla="*/ 5060861 h 6858000"/>
              <a:gd name="connsiteX40" fmla="*/ 477190 w 1364418"/>
              <a:gd name="connsiteY40" fmla="*/ 5034192 h 6858000"/>
              <a:gd name="connsiteX41" fmla="*/ 478744 w 1364418"/>
              <a:gd name="connsiteY41" fmla="*/ 4993030 h 6858000"/>
              <a:gd name="connsiteX42" fmla="*/ 485653 w 1364418"/>
              <a:gd name="connsiteY42" fmla="*/ 4946844 h 6858000"/>
              <a:gd name="connsiteX43" fmla="*/ 481509 w 1364418"/>
              <a:gd name="connsiteY43" fmla="*/ 4932692 h 6858000"/>
              <a:gd name="connsiteX44" fmla="*/ 496912 w 1364418"/>
              <a:gd name="connsiteY44" fmla="*/ 4858827 h 6858000"/>
              <a:gd name="connsiteX45" fmla="*/ 502815 w 1364418"/>
              <a:gd name="connsiteY45" fmla="*/ 4821170 h 6858000"/>
              <a:gd name="connsiteX46" fmla="*/ 507548 w 1364418"/>
              <a:gd name="connsiteY46" fmla="*/ 4780965 h 6858000"/>
              <a:gd name="connsiteX47" fmla="*/ 508841 w 1364418"/>
              <a:gd name="connsiteY47" fmla="*/ 4750867 h 6858000"/>
              <a:gd name="connsiteX48" fmla="*/ 506648 w 1364418"/>
              <a:gd name="connsiteY48" fmla="*/ 4690749 h 6858000"/>
              <a:gd name="connsiteX49" fmla="*/ 502128 w 1364418"/>
              <a:gd name="connsiteY49" fmla="*/ 4584173 h 6858000"/>
              <a:gd name="connsiteX50" fmla="*/ 497211 w 1364418"/>
              <a:gd name="connsiteY50" fmla="*/ 4444346 h 6858000"/>
              <a:gd name="connsiteX51" fmla="*/ 493776 w 1364418"/>
              <a:gd name="connsiteY51" fmla="*/ 4375228 h 6858000"/>
              <a:gd name="connsiteX52" fmla="*/ 474429 w 1364418"/>
              <a:gd name="connsiteY52" fmla="*/ 4214165 h 6858000"/>
              <a:gd name="connsiteX53" fmla="*/ 478502 w 1364418"/>
              <a:gd name="connsiteY53" fmla="*/ 4090296 h 6858000"/>
              <a:gd name="connsiteX54" fmla="*/ 463758 w 1364418"/>
              <a:gd name="connsiteY54" fmla="*/ 4033999 h 6858000"/>
              <a:gd name="connsiteX55" fmla="*/ 464907 w 1364418"/>
              <a:gd name="connsiteY55" fmla="*/ 4031933 h 6858000"/>
              <a:gd name="connsiteX56" fmla="*/ 463483 w 1364418"/>
              <a:gd name="connsiteY56" fmla="*/ 4013953 h 6858000"/>
              <a:gd name="connsiteX57" fmla="*/ 449778 w 1364418"/>
              <a:gd name="connsiteY57" fmla="*/ 3974753 h 6858000"/>
              <a:gd name="connsiteX58" fmla="*/ 451376 w 1364418"/>
              <a:gd name="connsiteY58" fmla="*/ 3969950 h 6858000"/>
              <a:gd name="connsiteX59" fmla="*/ 444798 w 1364418"/>
              <a:gd name="connsiteY59" fmla="*/ 3933779 h 6858000"/>
              <a:gd name="connsiteX60" fmla="*/ 446129 w 1364418"/>
              <a:gd name="connsiteY60" fmla="*/ 3933093 h 6858000"/>
              <a:gd name="connsiteX61" fmla="*/ 450483 w 1364418"/>
              <a:gd name="connsiteY61" fmla="*/ 3922082 h 6858000"/>
              <a:gd name="connsiteX62" fmla="*/ 455561 w 1364418"/>
              <a:gd name="connsiteY62" fmla="*/ 3901461 h 6858000"/>
              <a:gd name="connsiteX63" fmla="*/ 478155 w 1364418"/>
              <a:gd name="connsiteY63" fmla="*/ 3813873 h 6858000"/>
              <a:gd name="connsiteX64" fmla="*/ 477580 w 1364418"/>
              <a:gd name="connsiteY64" fmla="*/ 3806161 h 6858000"/>
              <a:gd name="connsiteX65" fmla="*/ 477887 w 1364418"/>
              <a:gd name="connsiteY65" fmla="*/ 3805957 h 6858000"/>
              <a:gd name="connsiteX66" fmla="*/ 477914 w 1364418"/>
              <a:gd name="connsiteY66" fmla="*/ 3797724 h 6858000"/>
              <a:gd name="connsiteX67" fmla="*/ 476529 w 1364418"/>
              <a:gd name="connsiteY67" fmla="*/ 3792098 h 6858000"/>
              <a:gd name="connsiteX68" fmla="*/ 475413 w 1364418"/>
              <a:gd name="connsiteY68" fmla="*/ 3777135 h 6858000"/>
              <a:gd name="connsiteX69" fmla="*/ 477146 w 1364418"/>
              <a:gd name="connsiteY69" fmla="*/ 3771656 h 6858000"/>
              <a:gd name="connsiteX70" fmla="*/ 480889 w 1364418"/>
              <a:gd name="connsiteY70" fmla="*/ 3769007 h 6858000"/>
              <a:gd name="connsiteX71" fmla="*/ 480355 w 1364418"/>
              <a:gd name="connsiteY71" fmla="*/ 3767709 h 6858000"/>
              <a:gd name="connsiteX72" fmla="*/ 489051 w 1364418"/>
              <a:gd name="connsiteY72" fmla="*/ 3738082 h 6858000"/>
              <a:gd name="connsiteX73" fmla="*/ 496397 w 1364418"/>
              <a:gd name="connsiteY73" fmla="*/ 3673397 h 6858000"/>
              <a:gd name="connsiteX74" fmla="*/ 495693 w 1364418"/>
              <a:gd name="connsiteY74" fmla="*/ 3637109 h 6858000"/>
              <a:gd name="connsiteX75" fmla="*/ 499136 w 1364418"/>
              <a:gd name="connsiteY75" fmla="*/ 3536883 h 6858000"/>
              <a:gd name="connsiteX76" fmla="*/ 506674 w 1364418"/>
              <a:gd name="connsiteY76" fmla="*/ 3435652 h 6858000"/>
              <a:gd name="connsiteX77" fmla="*/ 508345 w 1364418"/>
              <a:gd name="connsiteY77" fmla="*/ 3307769 h 6858000"/>
              <a:gd name="connsiteX78" fmla="*/ 525908 w 1364418"/>
              <a:gd name="connsiteY78" fmla="*/ 3250522 h 6858000"/>
              <a:gd name="connsiteX79" fmla="*/ 526333 w 1364418"/>
              <a:gd name="connsiteY79" fmla="*/ 3229163 h 6858000"/>
              <a:gd name="connsiteX80" fmla="*/ 528156 w 1364418"/>
              <a:gd name="connsiteY80" fmla="*/ 3217217 h 6858000"/>
              <a:gd name="connsiteX81" fmla="*/ 514991 w 1364418"/>
              <a:gd name="connsiteY81" fmla="*/ 3183755 h 6858000"/>
              <a:gd name="connsiteX82" fmla="*/ 515492 w 1364418"/>
              <a:gd name="connsiteY82" fmla="*/ 3178642 h 6858000"/>
              <a:gd name="connsiteX83" fmla="*/ 503092 w 1364418"/>
              <a:gd name="connsiteY83" fmla="*/ 3158586 h 6858000"/>
              <a:gd name="connsiteX84" fmla="*/ 488277 w 1364418"/>
              <a:gd name="connsiteY84" fmla="*/ 3129034 h 6858000"/>
              <a:gd name="connsiteX85" fmla="*/ 488942 w 1364418"/>
              <a:gd name="connsiteY85" fmla="*/ 3126682 h 6858000"/>
              <a:gd name="connsiteX86" fmla="*/ 479810 w 1364418"/>
              <a:gd name="connsiteY86" fmla="*/ 3114519 h 6858000"/>
              <a:gd name="connsiteX87" fmla="*/ 466419 w 1364418"/>
              <a:gd name="connsiteY87" fmla="*/ 3106272 h 6858000"/>
              <a:gd name="connsiteX88" fmla="*/ 439149 w 1364418"/>
              <a:gd name="connsiteY88" fmla="*/ 2958185 h 6858000"/>
              <a:gd name="connsiteX89" fmla="*/ 381763 w 1364418"/>
              <a:gd name="connsiteY89" fmla="*/ 2762989 h 6858000"/>
              <a:gd name="connsiteX90" fmla="*/ 330681 w 1364418"/>
              <a:gd name="connsiteY90" fmla="*/ 2554718 h 6858000"/>
              <a:gd name="connsiteX91" fmla="*/ 310775 w 1364418"/>
              <a:gd name="connsiteY91" fmla="*/ 2485734 h 6858000"/>
              <a:gd name="connsiteX92" fmla="*/ 301498 w 1364418"/>
              <a:gd name="connsiteY92" fmla="*/ 2447068 h 6858000"/>
              <a:gd name="connsiteX93" fmla="*/ 288459 w 1364418"/>
              <a:gd name="connsiteY93" fmla="*/ 2425819 h 6858000"/>
              <a:gd name="connsiteX94" fmla="*/ 294458 w 1364418"/>
              <a:gd name="connsiteY94" fmla="*/ 2402874 h 6858000"/>
              <a:gd name="connsiteX95" fmla="*/ 297070 w 1364418"/>
              <a:gd name="connsiteY95" fmla="*/ 2381443 h 6858000"/>
              <a:gd name="connsiteX96" fmla="*/ 273399 w 1364418"/>
              <a:gd name="connsiteY96" fmla="*/ 2261920 h 6858000"/>
              <a:gd name="connsiteX97" fmla="*/ 263286 w 1364418"/>
              <a:gd name="connsiteY97" fmla="*/ 2195378 h 6858000"/>
              <a:gd name="connsiteX98" fmla="*/ 247503 w 1364418"/>
              <a:gd name="connsiteY98" fmla="*/ 2155135 h 6858000"/>
              <a:gd name="connsiteX99" fmla="*/ 244961 w 1364418"/>
              <a:gd name="connsiteY99" fmla="*/ 2118008 h 6858000"/>
              <a:gd name="connsiteX100" fmla="*/ 245954 w 1364418"/>
              <a:gd name="connsiteY100" fmla="*/ 2050531 h 6858000"/>
              <a:gd name="connsiteX101" fmla="*/ 237760 w 1364418"/>
              <a:gd name="connsiteY101" fmla="*/ 1963269 h 6858000"/>
              <a:gd name="connsiteX102" fmla="*/ 218938 w 1364418"/>
              <a:gd name="connsiteY102" fmla="*/ 1906352 h 6858000"/>
              <a:gd name="connsiteX103" fmla="*/ 195495 w 1364418"/>
              <a:gd name="connsiteY103" fmla="*/ 1861531 h 6858000"/>
              <a:gd name="connsiteX104" fmla="*/ 149294 w 1364418"/>
              <a:gd name="connsiteY104" fmla="*/ 1732919 h 6858000"/>
              <a:gd name="connsiteX105" fmla="*/ 121605 w 1364418"/>
              <a:gd name="connsiteY105" fmla="*/ 1663540 h 6858000"/>
              <a:gd name="connsiteX106" fmla="*/ 120731 w 1364418"/>
              <a:gd name="connsiteY106" fmla="*/ 1615777 h 6858000"/>
              <a:gd name="connsiteX107" fmla="*/ 101526 w 1364418"/>
              <a:gd name="connsiteY107" fmla="*/ 1563678 h 6858000"/>
              <a:gd name="connsiteX108" fmla="*/ 114606 w 1364418"/>
              <a:gd name="connsiteY108" fmla="*/ 1519474 h 6858000"/>
              <a:gd name="connsiteX109" fmla="*/ 107348 w 1364418"/>
              <a:gd name="connsiteY109" fmla="*/ 1477995 h 6858000"/>
              <a:gd name="connsiteX110" fmla="*/ 93433 w 1364418"/>
              <a:gd name="connsiteY110" fmla="*/ 1373769 h 6858000"/>
              <a:gd name="connsiteX111" fmla="*/ 101740 w 1364418"/>
              <a:gd name="connsiteY111" fmla="*/ 1307086 h 6858000"/>
              <a:gd name="connsiteX112" fmla="*/ 102928 w 1364418"/>
              <a:gd name="connsiteY112" fmla="*/ 1189033 h 6858000"/>
              <a:gd name="connsiteX113" fmla="*/ 107613 w 1364418"/>
              <a:gd name="connsiteY113" fmla="*/ 1168288 h 6858000"/>
              <a:gd name="connsiteX114" fmla="*/ 99895 w 1364418"/>
              <a:gd name="connsiteY114" fmla="*/ 1142577 h 6858000"/>
              <a:gd name="connsiteX115" fmla="*/ 89201 w 1364418"/>
              <a:gd name="connsiteY115" fmla="*/ 1088484 h 6858000"/>
              <a:gd name="connsiteX116" fmla="*/ 77937 w 1364418"/>
              <a:gd name="connsiteY116" fmla="*/ 1016103 h 6858000"/>
              <a:gd name="connsiteX117" fmla="*/ 79393 w 1364418"/>
              <a:gd name="connsiteY117" fmla="*/ 954054 h 6858000"/>
              <a:gd name="connsiteX118" fmla="*/ 90309 w 1364418"/>
              <a:gd name="connsiteY118" fmla="*/ 921368 h 6858000"/>
              <a:gd name="connsiteX119" fmla="*/ 74258 w 1364418"/>
              <a:gd name="connsiteY119" fmla="*/ 896999 h 6858000"/>
              <a:gd name="connsiteX120" fmla="*/ 43666 w 1364418"/>
              <a:gd name="connsiteY120" fmla="*/ 821517 h 6858000"/>
              <a:gd name="connsiteX121" fmla="*/ 22616 w 1364418"/>
              <a:gd name="connsiteY121" fmla="*/ 751353 h 6858000"/>
              <a:gd name="connsiteX122" fmla="*/ 22174 w 1364418"/>
              <a:gd name="connsiteY122" fmla="*/ 721230 h 6858000"/>
              <a:gd name="connsiteX123" fmla="*/ 7845 w 1364418"/>
              <a:gd name="connsiteY123" fmla="*/ 681659 h 6858000"/>
              <a:gd name="connsiteX124" fmla="*/ 31306 w 1364418"/>
              <a:gd name="connsiteY124" fmla="*/ 619315 h 6858000"/>
              <a:gd name="connsiteX125" fmla="*/ 15184 w 1364418"/>
              <a:gd name="connsiteY125" fmla="*/ 585934 h 6858000"/>
              <a:gd name="connsiteX126" fmla="*/ 22258 w 1364418"/>
              <a:gd name="connsiteY126" fmla="*/ 538948 h 6858000"/>
              <a:gd name="connsiteX127" fmla="*/ 26166 w 1364418"/>
              <a:gd name="connsiteY127" fmla="*/ 525163 h 6858000"/>
              <a:gd name="connsiteX128" fmla="*/ 52290 w 1364418"/>
              <a:gd name="connsiteY128" fmla="*/ 446567 h 6858000"/>
              <a:gd name="connsiteX129" fmla="*/ 51538 w 1364418"/>
              <a:gd name="connsiteY129" fmla="*/ 393828 h 6858000"/>
              <a:gd name="connsiteX130" fmla="*/ 51368 w 1364418"/>
              <a:gd name="connsiteY130" fmla="*/ 353137 h 6858000"/>
              <a:gd name="connsiteX131" fmla="*/ 55970 w 1364418"/>
              <a:gd name="connsiteY131" fmla="*/ 321428 h 6858000"/>
              <a:gd name="connsiteX132" fmla="*/ 57061 w 1364418"/>
              <a:gd name="connsiteY132" fmla="*/ 275771 h 6858000"/>
              <a:gd name="connsiteX133" fmla="*/ 74088 w 1364418"/>
              <a:gd name="connsiteY133" fmla="*/ 212860 h 6858000"/>
              <a:gd name="connsiteX134" fmla="*/ 65798 w 1364418"/>
              <a:gd name="connsiteY134" fmla="*/ 144983 h 6858000"/>
              <a:gd name="connsiteX135" fmla="*/ 78082 w 1364418"/>
              <a:gd name="connsiteY135" fmla="*/ 55288 h 6858000"/>
              <a:gd name="connsiteX136" fmla="*/ 37636 w 1364418"/>
              <a:gd name="connsiteY136"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251033 w 1364418"/>
              <a:gd name="connsiteY8" fmla="*/ 6492130 h 6858000"/>
              <a:gd name="connsiteX9" fmla="*/ 266720 w 1364418"/>
              <a:gd name="connsiteY9" fmla="*/ 6431610 h 6858000"/>
              <a:gd name="connsiteX10" fmla="*/ 310425 w 1364418"/>
              <a:gd name="connsiteY10" fmla="*/ 6379786 h 6858000"/>
              <a:gd name="connsiteX11" fmla="*/ 293648 w 1364418"/>
              <a:gd name="connsiteY11" fmla="*/ 6334727 h 6858000"/>
              <a:gd name="connsiteX12" fmla="*/ 271063 w 1364418"/>
              <a:gd name="connsiteY12" fmla="*/ 6313295 h 6858000"/>
              <a:gd name="connsiteX13" fmla="*/ 278227 w 1364418"/>
              <a:gd name="connsiteY13" fmla="*/ 6280046 h 6858000"/>
              <a:gd name="connsiteX14" fmla="*/ 281226 w 1364418"/>
              <a:gd name="connsiteY14" fmla="*/ 6272987 h 6858000"/>
              <a:gd name="connsiteX15" fmla="*/ 288000 w 1364418"/>
              <a:gd name="connsiteY15" fmla="*/ 6252834 h 6858000"/>
              <a:gd name="connsiteX16" fmla="*/ 265992 w 1364418"/>
              <a:gd name="connsiteY16" fmla="*/ 6202459 h 6858000"/>
              <a:gd name="connsiteX17" fmla="*/ 264790 w 1364418"/>
              <a:gd name="connsiteY17" fmla="*/ 6153037 h 6858000"/>
              <a:gd name="connsiteX18" fmla="*/ 280205 w 1364418"/>
              <a:gd name="connsiteY18" fmla="*/ 6078132 h 6858000"/>
              <a:gd name="connsiteX19" fmla="*/ 267592 w 1364418"/>
              <a:gd name="connsiteY19" fmla="*/ 6028119 h 6858000"/>
              <a:gd name="connsiteX20" fmla="*/ 252821 w 1364418"/>
              <a:gd name="connsiteY20" fmla="*/ 5926735 h 6858000"/>
              <a:gd name="connsiteX21" fmla="*/ 302333 w 1364418"/>
              <a:gd name="connsiteY21" fmla="*/ 5712857 h 6858000"/>
              <a:gd name="connsiteX22" fmla="*/ 332131 w 1364418"/>
              <a:gd name="connsiteY22" fmla="*/ 5660491 h 6858000"/>
              <a:gd name="connsiteX23" fmla="*/ 341254 w 1364418"/>
              <a:gd name="connsiteY23" fmla="*/ 5563435 h 6858000"/>
              <a:gd name="connsiteX24" fmla="*/ 368130 w 1364418"/>
              <a:gd name="connsiteY24" fmla="*/ 5437125 h 6858000"/>
              <a:gd name="connsiteX25" fmla="*/ 381698 w 1364418"/>
              <a:gd name="connsiteY25" fmla="*/ 5396260 h 6858000"/>
              <a:gd name="connsiteX26" fmla="*/ 397679 w 1364418"/>
              <a:gd name="connsiteY26" fmla="*/ 5330009 h 6858000"/>
              <a:gd name="connsiteX27" fmla="*/ 431172 w 1364418"/>
              <a:gd name="connsiteY27" fmla="*/ 5273739 h 6858000"/>
              <a:gd name="connsiteX28" fmla="*/ 440771 w 1364418"/>
              <a:gd name="connsiteY28" fmla="*/ 5241779 h 6858000"/>
              <a:gd name="connsiteX29" fmla="*/ 451997 w 1364418"/>
              <a:gd name="connsiteY29" fmla="*/ 5225268 h 6858000"/>
              <a:gd name="connsiteX30" fmla="*/ 453017 w 1364418"/>
              <a:gd name="connsiteY30" fmla="*/ 5217684 h 6858000"/>
              <a:gd name="connsiteX31" fmla="*/ 460358 w 1364418"/>
              <a:gd name="connsiteY31" fmla="*/ 5193377 h 6858000"/>
              <a:gd name="connsiteX32" fmla="*/ 463661 w 1364418"/>
              <a:gd name="connsiteY32" fmla="*/ 5179288 h 6858000"/>
              <a:gd name="connsiteX33" fmla="*/ 464645 w 1364418"/>
              <a:gd name="connsiteY33" fmla="*/ 5173621 h 6858000"/>
              <a:gd name="connsiteX34" fmla="*/ 460279 w 1364418"/>
              <a:gd name="connsiteY34" fmla="*/ 5159961 h 6858000"/>
              <a:gd name="connsiteX35" fmla="*/ 466956 w 1364418"/>
              <a:gd name="connsiteY35" fmla="*/ 5144295 h 6858000"/>
              <a:gd name="connsiteX36" fmla="*/ 463889 w 1364418"/>
              <a:gd name="connsiteY36" fmla="*/ 5125185 h 6858000"/>
              <a:gd name="connsiteX37" fmla="*/ 470719 w 1364418"/>
              <a:gd name="connsiteY37" fmla="*/ 5121884 h 6858000"/>
              <a:gd name="connsiteX38" fmla="*/ 477755 w 1364418"/>
              <a:gd name="connsiteY38" fmla="*/ 5067850 h 6858000"/>
              <a:gd name="connsiteX39" fmla="*/ 480486 w 1364418"/>
              <a:gd name="connsiteY39" fmla="*/ 5060861 h 6858000"/>
              <a:gd name="connsiteX40" fmla="*/ 477190 w 1364418"/>
              <a:gd name="connsiteY40" fmla="*/ 5034192 h 6858000"/>
              <a:gd name="connsiteX41" fmla="*/ 478744 w 1364418"/>
              <a:gd name="connsiteY41" fmla="*/ 4993030 h 6858000"/>
              <a:gd name="connsiteX42" fmla="*/ 485653 w 1364418"/>
              <a:gd name="connsiteY42" fmla="*/ 4946844 h 6858000"/>
              <a:gd name="connsiteX43" fmla="*/ 481509 w 1364418"/>
              <a:gd name="connsiteY43" fmla="*/ 4932692 h 6858000"/>
              <a:gd name="connsiteX44" fmla="*/ 496912 w 1364418"/>
              <a:gd name="connsiteY44" fmla="*/ 4858827 h 6858000"/>
              <a:gd name="connsiteX45" fmla="*/ 502815 w 1364418"/>
              <a:gd name="connsiteY45" fmla="*/ 4821170 h 6858000"/>
              <a:gd name="connsiteX46" fmla="*/ 507548 w 1364418"/>
              <a:gd name="connsiteY46" fmla="*/ 4780965 h 6858000"/>
              <a:gd name="connsiteX47" fmla="*/ 508841 w 1364418"/>
              <a:gd name="connsiteY47" fmla="*/ 4750867 h 6858000"/>
              <a:gd name="connsiteX48" fmla="*/ 506648 w 1364418"/>
              <a:gd name="connsiteY48" fmla="*/ 4690749 h 6858000"/>
              <a:gd name="connsiteX49" fmla="*/ 502128 w 1364418"/>
              <a:gd name="connsiteY49" fmla="*/ 4584173 h 6858000"/>
              <a:gd name="connsiteX50" fmla="*/ 497211 w 1364418"/>
              <a:gd name="connsiteY50" fmla="*/ 4444346 h 6858000"/>
              <a:gd name="connsiteX51" fmla="*/ 493776 w 1364418"/>
              <a:gd name="connsiteY51" fmla="*/ 4375228 h 6858000"/>
              <a:gd name="connsiteX52" fmla="*/ 474429 w 1364418"/>
              <a:gd name="connsiteY52" fmla="*/ 4214165 h 6858000"/>
              <a:gd name="connsiteX53" fmla="*/ 478502 w 1364418"/>
              <a:gd name="connsiteY53" fmla="*/ 4090296 h 6858000"/>
              <a:gd name="connsiteX54" fmla="*/ 463758 w 1364418"/>
              <a:gd name="connsiteY54" fmla="*/ 4033999 h 6858000"/>
              <a:gd name="connsiteX55" fmla="*/ 464907 w 1364418"/>
              <a:gd name="connsiteY55" fmla="*/ 4031933 h 6858000"/>
              <a:gd name="connsiteX56" fmla="*/ 463483 w 1364418"/>
              <a:gd name="connsiteY56" fmla="*/ 4013953 h 6858000"/>
              <a:gd name="connsiteX57" fmla="*/ 449778 w 1364418"/>
              <a:gd name="connsiteY57" fmla="*/ 3974753 h 6858000"/>
              <a:gd name="connsiteX58" fmla="*/ 451376 w 1364418"/>
              <a:gd name="connsiteY58" fmla="*/ 3969950 h 6858000"/>
              <a:gd name="connsiteX59" fmla="*/ 444798 w 1364418"/>
              <a:gd name="connsiteY59" fmla="*/ 3933779 h 6858000"/>
              <a:gd name="connsiteX60" fmla="*/ 446129 w 1364418"/>
              <a:gd name="connsiteY60" fmla="*/ 3933093 h 6858000"/>
              <a:gd name="connsiteX61" fmla="*/ 450483 w 1364418"/>
              <a:gd name="connsiteY61" fmla="*/ 3922082 h 6858000"/>
              <a:gd name="connsiteX62" fmla="*/ 455561 w 1364418"/>
              <a:gd name="connsiteY62" fmla="*/ 3901461 h 6858000"/>
              <a:gd name="connsiteX63" fmla="*/ 478155 w 1364418"/>
              <a:gd name="connsiteY63" fmla="*/ 3813873 h 6858000"/>
              <a:gd name="connsiteX64" fmla="*/ 477580 w 1364418"/>
              <a:gd name="connsiteY64" fmla="*/ 3806161 h 6858000"/>
              <a:gd name="connsiteX65" fmla="*/ 477887 w 1364418"/>
              <a:gd name="connsiteY65" fmla="*/ 3805957 h 6858000"/>
              <a:gd name="connsiteX66" fmla="*/ 477914 w 1364418"/>
              <a:gd name="connsiteY66" fmla="*/ 3797724 h 6858000"/>
              <a:gd name="connsiteX67" fmla="*/ 476529 w 1364418"/>
              <a:gd name="connsiteY67" fmla="*/ 3792098 h 6858000"/>
              <a:gd name="connsiteX68" fmla="*/ 475413 w 1364418"/>
              <a:gd name="connsiteY68" fmla="*/ 3777135 h 6858000"/>
              <a:gd name="connsiteX69" fmla="*/ 477146 w 1364418"/>
              <a:gd name="connsiteY69" fmla="*/ 3771656 h 6858000"/>
              <a:gd name="connsiteX70" fmla="*/ 480889 w 1364418"/>
              <a:gd name="connsiteY70" fmla="*/ 3769007 h 6858000"/>
              <a:gd name="connsiteX71" fmla="*/ 480355 w 1364418"/>
              <a:gd name="connsiteY71" fmla="*/ 3767709 h 6858000"/>
              <a:gd name="connsiteX72" fmla="*/ 489051 w 1364418"/>
              <a:gd name="connsiteY72" fmla="*/ 3738082 h 6858000"/>
              <a:gd name="connsiteX73" fmla="*/ 496397 w 1364418"/>
              <a:gd name="connsiteY73" fmla="*/ 3673397 h 6858000"/>
              <a:gd name="connsiteX74" fmla="*/ 495693 w 1364418"/>
              <a:gd name="connsiteY74" fmla="*/ 3637109 h 6858000"/>
              <a:gd name="connsiteX75" fmla="*/ 499136 w 1364418"/>
              <a:gd name="connsiteY75" fmla="*/ 3536883 h 6858000"/>
              <a:gd name="connsiteX76" fmla="*/ 506674 w 1364418"/>
              <a:gd name="connsiteY76" fmla="*/ 3435652 h 6858000"/>
              <a:gd name="connsiteX77" fmla="*/ 508345 w 1364418"/>
              <a:gd name="connsiteY77" fmla="*/ 3307769 h 6858000"/>
              <a:gd name="connsiteX78" fmla="*/ 525908 w 1364418"/>
              <a:gd name="connsiteY78" fmla="*/ 3250522 h 6858000"/>
              <a:gd name="connsiteX79" fmla="*/ 526333 w 1364418"/>
              <a:gd name="connsiteY79" fmla="*/ 3229163 h 6858000"/>
              <a:gd name="connsiteX80" fmla="*/ 528156 w 1364418"/>
              <a:gd name="connsiteY80" fmla="*/ 3217217 h 6858000"/>
              <a:gd name="connsiteX81" fmla="*/ 514991 w 1364418"/>
              <a:gd name="connsiteY81" fmla="*/ 3183755 h 6858000"/>
              <a:gd name="connsiteX82" fmla="*/ 515492 w 1364418"/>
              <a:gd name="connsiteY82" fmla="*/ 3178642 h 6858000"/>
              <a:gd name="connsiteX83" fmla="*/ 503092 w 1364418"/>
              <a:gd name="connsiteY83" fmla="*/ 3158586 h 6858000"/>
              <a:gd name="connsiteX84" fmla="*/ 488277 w 1364418"/>
              <a:gd name="connsiteY84" fmla="*/ 3129034 h 6858000"/>
              <a:gd name="connsiteX85" fmla="*/ 488942 w 1364418"/>
              <a:gd name="connsiteY85" fmla="*/ 3126682 h 6858000"/>
              <a:gd name="connsiteX86" fmla="*/ 479810 w 1364418"/>
              <a:gd name="connsiteY86" fmla="*/ 3114519 h 6858000"/>
              <a:gd name="connsiteX87" fmla="*/ 466419 w 1364418"/>
              <a:gd name="connsiteY87" fmla="*/ 3106272 h 6858000"/>
              <a:gd name="connsiteX88" fmla="*/ 439149 w 1364418"/>
              <a:gd name="connsiteY88" fmla="*/ 2958185 h 6858000"/>
              <a:gd name="connsiteX89" fmla="*/ 381763 w 1364418"/>
              <a:gd name="connsiteY89" fmla="*/ 2762989 h 6858000"/>
              <a:gd name="connsiteX90" fmla="*/ 330681 w 1364418"/>
              <a:gd name="connsiteY90" fmla="*/ 2554718 h 6858000"/>
              <a:gd name="connsiteX91" fmla="*/ 310775 w 1364418"/>
              <a:gd name="connsiteY91" fmla="*/ 2485734 h 6858000"/>
              <a:gd name="connsiteX92" fmla="*/ 301498 w 1364418"/>
              <a:gd name="connsiteY92" fmla="*/ 2447068 h 6858000"/>
              <a:gd name="connsiteX93" fmla="*/ 288459 w 1364418"/>
              <a:gd name="connsiteY93" fmla="*/ 2425819 h 6858000"/>
              <a:gd name="connsiteX94" fmla="*/ 294458 w 1364418"/>
              <a:gd name="connsiteY94" fmla="*/ 2402874 h 6858000"/>
              <a:gd name="connsiteX95" fmla="*/ 297070 w 1364418"/>
              <a:gd name="connsiteY95" fmla="*/ 2381443 h 6858000"/>
              <a:gd name="connsiteX96" fmla="*/ 273399 w 1364418"/>
              <a:gd name="connsiteY96" fmla="*/ 2261920 h 6858000"/>
              <a:gd name="connsiteX97" fmla="*/ 263286 w 1364418"/>
              <a:gd name="connsiteY97" fmla="*/ 2195378 h 6858000"/>
              <a:gd name="connsiteX98" fmla="*/ 247503 w 1364418"/>
              <a:gd name="connsiteY98" fmla="*/ 2155135 h 6858000"/>
              <a:gd name="connsiteX99" fmla="*/ 244961 w 1364418"/>
              <a:gd name="connsiteY99" fmla="*/ 2118008 h 6858000"/>
              <a:gd name="connsiteX100" fmla="*/ 245954 w 1364418"/>
              <a:gd name="connsiteY100" fmla="*/ 2050531 h 6858000"/>
              <a:gd name="connsiteX101" fmla="*/ 237760 w 1364418"/>
              <a:gd name="connsiteY101" fmla="*/ 1963269 h 6858000"/>
              <a:gd name="connsiteX102" fmla="*/ 218938 w 1364418"/>
              <a:gd name="connsiteY102" fmla="*/ 1906352 h 6858000"/>
              <a:gd name="connsiteX103" fmla="*/ 195495 w 1364418"/>
              <a:gd name="connsiteY103" fmla="*/ 1861531 h 6858000"/>
              <a:gd name="connsiteX104" fmla="*/ 149294 w 1364418"/>
              <a:gd name="connsiteY104" fmla="*/ 1732919 h 6858000"/>
              <a:gd name="connsiteX105" fmla="*/ 121605 w 1364418"/>
              <a:gd name="connsiteY105" fmla="*/ 1663540 h 6858000"/>
              <a:gd name="connsiteX106" fmla="*/ 120731 w 1364418"/>
              <a:gd name="connsiteY106" fmla="*/ 1615777 h 6858000"/>
              <a:gd name="connsiteX107" fmla="*/ 101526 w 1364418"/>
              <a:gd name="connsiteY107" fmla="*/ 1563678 h 6858000"/>
              <a:gd name="connsiteX108" fmla="*/ 114606 w 1364418"/>
              <a:gd name="connsiteY108" fmla="*/ 1519474 h 6858000"/>
              <a:gd name="connsiteX109" fmla="*/ 107348 w 1364418"/>
              <a:gd name="connsiteY109" fmla="*/ 1477995 h 6858000"/>
              <a:gd name="connsiteX110" fmla="*/ 93433 w 1364418"/>
              <a:gd name="connsiteY110" fmla="*/ 1373769 h 6858000"/>
              <a:gd name="connsiteX111" fmla="*/ 101740 w 1364418"/>
              <a:gd name="connsiteY111" fmla="*/ 1307086 h 6858000"/>
              <a:gd name="connsiteX112" fmla="*/ 102928 w 1364418"/>
              <a:gd name="connsiteY112" fmla="*/ 1189033 h 6858000"/>
              <a:gd name="connsiteX113" fmla="*/ 107613 w 1364418"/>
              <a:gd name="connsiteY113" fmla="*/ 1168288 h 6858000"/>
              <a:gd name="connsiteX114" fmla="*/ 99895 w 1364418"/>
              <a:gd name="connsiteY114" fmla="*/ 1142577 h 6858000"/>
              <a:gd name="connsiteX115" fmla="*/ 89201 w 1364418"/>
              <a:gd name="connsiteY115" fmla="*/ 1088484 h 6858000"/>
              <a:gd name="connsiteX116" fmla="*/ 77937 w 1364418"/>
              <a:gd name="connsiteY116" fmla="*/ 1016103 h 6858000"/>
              <a:gd name="connsiteX117" fmla="*/ 79393 w 1364418"/>
              <a:gd name="connsiteY117" fmla="*/ 954054 h 6858000"/>
              <a:gd name="connsiteX118" fmla="*/ 90309 w 1364418"/>
              <a:gd name="connsiteY118" fmla="*/ 921368 h 6858000"/>
              <a:gd name="connsiteX119" fmla="*/ 74258 w 1364418"/>
              <a:gd name="connsiteY119" fmla="*/ 896999 h 6858000"/>
              <a:gd name="connsiteX120" fmla="*/ 43666 w 1364418"/>
              <a:gd name="connsiteY120" fmla="*/ 821517 h 6858000"/>
              <a:gd name="connsiteX121" fmla="*/ 22616 w 1364418"/>
              <a:gd name="connsiteY121" fmla="*/ 751353 h 6858000"/>
              <a:gd name="connsiteX122" fmla="*/ 22174 w 1364418"/>
              <a:gd name="connsiteY122" fmla="*/ 721230 h 6858000"/>
              <a:gd name="connsiteX123" fmla="*/ 7845 w 1364418"/>
              <a:gd name="connsiteY123" fmla="*/ 681659 h 6858000"/>
              <a:gd name="connsiteX124" fmla="*/ 31306 w 1364418"/>
              <a:gd name="connsiteY124" fmla="*/ 619315 h 6858000"/>
              <a:gd name="connsiteX125" fmla="*/ 15184 w 1364418"/>
              <a:gd name="connsiteY125" fmla="*/ 585934 h 6858000"/>
              <a:gd name="connsiteX126" fmla="*/ 22258 w 1364418"/>
              <a:gd name="connsiteY126" fmla="*/ 538948 h 6858000"/>
              <a:gd name="connsiteX127" fmla="*/ 26166 w 1364418"/>
              <a:gd name="connsiteY127" fmla="*/ 525163 h 6858000"/>
              <a:gd name="connsiteX128" fmla="*/ 52290 w 1364418"/>
              <a:gd name="connsiteY128" fmla="*/ 446567 h 6858000"/>
              <a:gd name="connsiteX129" fmla="*/ 51538 w 1364418"/>
              <a:gd name="connsiteY129" fmla="*/ 393828 h 6858000"/>
              <a:gd name="connsiteX130" fmla="*/ 51368 w 1364418"/>
              <a:gd name="connsiteY130" fmla="*/ 353137 h 6858000"/>
              <a:gd name="connsiteX131" fmla="*/ 55970 w 1364418"/>
              <a:gd name="connsiteY131" fmla="*/ 321428 h 6858000"/>
              <a:gd name="connsiteX132" fmla="*/ 57061 w 1364418"/>
              <a:gd name="connsiteY132" fmla="*/ 275771 h 6858000"/>
              <a:gd name="connsiteX133" fmla="*/ 74088 w 1364418"/>
              <a:gd name="connsiteY133" fmla="*/ 212860 h 6858000"/>
              <a:gd name="connsiteX134" fmla="*/ 65798 w 1364418"/>
              <a:gd name="connsiteY134" fmla="*/ 144983 h 6858000"/>
              <a:gd name="connsiteX135" fmla="*/ 78082 w 1364418"/>
              <a:gd name="connsiteY135" fmla="*/ 55288 h 6858000"/>
              <a:gd name="connsiteX136" fmla="*/ 37636 w 1364418"/>
              <a:gd name="connsiteY136"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266720 w 1364418"/>
              <a:gd name="connsiteY8" fmla="*/ 6431610 h 6858000"/>
              <a:gd name="connsiteX9" fmla="*/ 310425 w 1364418"/>
              <a:gd name="connsiteY9" fmla="*/ 6379786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339152 w 1364418"/>
              <a:gd name="connsiteY8" fmla="*/ 6471804 h 6858000"/>
              <a:gd name="connsiteX9" fmla="*/ 310425 w 1364418"/>
              <a:gd name="connsiteY9" fmla="*/ 6379786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149205 w 1364418"/>
              <a:gd name="connsiteY5" fmla="*/ 6737706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1226 w 1364418"/>
              <a:gd name="connsiteY13" fmla="*/ 6272987 h 6858000"/>
              <a:gd name="connsiteX14" fmla="*/ 288000 w 1364418"/>
              <a:gd name="connsiteY14" fmla="*/ 6252834 h 6858000"/>
              <a:gd name="connsiteX15" fmla="*/ 265992 w 1364418"/>
              <a:gd name="connsiteY15" fmla="*/ 6202459 h 6858000"/>
              <a:gd name="connsiteX16" fmla="*/ 264790 w 1364418"/>
              <a:gd name="connsiteY16" fmla="*/ 6153037 h 6858000"/>
              <a:gd name="connsiteX17" fmla="*/ 280205 w 1364418"/>
              <a:gd name="connsiteY17" fmla="*/ 6078132 h 6858000"/>
              <a:gd name="connsiteX18" fmla="*/ 267592 w 1364418"/>
              <a:gd name="connsiteY18" fmla="*/ 6028119 h 6858000"/>
              <a:gd name="connsiteX19" fmla="*/ 252821 w 1364418"/>
              <a:gd name="connsiteY19" fmla="*/ 5926735 h 6858000"/>
              <a:gd name="connsiteX20" fmla="*/ 302333 w 1364418"/>
              <a:gd name="connsiteY20" fmla="*/ 5712857 h 6858000"/>
              <a:gd name="connsiteX21" fmla="*/ 332131 w 1364418"/>
              <a:gd name="connsiteY21" fmla="*/ 5660491 h 6858000"/>
              <a:gd name="connsiteX22" fmla="*/ 341254 w 1364418"/>
              <a:gd name="connsiteY22" fmla="*/ 5563435 h 6858000"/>
              <a:gd name="connsiteX23" fmla="*/ 368130 w 1364418"/>
              <a:gd name="connsiteY23" fmla="*/ 5437125 h 6858000"/>
              <a:gd name="connsiteX24" fmla="*/ 381698 w 1364418"/>
              <a:gd name="connsiteY24" fmla="*/ 5396260 h 6858000"/>
              <a:gd name="connsiteX25" fmla="*/ 397679 w 1364418"/>
              <a:gd name="connsiteY25" fmla="*/ 5330009 h 6858000"/>
              <a:gd name="connsiteX26" fmla="*/ 431172 w 1364418"/>
              <a:gd name="connsiteY26" fmla="*/ 5273739 h 6858000"/>
              <a:gd name="connsiteX27" fmla="*/ 440771 w 1364418"/>
              <a:gd name="connsiteY27" fmla="*/ 5241779 h 6858000"/>
              <a:gd name="connsiteX28" fmla="*/ 451997 w 1364418"/>
              <a:gd name="connsiteY28" fmla="*/ 5225268 h 6858000"/>
              <a:gd name="connsiteX29" fmla="*/ 453017 w 1364418"/>
              <a:gd name="connsiteY29" fmla="*/ 5217684 h 6858000"/>
              <a:gd name="connsiteX30" fmla="*/ 460358 w 1364418"/>
              <a:gd name="connsiteY30" fmla="*/ 5193377 h 6858000"/>
              <a:gd name="connsiteX31" fmla="*/ 463661 w 1364418"/>
              <a:gd name="connsiteY31" fmla="*/ 5179288 h 6858000"/>
              <a:gd name="connsiteX32" fmla="*/ 464645 w 1364418"/>
              <a:gd name="connsiteY32" fmla="*/ 5173621 h 6858000"/>
              <a:gd name="connsiteX33" fmla="*/ 460279 w 1364418"/>
              <a:gd name="connsiteY33" fmla="*/ 5159961 h 6858000"/>
              <a:gd name="connsiteX34" fmla="*/ 466956 w 1364418"/>
              <a:gd name="connsiteY34" fmla="*/ 5144295 h 6858000"/>
              <a:gd name="connsiteX35" fmla="*/ 463889 w 1364418"/>
              <a:gd name="connsiteY35" fmla="*/ 5125185 h 6858000"/>
              <a:gd name="connsiteX36" fmla="*/ 470719 w 1364418"/>
              <a:gd name="connsiteY36" fmla="*/ 5121884 h 6858000"/>
              <a:gd name="connsiteX37" fmla="*/ 477755 w 1364418"/>
              <a:gd name="connsiteY37" fmla="*/ 5067850 h 6858000"/>
              <a:gd name="connsiteX38" fmla="*/ 480486 w 1364418"/>
              <a:gd name="connsiteY38" fmla="*/ 5060861 h 6858000"/>
              <a:gd name="connsiteX39" fmla="*/ 477190 w 1364418"/>
              <a:gd name="connsiteY39" fmla="*/ 5034192 h 6858000"/>
              <a:gd name="connsiteX40" fmla="*/ 478744 w 1364418"/>
              <a:gd name="connsiteY40" fmla="*/ 4993030 h 6858000"/>
              <a:gd name="connsiteX41" fmla="*/ 485653 w 1364418"/>
              <a:gd name="connsiteY41" fmla="*/ 4946844 h 6858000"/>
              <a:gd name="connsiteX42" fmla="*/ 481509 w 1364418"/>
              <a:gd name="connsiteY42" fmla="*/ 4932692 h 6858000"/>
              <a:gd name="connsiteX43" fmla="*/ 496912 w 1364418"/>
              <a:gd name="connsiteY43" fmla="*/ 4858827 h 6858000"/>
              <a:gd name="connsiteX44" fmla="*/ 502815 w 1364418"/>
              <a:gd name="connsiteY44" fmla="*/ 4821170 h 6858000"/>
              <a:gd name="connsiteX45" fmla="*/ 507548 w 1364418"/>
              <a:gd name="connsiteY45" fmla="*/ 4780965 h 6858000"/>
              <a:gd name="connsiteX46" fmla="*/ 508841 w 1364418"/>
              <a:gd name="connsiteY46" fmla="*/ 4750867 h 6858000"/>
              <a:gd name="connsiteX47" fmla="*/ 506648 w 1364418"/>
              <a:gd name="connsiteY47" fmla="*/ 4690749 h 6858000"/>
              <a:gd name="connsiteX48" fmla="*/ 502128 w 1364418"/>
              <a:gd name="connsiteY48" fmla="*/ 4584173 h 6858000"/>
              <a:gd name="connsiteX49" fmla="*/ 497211 w 1364418"/>
              <a:gd name="connsiteY49" fmla="*/ 4444346 h 6858000"/>
              <a:gd name="connsiteX50" fmla="*/ 493776 w 1364418"/>
              <a:gd name="connsiteY50" fmla="*/ 4375228 h 6858000"/>
              <a:gd name="connsiteX51" fmla="*/ 474429 w 1364418"/>
              <a:gd name="connsiteY51" fmla="*/ 4214165 h 6858000"/>
              <a:gd name="connsiteX52" fmla="*/ 478502 w 1364418"/>
              <a:gd name="connsiteY52" fmla="*/ 4090296 h 6858000"/>
              <a:gd name="connsiteX53" fmla="*/ 463758 w 1364418"/>
              <a:gd name="connsiteY53" fmla="*/ 4033999 h 6858000"/>
              <a:gd name="connsiteX54" fmla="*/ 464907 w 1364418"/>
              <a:gd name="connsiteY54" fmla="*/ 4031933 h 6858000"/>
              <a:gd name="connsiteX55" fmla="*/ 463483 w 1364418"/>
              <a:gd name="connsiteY55" fmla="*/ 4013953 h 6858000"/>
              <a:gd name="connsiteX56" fmla="*/ 449778 w 1364418"/>
              <a:gd name="connsiteY56" fmla="*/ 3974753 h 6858000"/>
              <a:gd name="connsiteX57" fmla="*/ 451376 w 1364418"/>
              <a:gd name="connsiteY57" fmla="*/ 3969950 h 6858000"/>
              <a:gd name="connsiteX58" fmla="*/ 444798 w 1364418"/>
              <a:gd name="connsiteY58" fmla="*/ 3933779 h 6858000"/>
              <a:gd name="connsiteX59" fmla="*/ 446129 w 1364418"/>
              <a:gd name="connsiteY59" fmla="*/ 3933093 h 6858000"/>
              <a:gd name="connsiteX60" fmla="*/ 450483 w 1364418"/>
              <a:gd name="connsiteY60" fmla="*/ 3922082 h 6858000"/>
              <a:gd name="connsiteX61" fmla="*/ 455561 w 1364418"/>
              <a:gd name="connsiteY61" fmla="*/ 3901461 h 6858000"/>
              <a:gd name="connsiteX62" fmla="*/ 478155 w 1364418"/>
              <a:gd name="connsiteY62" fmla="*/ 3813873 h 6858000"/>
              <a:gd name="connsiteX63" fmla="*/ 477580 w 1364418"/>
              <a:gd name="connsiteY63" fmla="*/ 3806161 h 6858000"/>
              <a:gd name="connsiteX64" fmla="*/ 477887 w 1364418"/>
              <a:gd name="connsiteY64" fmla="*/ 3805957 h 6858000"/>
              <a:gd name="connsiteX65" fmla="*/ 477914 w 1364418"/>
              <a:gd name="connsiteY65" fmla="*/ 3797724 h 6858000"/>
              <a:gd name="connsiteX66" fmla="*/ 476529 w 1364418"/>
              <a:gd name="connsiteY66" fmla="*/ 3792098 h 6858000"/>
              <a:gd name="connsiteX67" fmla="*/ 475413 w 1364418"/>
              <a:gd name="connsiteY67" fmla="*/ 3777135 h 6858000"/>
              <a:gd name="connsiteX68" fmla="*/ 477146 w 1364418"/>
              <a:gd name="connsiteY68" fmla="*/ 3771656 h 6858000"/>
              <a:gd name="connsiteX69" fmla="*/ 480889 w 1364418"/>
              <a:gd name="connsiteY69" fmla="*/ 3769007 h 6858000"/>
              <a:gd name="connsiteX70" fmla="*/ 480355 w 1364418"/>
              <a:gd name="connsiteY70" fmla="*/ 3767709 h 6858000"/>
              <a:gd name="connsiteX71" fmla="*/ 489051 w 1364418"/>
              <a:gd name="connsiteY71" fmla="*/ 3738082 h 6858000"/>
              <a:gd name="connsiteX72" fmla="*/ 496397 w 1364418"/>
              <a:gd name="connsiteY72" fmla="*/ 3673397 h 6858000"/>
              <a:gd name="connsiteX73" fmla="*/ 495693 w 1364418"/>
              <a:gd name="connsiteY73" fmla="*/ 3637109 h 6858000"/>
              <a:gd name="connsiteX74" fmla="*/ 499136 w 1364418"/>
              <a:gd name="connsiteY74" fmla="*/ 3536883 h 6858000"/>
              <a:gd name="connsiteX75" fmla="*/ 506674 w 1364418"/>
              <a:gd name="connsiteY75" fmla="*/ 3435652 h 6858000"/>
              <a:gd name="connsiteX76" fmla="*/ 508345 w 1364418"/>
              <a:gd name="connsiteY76" fmla="*/ 3307769 h 6858000"/>
              <a:gd name="connsiteX77" fmla="*/ 525908 w 1364418"/>
              <a:gd name="connsiteY77" fmla="*/ 3250522 h 6858000"/>
              <a:gd name="connsiteX78" fmla="*/ 526333 w 1364418"/>
              <a:gd name="connsiteY78" fmla="*/ 3229163 h 6858000"/>
              <a:gd name="connsiteX79" fmla="*/ 528156 w 1364418"/>
              <a:gd name="connsiteY79" fmla="*/ 3217217 h 6858000"/>
              <a:gd name="connsiteX80" fmla="*/ 514991 w 1364418"/>
              <a:gd name="connsiteY80" fmla="*/ 3183755 h 6858000"/>
              <a:gd name="connsiteX81" fmla="*/ 515492 w 1364418"/>
              <a:gd name="connsiteY81" fmla="*/ 3178642 h 6858000"/>
              <a:gd name="connsiteX82" fmla="*/ 503092 w 1364418"/>
              <a:gd name="connsiteY82" fmla="*/ 3158586 h 6858000"/>
              <a:gd name="connsiteX83" fmla="*/ 488277 w 1364418"/>
              <a:gd name="connsiteY83" fmla="*/ 3129034 h 6858000"/>
              <a:gd name="connsiteX84" fmla="*/ 488942 w 1364418"/>
              <a:gd name="connsiteY84" fmla="*/ 3126682 h 6858000"/>
              <a:gd name="connsiteX85" fmla="*/ 479810 w 1364418"/>
              <a:gd name="connsiteY85" fmla="*/ 3114519 h 6858000"/>
              <a:gd name="connsiteX86" fmla="*/ 466419 w 1364418"/>
              <a:gd name="connsiteY86" fmla="*/ 3106272 h 6858000"/>
              <a:gd name="connsiteX87" fmla="*/ 439149 w 1364418"/>
              <a:gd name="connsiteY87" fmla="*/ 2958185 h 6858000"/>
              <a:gd name="connsiteX88" fmla="*/ 381763 w 1364418"/>
              <a:gd name="connsiteY88" fmla="*/ 2762989 h 6858000"/>
              <a:gd name="connsiteX89" fmla="*/ 330681 w 1364418"/>
              <a:gd name="connsiteY89" fmla="*/ 2554718 h 6858000"/>
              <a:gd name="connsiteX90" fmla="*/ 310775 w 1364418"/>
              <a:gd name="connsiteY90" fmla="*/ 2485734 h 6858000"/>
              <a:gd name="connsiteX91" fmla="*/ 301498 w 1364418"/>
              <a:gd name="connsiteY91" fmla="*/ 2447068 h 6858000"/>
              <a:gd name="connsiteX92" fmla="*/ 288459 w 1364418"/>
              <a:gd name="connsiteY92" fmla="*/ 2425819 h 6858000"/>
              <a:gd name="connsiteX93" fmla="*/ 294458 w 1364418"/>
              <a:gd name="connsiteY93" fmla="*/ 2402874 h 6858000"/>
              <a:gd name="connsiteX94" fmla="*/ 297070 w 1364418"/>
              <a:gd name="connsiteY94" fmla="*/ 2381443 h 6858000"/>
              <a:gd name="connsiteX95" fmla="*/ 273399 w 1364418"/>
              <a:gd name="connsiteY95" fmla="*/ 2261920 h 6858000"/>
              <a:gd name="connsiteX96" fmla="*/ 263286 w 1364418"/>
              <a:gd name="connsiteY96" fmla="*/ 2195378 h 6858000"/>
              <a:gd name="connsiteX97" fmla="*/ 247503 w 1364418"/>
              <a:gd name="connsiteY97" fmla="*/ 2155135 h 6858000"/>
              <a:gd name="connsiteX98" fmla="*/ 244961 w 1364418"/>
              <a:gd name="connsiteY98" fmla="*/ 2118008 h 6858000"/>
              <a:gd name="connsiteX99" fmla="*/ 245954 w 1364418"/>
              <a:gd name="connsiteY99" fmla="*/ 2050531 h 6858000"/>
              <a:gd name="connsiteX100" fmla="*/ 237760 w 1364418"/>
              <a:gd name="connsiteY100" fmla="*/ 1963269 h 6858000"/>
              <a:gd name="connsiteX101" fmla="*/ 218938 w 1364418"/>
              <a:gd name="connsiteY101" fmla="*/ 1906352 h 6858000"/>
              <a:gd name="connsiteX102" fmla="*/ 195495 w 1364418"/>
              <a:gd name="connsiteY102" fmla="*/ 1861531 h 6858000"/>
              <a:gd name="connsiteX103" fmla="*/ 149294 w 1364418"/>
              <a:gd name="connsiteY103" fmla="*/ 1732919 h 6858000"/>
              <a:gd name="connsiteX104" fmla="*/ 121605 w 1364418"/>
              <a:gd name="connsiteY104" fmla="*/ 1663540 h 6858000"/>
              <a:gd name="connsiteX105" fmla="*/ 120731 w 1364418"/>
              <a:gd name="connsiteY105" fmla="*/ 1615777 h 6858000"/>
              <a:gd name="connsiteX106" fmla="*/ 101526 w 1364418"/>
              <a:gd name="connsiteY106" fmla="*/ 1563678 h 6858000"/>
              <a:gd name="connsiteX107" fmla="*/ 114606 w 1364418"/>
              <a:gd name="connsiteY107" fmla="*/ 1519474 h 6858000"/>
              <a:gd name="connsiteX108" fmla="*/ 107348 w 1364418"/>
              <a:gd name="connsiteY108" fmla="*/ 1477995 h 6858000"/>
              <a:gd name="connsiteX109" fmla="*/ 93433 w 1364418"/>
              <a:gd name="connsiteY109" fmla="*/ 1373769 h 6858000"/>
              <a:gd name="connsiteX110" fmla="*/ 101740 w 1364418"/>
              <a:gd name="connsiteY110" fmla="*/ 1307086 h 6858000"/>
              <a:gd name="connsiteX111" fmla="*/ 102928 w 1364418"/>
              <a:gd name="connsiteY111" fmla="*/ 1189033 h 6858000"/>
              <a:gd name="connsiteX112" fmla="*/ 107613 w 1364418"/>
              <a:gd name="connsiteY112" fmla="*/ 1168288 h 6858000"/>
              <a:gd name="connsiteX113" fmla="*/ 99895 w 1364418"/>
              <a:gd name="connsiteY113" fmla="*/ 1142577 h 6858000"/>
              <a:gd name="connsiteX114" fmla="*/ 89201 w 1364418"/>
              <a:gd name="connsiteY114" fmla="*/ 1088484 h 6858000"/>
              <a:gd name="connsiteX115" fmla="*/ 77937 w 1364418"/>
              <a:gd name="connsiteY115" fmla="*/ 1016103 h 6858000"/>
              <a:gd name="connsiteX116" fmla="*/ 79393 w 1364418"/>
              <a:gd name="connsiteY116" fmla="*/ 954054 h 6858000"/>
              <a:gd name="connsiteX117" fmla="*/ 90309 w 1364418"/>
              <a:gd name="connsiteY117" fmla="*/ 921368 h 6858000"/>
              <a:gd name="connsiteX118" fmla="*/ 74258 w 1364418"/>
              <a:gd name="connsiteY118" fmla="*/ 896999 h 6858000"/>
              <a:gd name="connsiteX119" fmla="*/ 43666 w 1364418"/>
              <a:gd name="connsiteY119" fmla="*/ 821517 h 6858000"/>
              <a:gd name="connsiteX120" fmla="*/ 22616 w 1364418"/>
              <a:gd name="connsiteY120" fmla="*/ 751353 h 6858000"/>
              <a:gd name="connsiteX121" fmla="*/ 22174 w 1364418"/>
              <a:gd name="connsiteY121" fmla="*/ 721230 h 6858000"/>
              <a:gd name="connsiteX122" fmla="*/ 7845 w 1364418"/>
              <a:gd name="connsiteY122" fmla="*/ 681659 h 6858000"/>
              <a:gd name="connsiteX123" fmla="*/ 31306 w 1364418"/>
              <a:gd name="connsiteY123" fmla="*/ 619315 h 6858000"/>
              <a:gd name="connsiteX124" fmla="*/ 15184 w 1364418"/>
              <a:gd name="connsiteY124" fmla="*/ 585934 h 6858000"/>
              <a:gd name="connsiteX125" fmla="*/ 22258 w 1364418"/>
              <a:gd name="connsiteY125" fmla="*/ 538948 h 6858000"/>
              <a:gd name="connsiteX126" fmla="*/ 26166 w 1364418"/>
              <a:gd name="connsiteY126" fmla="*/ 525163 h 6858000"/>
              <a:gd name="connsiteX127" fmla="*/ 52290 w 1364418"/>
              <a:gd name="connsiteY127" fmla="*/ 446567 h 6858000"/>
              <a:gd name="connsiteX128" fmla="*/ 51538 w 1364418"/>
              <a:gd name="connsiteY128" fmla="*/ 393828 h 6858000"/>
              <a:gd name="connsiteX129" fmla="*/ 51368 w 1364418"/>
              <a:gd name="connsiteY129" fmla="*/ 353137 h 6858000"/>
              <a:gd name="connsiteX130" fmla="*/ 55970 w 1364418"/>
              <a:gd name="connsiteY130" fmla="*/ 321428 h 6858000"/>
              <a:gd name="connsiteX131" fmla="*/ 57061 w 1364418"/>
              <a:gd name="connsiteY131" fmla="*/ 275771 h 6858000"/>
              <a:gd name="connsiteX132" fmla="*/ 74088 w 1364418"/>
              <a:gd name="connsiteY132" fmla="*/ 212860 h 6858000"/>
              <a:gd name="connsiteX133" fmla="*/ 65798 w 1364418"/>
              <a:gd name="connsiteY133" fmla="*/ 144983 h 6858000"/>
              <a:gd name="connsiteX134" fmla="*/ 78082 w 1364418"/>
              <a:gd name="connsiteY134" fmla="*/ 55288 h 6858000"/>
              <a:gd name="connsiteX135" fmla="*/ 37636 w 1364418"/>
              <a:gd name="connsiteY135"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1063 w 1364418"/>
              <a:gd name="connsiteY11" fmla="*/ 6313295 h 6858000"/>
              <a:gd name="connsiteX12" fmla="*/ 278227 w 1364418"/>
              <a:gd name="connsiteY12" fmla="*/ 6280046 h 6858000"/>
              <a:gd name="connsiteX13" fmla="*/ 288000 w 1364418"/>
              <a:gd name="connsiteY13" fmla="*/ 6252834 h 6858000"/>
              <a:gd name="connsiteX14" fmla="*/ 265992 w 1364418"/>
              <a:gd name="connsiteY14" fmla="*/ 6202459 h 6858000"/>
              <a:gd name="connsiteX15" fmla="*/ 264790 w 1364418"/>
              <a:gd name="connsiteY15" fmla="*/ 6153037 h 6858000"/>
              <a:gd name="connsiteX16" fmla="*/ 280205 w 1364418"/>
              <a:gd name="connsiteY16" fmla="*/ 6078132 h 6858000"/>
              <a:gd name="connsiteX17" fmla="*/ 267592 w 1364418"/>
              <a:gd name="connsiteY17" fmla="*/ 6028119 h 6858000"/>
              <a:gd name="connsiteX18" fmla="*/ 252821 w 1364418"/>
              <a:gd name="connsiteY18" fmla="*/ 5926735 h 6858000"/>
              <a:gd name="connsiteX19" fmla="*/ 302333 w 1364418"/>
              <a:gd name="connsiteY19" fmla="*/ 5712857 h 6858000"/>
              <a:gd name="connsiteX20" fmla="*/ 332131 w 1364418"/>
              <a:gd name="connsiteY20" fmla="*/ 5660491 h 6858000"/>
              <a:gd name="connsiteX21" fmla="*/ 341254 w 1364418"/>
              <a:gd name="connsiteY21" fmla="*/ 5563435 h 6858000"/>
              <a:gd name="connsiteX22" fmla="*/ 368130 w 1364418"/>
              <a:gd name="connsiteY22" fmla="*/ 5437125 h 6858000"/>
              <a:gd name="connsiteX23" fmla="*/ 381698 w 1364418"/>
              <a:gd name="connsiteY23" fmla="*/ 5396260 h 6858000"/>
              <a:gd name="connsiteX24" fmla="*/ 397679 w 1364418"/>
              <a:gd name="connsiteY24" fmla="*/ 5330009 h 6858000"/>
              <a:gd name="connsiteX25" fmla="*/ 431172 w 1364418"/>
              <a:gd name="connsiteY25" fmla="*/ 5273739 h 6858000"/>
              <a:gd name="connsiteX26" fmla="*/ 440771 w 1364418"/>
              <a:gd name="connsiteY26" fmla="*/ 5241779 h 6858000"/>
              <a:gd name="connsiteX27" fmla="*/ 451997 w 1364418"/>
              <a:gd name="connsiteY27" fmla="*/ 5225268 h 6858000"/>
              <a:gd name="connsiteX28" fmla="*/ 453017 w 1364418"/>
              <a:gd name="connsiteY28" fmla="*/ 5217684 h 6858000"/>
              <a:gd name="connsiteX29" fmla="*/ 460358 w 1364418"/>
              <a:gd name="connsiteY29" fmla="*/ 5193377 h 6858000"/>
              <a:gd name="connsiteX30" fmla="*/ 463661 w 1364418"/>
              <a:gd name="connsiteY30" fmla="*/ 5179288 h 6858000"/>
              <a:gd name="connsiteX31" fmla="*/ 464645 w 1364418"/>
              <a:gd name="connsiteY31" fmla="*/ 5173621 h 6858000"/>
              <a:gd name="connsiteX32" fmla="*/ 460279 w 1364418"/>
              <a:gd name="connsiteY32" fmla="*/ 5159961 h 6858000"/>
              <a:gd name="connsiteX33" fmla="*/ 466956 w 1364418"/>
              <a:gd name="connsiteY33" fmla="*/ 5144295 h 6858000"/>
              <a:gd name="connsiteX34" fmla="*/ 463889 w 1364418"/>
              <a:gd name="connsiteY34" fmla="*/ 5125185 h 6858000"/>
              <a:gd name="connsiteX35" fmla="*/ 470719 w 1364418"/>
              <a:gd name="connsiteY35" fmla="*/ 5121884 h 6858000"/>
              <a:gd name="connsiteX36" fmla="*/ 477755 w 1364418"/>
              <a:gd name="connsiteY36" fmla="*/ 5067850 h 6858000"/>
              <a:gd name="connsiteX37" fmla="*/ 480486 w 1364418"/>
              <a:gd name="connsiteY37" fmla="*/ 5060861 h 6858000"/>
              <a:gd name="connsiteX38" fmla="*/ 477190 w 1364418"/>
              <a:gd name="connsiteY38" fmla="*/ 5034192 h 6858000"/>
              <a:gd name="connsiteX39" fmla="*/ 478744 w 1364418"/>
              <a:gd name="connsiteY39" fmla="*/ 4993030 h 6858000"/>
              <a:gd name="connsiteX40" fmla="*/ 485653 w 1364418"/>
              <a:gd name="connsiteY40" fmla="*/ 4946844 h 6858000"/>
              <a:gd name="connsiteX41" fmla="*/ 481509 w 1364418"/>
              <a:gd name="connsiteY41" fmla="*/ 4932692 h 6858000"/>
              <a:gd name="connsiteX42" fmla="*/ 496912 w 1364418"/>
              <a:gd name="connsiteY42" fmla="*/ 4858827 h 6858000"/>
              <a:gd name="connsiteX43" fmla="*/ 502815 w 1364418"/>
              <a:gd name="connsiteY43" fmla="*/ 4821170 h 6858000"/>
              <a:gd name="connsiteX44" fmla="*/ 507548 w 1364418"/>
              <a:gd name="connsiteY44" fmla="*/ 4780965 h 6858000"/>
              <a:gd name="connsiteX45" fmla="*/ 508841 w 1364418"/>
              <a:gd name="connsiteY45" fmla="*/ 4750867 h 6858000"/>
              <a:gd name="connsiteX46" fmla="*/ 506648 w 1364418"/>
              <a:gd name="connsiteY46" fmla="*/ 4690749 h 6858000"/>
              <a:gd name="connsiteX47" fmla="*/ 502128 w 1364418"/>
              <a:gd name="connsiteY47" fmla="*/ 4584173 h 6858000"/>
              <a:gd name="connsiteX48" fmla="*/ 497211 w 1364418"/>
              <a:gd name="connsiteY48" fmla="*/ 4444346 h 6858000"/>
              <a:gd name="connsiteX49" fmla="*/ 493776 w 1364418"/>
              <a:gd name="connsiteY49" fmla="*/ 4375228 h 6858000"/>
              <a:gd name="connsiteX50" fmla="*/ 474429 w 1364418"/>
              <a:gd name="connsiteY50" fmla="*/ 4214165 h 6858000"/>
              <a:gd name="connsiteX51" fmla="*/ 478502 w 1364418"/>
              <a:gd name="connsiteY51" fmla="*/ 4090296 h 6858000"/>
              <a:gd name="connsiteX52" fmla="*/ 463758 w 1364418"/>
              <a:gd name="connsiteY52" fmla="*/ 4033999 h 6858000"/>
              <a:gd name="connsiteX53" fmla="*/ 464907 w 1364418"/>
              <a:gd name="connsiteY53" fmla="*/ 4031933 h 6858000"/>
              <a:gd name="connsiteX54" fmla="*/ 463483 w 1364418"/>
              <a:gd name="connsiteY54" fmla="*/ 4013953 h 6858000"/>
              <a:gd name="connsiteX55" fmla="*/ 449778 w 1364418"/>
              <a:gd name="connsiteY55" fmla="*/ 3974753 h 6858000"/>
              <a:gd name="connsiteX56" fmla="*/ 451376 w 1364418"/>
              <a:gd name="connsiteY56" fmla="*/ 3969950 h 6858000"/>
              <a:gd name="connsiteX57" fmla="*/ 444798 w 1364418"/>
              <a:gd name="connsiteY57" fmla="*/ 3933779 h 6858000"/>
              <a:gd name="connsiteX58" fmla="*/ 446129 w 1364418"/>
              <a:gd name="connsiteY58" fmla="*/ 3933093 h 6858000"/>
              <a:gd name="connsiteX59" fmla="*/ 450483 w 1364418"/>
              <a:gd name="connsiteY59" fmla="*/ 3922082 h 6858000"/>
              <a:gd name="connsiteX60" fmla="*/ 455561 w 1364418"/>
              <a:gd name="connsiteY60" fmla="*/ 3901461 h 6858000"/>
              <a:gd name="connsiteX61" fmla="*/ 478155 w 1364418"/>
              <a:gd name="connsiteY61" fmla="*/ 3813873 h 6858000"/>
              <a:gd name="connsiteX62" fmla="*/ 477580 w 1364418"/>
              <a:gd name="connsiteY62" fmla="*/ 3806161 h 6858000"/>
              <a:gd name="connsiteX63" fmla="*/ 477887 w 1364418"/>
              <a:gd name="connsiteY63" fmla="*/ 3805957 h 6858000"/>
              <a:gd name="connsiteX64" fmla="*/ 477914 w 1364418"/>
              <a:gd name="connsiteY64" fmla="*/ 3797724 h 6858000"/>
              <a:gd name="connsiteX65" fmla="*/ 476529 w 1364418"/>
              <a:gd name="connsiteY65" fmla="*/ 3792098 h 6858000"/>
              <a:gd name="connsiteX66" fmla="*/ 475413 w 1364418"/>
              <a:gd name="connsiteY66" fmla="*/ 3777135 h 6858000"/>
              <a:gd name="connsiteX67" fmla="*/ 477146 w 1364418"/>
              <a:gd name="connsiteY67" fmla="*/ 3771656 h 6858000"/>
              <a:gd name="connsiteX68" fmla="*/ 480889 w 1364418"/>
              <a:gd name="connsiteY68" fmla="*/ 3769007 h 6858000"/>
              <a:gd name="connsiteX69" fmla="*/ 480355 w 1364418"/>
              <a:gd name="connsiteY69" fmla="*/ 3767709 h 6858000"/>
              <a:gd name="connsiteX70" fmla="*/ 489051 w 1364418"/>
              <a:gd name="connsiteY70" fmla="*/ 3738082 h 6858000"/>
              <a:gd name="connsiteX71" fmla="*/ 496397 w 1364418"/>
              <a:gd name="connsiteY71" fmla="*/ 3673397 h 6858000"/>
              <a:gd name="connsiteX72" fmla="*/ 495693 w 1364418"/>
              <a:gd name="connsiteY72" fmla="*/ 3637109 h 6858000"/>
              <a:gd name="connsiteX73" fmla="*/ 499136 w 1364418"/>
              <a:gd name="connsiteY73" fmla="*/ 3536883 h 6858000"/>
              <a:gd name="connsiteX74" fmla="*/ 506674 w 1364418"/>
              <a:gd name="connsiteY74" fmla="*/ 3435652 h 6858000"/>
              <a:gd name="connsiteX75" fmla="*/ 508345 w 1364418"/>
              <a:gd name="connsiteY75" fmla="*/ 3307769 h 6858000"/>
              <a:gd name="connsiteX76" fmla="*/ 525908 w 1364418"/>
              <a:gd name="connsiteY76" fmla="*/ 3250522 h 6858000"/>
              <a:gd name="connsiteX77" fmla="*/ 526333 w 1364418"/>
              <a:gd name="connsiteY77" fmla="*/ 3229163 h 6858000"/>
              <a:gd name="connsiteX78" fmla="*/ 528156 w 1364418"/>
              <a:gd name="connsiteY78" fmla="*/ 3217217 h 6858000"/>
              <a:gd name="connsiteX79" fmla="*/ 514991 w 1364418"/>
              <a:gd name="connsiteY79" fmla="*/ 3183755 h 6858000"/>
              <a:gd name="connsiteX80" fmla="*/ 515492 w 1364418"/>
              <a:gd name="connsiteY80" fmla="*/ 3178642 h 6858000"/>
              <a:gd name="connsiteX81" fmla="*/ 503092 w 1364418"/>
              <a:gd name="connsiteY81" fmla="*/ 3158586 h 6858000"/>
              <a:gd name="connsiteX82" fmla="*/ 488277 w 1364418"/>
              <a:gd name="connsiteY82" fmla="*/ 3129034 h 6858000"/>
              <a:gd name="connsiteX83" fmla="*/ 488942 w 1364418"/>
              <a:gd name="connsiteY83" fmla="*/ 3126682 h 6858000"/>
              <a:gd name="connsiteX84" fmla="*/ 479810 w 1364418"/>
              <a:gd name="connsiteY84" fmla="*/ 3114519 h 6858000"/>
              <a:gd name="connsiteX85" fmla="*/ 466419 w 1364418"/>
              <a:gd name="connsiteY85" fmla="*/ 3106272 h 6858000"/>
              <a:gd name="connsiteX86" fmla="*/ 439149 w 1364418"/>
              <a:gd name="connsiteY86" fmla="*/ 2958185 h 6858000"/>
              <a:gd name="connsiteX87" fmla="*/ 381763 w 1364418"/>
              <a:gd name="connsiteY87" fmla="*/ 2762989 h 6858000"/>
              <a:gd name="connsiteX88" fmla="*/ 330681 w 1364418"/>
              <a:gd name="connsiteY88" fmla="*/ 2554718 h 6858000"/>
              <a:gd name="connsiteX89" fmla="*/ 310775 w 1364418"/>
              <a:gd name="connsiteY89" fmla="*/ 2485734 h 6858000"/>
              <a:gd name="connsiteX90" fmla="*/ 301498 w 1364418"/>
              <a:gd name="connsiteY90" fmla="*/ 2447068 h 6858000"/>
              <a:gd name="connsiteX91" fmla="*/ 288459 w 1364418"/>
              <a:gd name="connsiteY91" fmla="*/ 2425819 h 6858000"/>
              <a:gd name="connsiteX92" fmla="*/ 294458 w 1364418"/>
              <a:gd name="connsiteY92" fmla="*/ 2402874 h 6858000"/>
              <a:gd name="connsiteX93" fmla="*/ 297070 w 1364418"/>
              <a:gd name="connsiteY93" fmla="*/ 2381443 h 6858000"/>
              <a:gd name="connsiteX94" fmla="*/ 273399 w 1364418"/>
              <a:gd name="connsiteY94" fmla="*/ 2261920 h 6858000"/>
              <a:gd name="connsiteX95" fmla="*/ 263286 w 1364418"/>
              <a:gd name="connsiteY95" fmla="*/ 2195378 h 6858000"/>
              <a:gd name="connsiteX96" fmla="*/ 247503 w 1364418"/>
              <a:gd name="connsiteY96" fmla="*/ 2155135 h 6858000"/>
              <a:gd name="connsiteX97" fmla="*/ 244961 w 1364418"/>
              <a:gd name="connsiteY97" fmla="*/ 2118008 h 6858000"/>
              <a:gd name="connsiteX98" fmla="*/ 245954 w 1364418"/>
              <a:gd name="connsiteY98" fmla="*/ 2050531 h 6858000"/>
              <a:gd name="connsiteX99" fmla="*/ 237760 w 1364418"/>
              <a:gd name="connsiteY99" fmla="*/ 1963269 h 6858000"/>
              <a:gd name="connsiteX100" fmla="*/ 218938 w 1364418"/>
              <a:gd name="connsiteY100" fmla="*/ 1906352 h 6858000"/>
              <a:gd name="connsiteX101" fmla="*/ 195495 w 1364418"/>
              <a:gd name="connsiteY101" fmla="*/ 1861531 h 6858000"/>
              <a:gd name="connsiteX102" fmla="*/ 149294 w 1364418"/>
              <a:gd name="connsiteY102" fmla="*/ 1732919 h 6858000"/>
              <a:gd name="connsiteX103" fmla="*/ 121605 w 1364418"/>
              <a:gd name="connsiteY103" fmla="*/ 1663540 h 6858000"/>
              <a:gd name="connsiteX104" fmla="*/ 120731 w 1364418"/>
              <a:gd name="connsiteY104" fmla="*/ 1615777 h 6858000"/>
              <a:gd name="connsiteX105" fmla="*/ 101526 w 1364418"/>
              <a:gd name="connsiteY105" fmla="*/ 1563678 h 6858000"/>
              <a:gd name="connsiteX106" fmla="*/ 114606 w 1364418"/>
              <a:gd name="connsiteY106" fmla="*/ 1519474 h 6858000"/>
              <a:gd name="connsiteX107" fmla="*/ 107348 w 1364418"/>
              <a:gd name="connsiteY107" fmla="*/ 1477995 h 6858000"/>
              <a:gd name="connsiteX108" fmla="*/ 93433 w 1364418"/>
              <a:gd name="connsiteY108" fmla="*/ 1373769 h 6858000"/>
              <a:gd name="connsiteX109" fmla="*/ 101740 w 1364418"/>
              <a:gd name="connsiteY109" fmla="*/ 1307086 h 6858000"/>
              <a:gd name="connsiteX110" fmla="*/ 102928 w 1364418"/>
              <a:gd name="connsiteY110" fmla="*/ 1189033 h 6858000"/>
              <a:gd name="connsiteX111" fmla="*/ 107613 w 1364418"/>
              <a:gd name="connsiteY111" fmla="*/ 1168288 h 6858000"/>
              <a:gd name="connsiteX112" fmla="*/ 99895 w 1364418"/>
              <a:gd name="connsiteY112" fmla="*/ 1142577 h 6858000"/>
              <a:gd name="connsiteX113" fmla="*/ 89201 w 1364418"/>
              <a:gd name="connsiteY113" fmla="*/ 1088484 h 6858000"/>
              <a:gd name="connsiteX114" fmla="*/ 77937 w 1364418"/>
              <a:gd name="connsiteY114" fmla="*/ 1016103 h 6858000"/>
              <a:gd name="connsiteX115" fmla="*/ 79393 w 1364418"/>
              <a:gd name="connsiteY115" fmla="*/ 954054 h 6858000"/>
              <a:gd name="connsiteX116" fmla="*/ 90309 w 1364418"/>
              <a:gd name="connsiteY116" fmla="*/ 921368 h 6858000"/>
              <a:gd name="connsiteX117" fmla="*/ 74258 w 1364418"/>
              <a:gd name="connsiteY117" fmla="*/ 896999 h 6858000"/>
              <a:gd name="connsiteX118" fmla="*/ 43666 w 1364418"/>
              <a:gd name="connsiteY118" fmla="*/ 821517 h 6858000"/>
              <a:gd name="connsiteX119" fmla="*/ 22616 w 1364418"/>
              <a:gd name="connsiteY119" fmla="*/ 751353 h 6858000"/>
              <a:gd name="connsiteX120" fmla="*/ 22174 w 1364418"/>
              <a:gd name="connsiteY120" fmla="*/ 721230 h 6858000"/>
              <a:gd name="connsiteX121" fmla="*/ 7845 w 1364418"/>
              <a:gd name="connsiteY121" fmla="*/ 681659 h 6858000"/>
              <a:gd name="connsiteX122" fmla="*/ 31306 w 1364418"/>
              <a:gd name="connsiteY122" fmla="*/ 619315 h 6858000"/>
              <a:gd name="connsiteX123" fmla="*/ 15184 w 1364418"/>
              <a:gd name="connsiteY123" fmla="*/ 585934 h 6858000"/>
              <a:gd name="connsiteX124" fmla="*/ 22258 w 1364418"/>
              <a:gd name="connsiteY124" fmla="*/ 538948 h 6858000"/>
              <a:gd name="connsiteX125" fmla="*/ 26166 w 1364418"/>
              <a:gd name="connsiteY125" fmla="*/ 525163 h 6858000"/>
              <a:gd name="connsiteX126" fmla="*/ 52290 w 1364418"/>
              <a:gd name="connsiteY126" fmla="*/ 446567 h 6858000"/>
              <a:gd name="connsiteX127" fmla="*/ 51538 w 1364418"/>
              <a:gd name="connsiteY127" fmla="*/ 393828 h 6858000"/>
              <a:gd name="connsiteX128" fmla="*/ 51368 w 1364418"/>
              <a:gd name="connsiteY128" fmla="*/ 353137 h 6858000"/>
              <a:gd name="connsiteX129" fmla="*/ 55970 w 1364418"/>
              <a:gd name="connsiteY129" fmla="*/ 321428 h 6858000"/>
              <a:gd name="connsiteX130" fmla="*/ 57061 w 1364418"/>
              <a:gd name="connsiteY130" fmla="*/ 275771 h 6858000"/>
              <a:gd name="connsiteX131" fmla="*/ 74088 w 1364418"/>
              <a:gd name="connsiteY131" fmla="*/ 212860 h 6858000"/>
              <a:gd name="connsiteX132" fmla="*/ 65798 w 1364418"/>
              <a:gd name="connsiteY132" fmla="*/ 144983 h 6858000"/>
              <a:gd name="connsiteX133" fmla="*/ 78082 w 1364418"/>
              <a:gd name="connsiteY133" fmla="*/ 55288 h 6858000"/>
              <a:gd name="connsiteX134" fmla="*/ 37636 w 1364418"/>
              <a:gd name="connsiteY134"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293648 w 1364418"/>
              <a:gd name="connsiteY10" fmla="*/ 6334727 h 6858000"/>
              <a:gd name="connsiteX11" fmla="*/ 278227 w 1364418"/>
              <a:gd name="connsiteY11" fmla="*/ 6280046 h 6858000"/>
              <a:gd name="connsiteX12" fmla="*/ 288000 w 1364418"/>
              <a:gd name="connsiteY12" fmla="*/ 6252834 h 6858000"/>
              <a:gd name="connsiteX13" fmla="*/ 265992 w 1364418"/>
              <a:gd name="connsiteY13" fmla="*/ 6202459 h 6858000"/>
              <a:gd name="connsiteX14" fmla="*/ 264790 w 1364418"/>
              <a:gd name="connsiteY14" fmla="*/ 6153037 h 6858000"/>
              <a:gd name="connsiteX15" fmla="*/ 280205 w 1364418"/>
              <a:gd name="connsiteY15" fmla="*/ 6078132 h 6858000"/>
              <a:gd name="connsiteX16" fmla="*/ 267592 w 1364418"/>
              <a:gd name="connsiteY16" fmla="*/ 6028119 h 6858000"/>
              <a:gd name="connsiteX17" fmla="*/ 252821 w 1364418"/>
              <a:gd name="connsiteY17" fmla="*/ 5926735 h 6858000"/>
              <a:gd name="connsiteX18" fmla="*/ 302333 w 1364418"/>
              <a:gd name="connsiteY18" fmla="*/ 5712857 h 6858000"/>
              <a:gd name="connsiteX19" fmla="*/ 332131 w 1364418"/>
              <a:gd name="connsiteY19" fmla="*/ 5660491 h 6858000"/>
              <a:gd name="connsiteX20" fmla="*/ 341254 w 1364418"/>
              <a:gd name="connsiteY20" fmla="*/ 5563435 h 6858000"/>
              <a:gd name="connsiteX21" fmla="*/ 368130 w 1364418"/>
              <a:gd name="connsiteY21" fmla="*/ 5437125 h 6858000"/>
              <a:gd name="connsiteX22" fmla="*/ 381698 w 1364418"/>
              <a:gd name="connsiteY22" fmla="*/ 5396260 h 6858000"/>
              <a:gd name="connsiteX23" fmla="*/ 397679 w 1364418"/>
              <a:gd name="connsiteY23" fmla="*/ 5330009 h 6858000"/>
              <a:gd name="connsiteX24" fmla="*/ 431172 w 1364418"/>
              <a:gd name="connsiteY24" fmla="*/ 5273739 h 6858000"/>
              <a:gd name="connsiteX25" fmla="*/ 440771 w 1364418"/>
              <a:gd name="connsiteY25" fmla="*/ 5241779 h 6858000"/>
              <a:gd name="connsiteX26" fmla="*/ 451997 w 1364418"/>
              <a:gd name="connsiteY26" fmla="*/ 5225268 h 6858000"/>
              <a:gd name="connsiteX27" fmla="*/ 453017 w 1364418"/>
              <a:gd name="connsiteY27" fmla="*/ 5217684 h 6858000"/>
              <a:gd name="connsiteX28" fmla="*/ 460358 w 1364418"/>
              <a:gd name="connsiteY28" fmla="*/ 5193377 h 6858000"/>
              <a:gd name="connsiteX29" fmla="*/ 463661 w 1364418"/>
              <a:gd name="connsiteY29" fmla="*/ 5179288 h 6858000"/>
              <a:gd name="connsiteX30" fmla="*/ 464645 w 1364418"/>
              <a:gd name="connsiteY30" fmla="*/ 5173621 h 6858000"/>
              <a:gd name="connsiteX31" fmla="*/ 460279 w 1364418"/>
              <a:gd name="connsiteY31" fmla="*/ 5159961 h 6858000"/>
              <a:gd name="connsiteX32" fmla="*/ 466956 w 1364418"/>
              <a:gd name="connsiteY32" fmla="*/ 5144295 h 6858000"/>
              <a:gd name="connsiteX33" fmla="*/ 463889 w 1364418"/>
              <a:gd name="connsiteY33" fmla="*/ 5125185 h 6858000"/>
              <a:gd name="connsiteX34" fmla="*/ 470719 w 1364418"/>
              <a:gd name="connsiteY34" fmla="*/ 5121884 h 6858000"/>
              <a:gd name="connsiteX35" fmla="*/ 477755 w 1364418"/>
              <a:gd name="connsiteY35" fmla="*/ 5067850 h 6858000"/>
              <a:gd name="connsiteX36" fmla="*/ 480486 w 1364418"/>
              <a:gd name="connsiteY36" fmla="*/ 5060861 h 6858000"/>
              <a:gd name="connsiteX37" fmla="*/ 477190 w 1364418"/>
              <a:gd name="connsiteY37" fmla="*/ 5034192 h 6858000"/>
              <a:gd name="connsiteX38" fmla="*/ 478744 w 1364418"/>
              <a:gd name="connsiteY38" fmla="*/ 4993030 h 6858000"/>
              <a:gd name="connsiteX39" fmla="*/ 485653 w 1364418"/>
              <a:gd name="connsiteY39" fmla="*/ 4946844 h 6858000"/>
              <a:gd name="connsiteX40" fmla="*/ 481509 w 1364418"/>
              <a:gd name="connsiteY40" fmla="*/ 4932692 h 6858000"/>
              <a:gd name="connsiteX41" fmla="*/ 496912 w 1364418"/>
              <a:gd name="connsiteY41" fmla="*/ 4858827 h 6858000"/>
              <a:gd name="connsiteX42" fmla="*/ 502815 w 1364418"/>
              <a:gd name="connsiteY42" fmla="*/ 4821170 h 6858000"/>
              <a:gd name="connsiteX43" fmla="*/ 507548 w 1364418"/>
              <a:gd name="connsiteY43" fmla="*/ 4780965 h 6858000"/>
              <a:gd name="connsiteX44" fmla="*/ 508841 w 1364418"/>
              <a:gd name="connsiteY44" fmla="*/ 4750867 h 6858000"/>
              <a:gd name="connsiteX45" fmla="*/ 506648 w 1364418"/>
              <a:gd name="connsiteY45" fmla="*/ 4690749 h 6858000"/>
              <a:gd name="connsiteX46" fmla="*/ 502128 w 1364418"/>
              <a:gd name="connsiteY46" fmla="*/ 4584173 h 6858000"/>
              <a:gd name="connsiteX47" fmla="*/ 497211 w 1364418"/>
              <a:gd name="connsiteY47" fmla="*/ 4444346 h 6858000"/>
              <a:gd name="connsiteX48" fmla="*/ 493776 w 1364418"/>
              <a:gd name="connsiteY48" fmla="*/ 4375228 h 6858000"/>
              <a:gd name="connsiteX49" fmla="*/ 474429 w 1364418"/>
              <a:gd name="connsiteY49" fmla="*/ 4214165 h 6858000"/>
              <a:gd name="connsiteX50" fmla="*/ 478502 w 1364418"/>
              <a:gd name="connsiteY50" fmla="*/ 4090296 h 6858000"/>
              <a:gd name="connsiteX51" fmla="*/ 463758 w 1364418"/>
              <a:gd name="connsiteY51" fmla="*/ 4033999 h 6858000"/>
              <a:gd name="connsiteX52" fmla="*/ 464907 w 1364418"/>
              <a:gd name="connsiteY52" fmla="*/ 4031933 h 6858000"/>
              <a:gd name="connsiteX53" fmla="*/ 463483 w 1364418"/>
              <a:gd name="connsiteY53" fmla="*/ 4013953 h 6858000"/>
              <a:gd name="connsiteX54" fmla="*/ 449778 w 1364418"/>
              <a:gd name="connsiteY54" fmla="*/ 3974753 h 6858000"/>
              <a:gd name="connsiteX55" fmla="*/ 451376 w 1364418"/>
              <a:gd name="connsiteY55" fmla="*/ 3969950 h 6858000"/>
              <a:gd name="connsiteX56" fmla="*/ 444798 w 1364418"/>
              <a:gd name="connsiteY56" fmla="*/ 3933779 h 6858000"/>
              <a:gd name="connsiteX57" fmla="*/ 446129 w 1364418"/>
              <a:gd name="connsiteY57" fmla="*/ 3933093 h 6858000"/>
              <a:gd name="connsiteX58" fmla="*/ 450483 w 1364418"/>
              <a:gd name="connsiteY58" fmla="*/ 3922082 h 6858000"/>
              <a:gd name="connsiteX59" fmla="*/ 455561 w 1364418"/>
              <a:gd name="connsiteY59" fmla="*/ 3901461 h 6858000"/>
              <a:gd name="connsiteX60" fmla="*/ 478155 w 1364418"/>
              <a:gd name="connsiteY60" fmla="*/ 3813873 h 6858000"/>
              <a:gd name="connsiteX61" fmla="*/ 477580 w 1364418"/>
              <a:gd name="connsiteY61" fmla="*/ 3806161 h 6858000"/>
              <a:gd name="connsiteX62" fmla="*/ 477887 w 1364418"/>
              <a:gd name="connsiteY62" fmla="*/ 3805957 h 6858000"/>
              <a:gd name="connsiteX63" fmla="*/ 477914 w 1364418"/>
              <a:gd name="connsiteY63" fmla="*/ 3797724 h 6858000"/>
              <a:gd name="connsiteX64" fmla="*/ 476529 w 1364418"/>
              <a:gd name="connsiteY64" fmla="*/ 3792098 h 6858000"/>
              <a:gd name="connsiteX65" fmla="*/ 475413 w 1364418"/>
              <a:gd name="connsiteY65" fmla="*/ 3777135 h 6858000"/>
              <a:gd name="connsiteX66" fmla="*/ 477146 w 1364418"/>
              <a:gd name="connsiteY66" fmla="*/ 3771656 h 6858000"/>
              <a:gd name="connsiteX67" fmla="*/ 480889 w 1364418"/>
              <a:gd name="connsiteY67" fmla="*/ 3769007 h 6858000"/>
              <a:gd name="connsiteX68" fmla="*/ 480355 w 1364418"/>
              <a:gd name="connsiteY68" fmla="*/ 3767709 h 6858000"/>
              <a:gd name="connsiteX69" fmla="*/ 489051 w 1364418"/>
              <a:gd name="connsiteY69" fmla="*/ 3738082 h 6858000"/>
              <a:gd name="connsiteX70" fmla="*/ 496397 w 1364418"/>
              <a:gd name="connsiteY70" fmla="*/ 3673397 h 6858000"/>
              <a:gd name="connsiteX71" fmla="*/ 495693 w 1364418"/>
              <a:gd name="connsiteY71" fmla="*/ 3637109 h 6858000"/>
              <a:gd name="connsiteX72" fmla="*/ 499136 w 1364418"/>
              <a:gd name="connsiteY72" fmla="*/ 3536883 h 6858000"/>
              <a:gd name="connsiteX73" fmla="*/ 506674 w 1364418"/>
              <a:gd name="connsiteY73" fmla="*/ 3435652 h 6858000"/>
              <a:gd name="connsiteX74" fmla="*/ 508345 w 1364418"/>
              <a:gd name="connsiteY74" fmla="*/ 3307769 h 6858000"/>
              <a:gd name="connsiteX75" fmla="*/ 525908 w 1364418"/>
              <a:gd name="connsiteY75" fmla="*/ 3250522 h 6858000"/>
              <a:gd name="connsiteX76" fmla="*/ 526333 w 1364418"/>
              <a:gd name="connsiteY76" fmla="*/ 3229163 h 6858000"/>
              <a:gd name="connsiteX77" fmla="*/ 528156 w 1364418"/>
              <a:gd name="connsiteY77" fmla="*/ 3217217 h 6858000"/>
              <a:gd name="connsiteX78" fmla="*/ 514991 w 1364418"/>
              <a:gd name="connsiteY78" fmla="*/ 3183755 h 6858000"/>
              <a:gd name="connsiteX79" fmla="*/ 515492 w 1364418"/>
              <a:gd name="connsiteY79" fmla="*/ 3178642 h 6858000"/>
              <a:gd name="connsiteX80" fmla="*/ 503092 w 1364418"/>
              <a:gd name="connsiteY80" fmla="*/ 3158586 h 6858000"/>
              <a:gd name="connsiteX81" fmla="*/ 488277 w 1364418"/>
              <a:gd name="connsiteY81" fmla="*/ 3129034 h 6858000"/>
              <a:gd name="connsiteX82" fmla="*/ 488942 w 1364418"/>
              <a:gd name="connsiteY82" fmla="*/ 3126682 h 6858000"/>
              <a:gd name="connsiteX83" fmla="*/ 479810 w 1364418"/>
              <a:gd name="connsiteY83" fmla="*/ 3114519 h 6858000"/>
              <a:gd name="connsiteX84" fmla="*/ 466419 w 1364418"/>
              <a:gd name="connsiteY84" fmla="*/ 3106272 h 6858000"/>
              <a:gd name="connsiteX85" fmla="*/ 439149 w 1364418"/>
              <a:gd name="connsiteY85" fmla="*/ 2958185 h 6858000"/>
              <a:gd name="connsiteX86" fmla="*/ 381763 w 1364418"/>
              <a:gd name="connsiteY86" fmla="*/ 2762989 h 6858000"/>
              <a:gd name="connsiteX87" fmla="*/ 330681 w 1364418"/>
              <a:gd name="connsiteY87" fmla="*/ 2554718 h 6858000"/>
              <a:gd name="connsiteX88" fmla="*/ 310775 w 1364418"/>
              <a:gd name="connsiteY88" fmla="*/ 2485734 h 6858000"/>
              <a:gd name="connsiteX89" fmla="*/ 301498 w 1364418"/>
              <a:gd name="connsiteY89" fmla="*/ 2447068 h 6858000"/>
              <a:gd name="connsiteX90" fmla="*/ 288459 w 1364418"/>
              <a:gd name="connsiteY90" fmla="*/ 2425819 h 6858000"/>
              <a:gd name="connsiteX91" fmla="*/ 294458 w 1364418"/>
              <a:gd name="connsiteY91" fmla="*/ 2402874 h 6858000"/>
              <a:gd name="connsiteX92" fmla="*/ 297070 w 1364418"/>
              <a:gd name="connsiteY92" fmla="*/ 2381443 h 6858000"/>
              <a:gd name="connsiteX93" fmla="*/ 273399 w 1364418"/>
              <a:gd name="connsiteY93" fmla="*/ 2261920 h 6858000"/>
              <a:gd name="connsiteX94" fmla="*/ 263286 w 1364418"/>
              <a:gd name="connsiteY94" fmla="*/ 2195378 h 6858000"/>
              <a:gd name="connsiteX95" fmla="*/ 247503 w 1364418"/>
              <a:gd name="connsiteY95" fmla="*/ 2155135 h 6858000"/>
              <a:gd name="connsiteX96" fmla="*/ 244961 w 1364418"/>
              <a:gd name="connsiteY96" fmla="*/ 2118008 h 6858000"/>
              <a:gd name="connsiteX97" fmla="*/ 245954 w 1364418"/>
              <a:gd name="connsiteY97" fmla="*/ 2050531 h 6858000"/>
              <a:gd name="connsiteX98" fmla="*/ 237760 w 1364418"/>
              <a:gd name="connsiteY98" fmla="*/ 1963269 h 6858000"/>
              <a:gd name="connsiteX99" fmla="*/ 218938 w 1364418"/>
              <a:gd name="connsiteY99" fmla="*/ 1906352 h 6858000"/>
              <a:gd name="connsiteX100" fmla="*/ 195495 w 1364418"/>
              <a:gd name="connsiteY100" fmla="*/ 1861531 h 6858000"/>
              <a:gd name="connsiteX101" fmla="*/ 149294 w 1364418"/>
              <a:gd name="connsiteY101" fmla="*/ 1732919 h 6858000"/>
              <a:gd name="connsiteX102" fmla="*/ 121605 w 1364418"/>
              <a:gd name="connsiteY102" fmla="*/ 1663540 h 6858000"/>
              <a:gd name="connsiteX103" fmla="*/ 120731 w 1364418"/>
              <a:gd name="connsiteY103" fmla="*/ 1615777 h 6858000"/>
              <a:gd name="connsiteX104" fmla="*/ 101526 w 1364418"/>
              <a:gd name="connsiteY104" fmla="*/ 1563678 h 6858000"/>
              <a:gd name="connsiteX105" fmla="*/ 114606 w 1364418"/>
              <a:gd name="connsiteY105" fmla="*/ 1519474 h 6858000"/>
              <a:gd name="connsiteX106" fmla="*/ 107348 w 1364418"/>
              <a:gd name="connsiteY106" fmla="*/ 1477995 h 6858000"/>
              <a:gd name="connsiteX107" fmla="*/ 93433 w 1364418"/>
              <a:gd name="connsiteY107" fmla="*/ 1373769 h 6858000"/>
              <a:gd name="connsiteX108" fmla="*/ 101740 w 1364418"/>
              <a:gd name="connsiteY108" fmla="*/ 1307086 h 6858000"/>
              <a:gd name="connsiteX109" fmla="*/ 102928 w 1364418"/>
              <a:gd name="connsiteY109" fmla="*/ 1189033 h 6858000"/>
              <a:gd name="connsiteX110" fmla="*/ 107613 w 1364418"/>
              <a:gd name="connsiteY110" fmla="*/ 1168288 h 6858000"/>
              <a:gd name="connsiteX111" fmla="*/ 99895 w 1364418"/>
              <a:gd name="connsiteY111" fmla="*/ 1142577 h 6858000"/>
              <a:gd name="connsiteX112" fmla="*/ 89201 w 1364418"/>
              <a:gd name="connsiteY112" fmla="*/ 1088484 h 6858000"/>
              <a:gd name="connsiteX113" fmla="*/ 77937 w 1364418"/>
              <a:gd name="connsiteY113" fmla="*/ 1016103 h 6858000"/>
              <a:gd name="connsiteX114" fmla="*/ 79393 w 1364418"/>
              <a:gd name="connsiteY114" fmla="*/ 954054 h 6858000"/>
              <a:gd name="connsiteX115" fmla="*/ 90309 w 1364418"/>
              <a:gd name="connsiteY115" fmla="*/ 921368 h 6858000"/>
              <a:gd name="connsiteX116" fmla="*/ 74258 w 1364418"/>
              <a:gd name="connsiteY116" fmla="*/ 896999 h 6858000"/>
              <a:gd name="connsiteX117" fmla="*/ 43666 w 1364418"/>
              <a:gd name="connsiteY117" fmla="*/ 821517 h 6858000"/>
              <a:gd name="connsiteX118" fmla="*/ 22616 w 1364418"/>
              <a:gd name="connsiteY118" fmla="*/ 751353 h 6858000"/>
              <a:gd name="connsiteX119" fmla="*/ 22174 w 1364418"/>
              <a:gd name="connsiteY119" fmla="*/ 721230 h 6858000"/>
              <a:gd name="connsiteX120" fmla="*/ 7845 w 1364418"/>
              <a:gd name="connsiteY120" fmla="*/ 681659 h 6858000"/>
              <a:gd name="connsiteX121" fmla="*/ 31306 w 1364418"/>
              <a:gd name="connsiteY121" fmla="*/ 619315 h 6858000"/>
              <a:gd name="connsiteX122" fmla="*/ 15184 w 1364418"/>
              <a:gd name="connsiteY122" fmla="*/ 585934 h 6858000"/>
              <a:gd name="connsiteX123" fmla="*/ 22258 w 1364418"/>
              <a:gd name="connsiteY123" fmla="*/ 538948 h 6858000"/>
              <a:gd name="connsiteX124" fmla="*/ 26166 w 1364418"/>
              <a:gd name="connsiteY124" fmla="*/ 525163 h 6858000"/>
              <a:gd name="connsiteX125" fmla="*/ 52290 w 1364418"/>
              <a:gd name="connsiteY125" fmla="*/ 446567 h 6858000"/>
              <a:gd name="connsiteX126" fmla="*/ 51538 w 1364418"/>
              <a:gd name="connsiteY126" fmla="*/ 393828 h 6858000"/>
              <a:gd name="connsiteX127" fmla="*/ 51368 w 1364418"/>
              <a:gd name="connsiteY127" fmla="*/ 353137 h 6858000"/>
              <a:gd name="connsiteX128" fmla="*/ 55970 w 1364418"/>
              <a:gd name="connsiteY128" fmla="*/ 321428 h 6858000"/>
              <a:gd name="connsiteX129" fmla="*/ 57061 w 1364418"/>
              <a:gd name="connsiteY129" fmla="*/ 275771 h 6858000"/>
              <a:gd name="connsiteX130" fmla="*/ 74088 w 1364418"/>
              <a:gd name="connsiteY130" fmla="*/ 212860 h 6858000"/>
              <a:gd name="connsiteX131" fmla="*/ 65798 w 1364418"/>
              <a:gd name="connsiteY131" fmla="*/ 144983 h 6858000"/>
              <a:gd name="connsiteX132" fmla="*/ 78082 w 1364418"/>
              <a:gd name="connsiteY132" fmla="*/ 55288 h 6858000"/>
              <a:gd name="connsiteX133" fmla="*/ 37636 w 1364418"/>
              <a:gd name="connsiteY133"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4 w 1364418"/>
              <a:gd name="connsiteY4" fmla="*/ 6832113 h 6858000"/>
              <a:gd name="connsiteX5" fmla="*/ 209564 w 1364418"/>
              <a:gd name="connsiteY5" fmla="*/ 6777899 h 6858000"/>
              <a:gd name="connsiteX6" fmla="*/ 240339 w 1364418"/>
              <a:gd name="connsiteY6" fmla="*/ 6711686 h 6858000"/>
              <a:gd name="connsiteX7" fmla="*/ 286686 w 1364418"/>
              <a:gd name="connsiteY7" fmla="*/ 6664994 h 6858000"/>
              <a:gd name="connsiteX8" fmla="*/ 339152 w 1364418"/>
              <a:gd name="connsiteY8" fmla="*/ 6471804 h 6858000"/>
              <a:gd name="connsiteX9" fmla="*/ 334570 w 1364418"/>
              <a:gd name="connsiteY9" fmla="*/ 6389835 h 6858000"/>
              <a:gd name="connsiteX10" fmla="*/ 317792 w 1364418"/>
              <a:gd name="connsiteY10" fmla="*/ 6324679 h 6858000"/>
              <a:gd name="connsiteX11" fmla="*/ 278227 w 1364418"/>
              <a:gd name="connsiteY11" fmla="*/ 6280046 h 6858000"/>
              <a:gd name="connsiteX12" fmla="*/ 288000 w 1364418"/>
              <a:gd name="connsiteY12" fmla="*/ 6252834 h 6858000"/>
              <a:gd name="connsiteX13" fmla="*/ 265992 w 1364418"/>
              <a:gd name="connsiteY13" fmla="*/ 6202459 h 6858000"/>
              <a:gd name="connsiteX14" fmla="*/ 264790 w 1364418"/>
              <a:gd name="connsiteY14" fmla="*/ 6153037 h 6858000"/>
              <a:gd name="connsiteX15" fmla="*/ 280205 w 1364418"/>
              <a:gd name="connsiteY15" fmla="*/ 6078132 h 6858000"/>
              <a:gd name="connsiteX16" fmla="*/ 267592 w 1364418"/>
              <a:gd name="connsiteY16" fmla="*/ 6028119 h 6858000"/>
              <a:gd name="connsiteX17" fmla="*/ 252821 w 1364418"/>
              <a:gd name="connsiteY17" fmla="*/ 5926735 h 6858000"/>
              <a:gd name="connsiteX18" fmla="*/ 302333 w 1364418"/>
              <a:gd name="connsiteY18" fmla="*/ 5712857 h 6858000"/>
              <a:gd name="connsiteX19" fmla="*/ 332131 w 1364418"/>
              <a:gd name="connsiteY19" fmla="*/ 5660491 h 6858000"/>
              <a:gd name="connsiteX20" fmla="*/ 341254 w 1364418"/>
              <a:gd name="connsiteY20" fmla="*/ 5563435 h 6858000"/>
              <a:gd name="connsiteX21" fmla="*/ 368130 w 1364418"/>
              <a:gd name="connsiteY21" fmla="*/ 5437125 h 6858000"/>
              <a:gd name="connsiteX22" fmla="*/ 381698 w 1364418"/>
              <a:gd name="connsiteY22" fmla="*/ 5396260 h 6858000"/>
              <a:gd name="connsiteX23" fmla="*/ 397679 w 1364418"/>
              <a:gd name="connsiteY23" fmla="*/ 5330009 h 6858000"/>
              <a:gd name="connsiteX24" fmla="*/ 431172 w 1364418"/>
              <a:gd name="connsiteY24" fmla="*/ 5273739 h 6858000"/>
              <a:gd name="connsiteX25" fmla="*/ 440771 w 1364418"/>
              <a:gd name="connsiteY25" fmla="*/ 5241779 h 6858000"/>
              <a:gd name="connsiteX26" fmla="*/ 451997 w 1364418"/>
              <a:gd name="connsiteY26" fmla="*/ 5225268 h 6858000"/>
              <a:gd name="connsiteX27" fmla="*/ 453017 w 1364418"/>
              <a:gd name="connsiteY27" fmla="*/ 5217684 h 6858000"/>
              <a:gd name="connsiteX28" fmla="*/ 460358 w 1364418"/>
              <a:gd name="connsiteY28" fmla="*/ 5193377 h 6858000"/>
              <a:gd name="connsiteX29" fmla="*/ 463661 w 1364418"/>
              <a:gd name="connsiteY29" fmla="*/ 5179288 h 6858000"/>
              <a:gd name="connsiteX30" fmla="*/ 464645 w 1364418"/>
              <a:gd name="connsiteY30" fmla="*/ 5173621 h 6858000"/>
              <a:gd name="connsiteX31" fmla="*/ 460279 w 1364418"/>
              <a:gd name="connsiteY31" fmla="*/ 5159961 h 6858000"/>
              <a:gd name="connsiteX32" fmla="*/ 466956 w 1364418"/>
              <a:gd name="connsiteY32" fmla="*/ 5144295 h 6858000"/>
              <a:gd name="connsiteX33" fmla="*/ 463889 w 1364418"/>
              <a:gd name="connsiteY33" fmla="*/ 5125185 h 6858000"/>
              <a:gd name="connsiteX34" fmla="*/ 470719 w 1364418"/>
              <a:gd name="connsiteY34" fmla="*/ 5121884 h 6858000"/>
              <a:gd name="connsiteX35" fmla="*/ 477755 w 1364418"/>
              <a:gd name="connsiteY35" fmla="*/ 5067850 h 6858000"/>
              <a:gd name="connsiteX36" fmla="*/ 480486 w 1364418"/>
              <a:gd name="connsiteY36" fmla="*/ 5060861 h 6858000"/>
              <a:gd name="connsiteX37" fmla="*/ 477190 w 1364418"/>
              <a:gd name="connsiteY37" fmla="*/ 5034192 h 6858000"/>
              <a:gd name="connsiteX38" fmla="*/ 478744 w 1364418"/>
              <a:gd name="connsiteY38" fmla="*/ 4993030 h 6858000"/>
              <a:gd name="connsiteX39" fmla="*/ 485653 w 1364418"/>
              <a:gd name="connsiteY39" fmla="*/ 4946844 h 6858000"/>
              <a:gd name="connsiteX40" fmla="*/ 481509 w 1364418"/>
              <a:gd name="connsiteY40" fmla="*/ 4932692 h 6858000"/>
              <a:gd name="connsiteX41" fmla="*/ 496912 w 1364418"/>
              <a:gd name="connsiteY41" fmla="*/ 4858827 h 6858000"/>
              <a:gd name="connsiteX42" fmla="*/ 502815 w 1364418"/>
              <a:gd name="connsiteY42" fmla="*/ 4821170 h 6858000"/>
              <a:gd name="connsiteX43" fmla="*/ 507548 w 1364418"/>
              <a:gd name="connsiteY43" fmla="*/ 4780965 h 6858000"/>
              <a:gd name="connsiteX44" fmla="*/ 508841 w 1364418"/>
              <a:gd name="connsiteY44" fmla="*/ 4750867 h 6858000"/>
              <a:gd name="connsiteX45" fmla="*/ 506648 w 1364418"/>
              <a:gd name="connsiteY45" fmla="*/ 4690749 h 6858000"/>
              <a:gd name="connsiteX46" fmla="*/ 502128 w 1364418"/>
              <a:gd name="connsiteY46" fmla="*/ 4584173 h 6858000"/>
              <a:gd name="connsiteX47" fmla="*/ 497211 w 1364418"/>
              <a:gd name="connsiteY47" fmla="*/ 4444346 h 6858000"/>
              <a:gd name="connsiteX48" fmla="*/ 493776 w 1364418"/>
              <a:gd name="connsiteY48" fmla="*/ 4375228 h 6858000"/>
              <a:gd name="connsiteX49" fmla="*/ 474429 w 1364418"/>
              <a:gd name="connsiteY49" fmla="*/ 4214165 h 6858000"/>
              <a:gd name="connsiteX50" fmla="*/ 478502 w 1364418"/>
              <a:gd name="connsiteY50" fmla="*/ 4090296 h 6858000"/>
              <a:gd name="connsiteX51" fmla="*/ 463758 w 1364418"/>
              <a:gd name="connsiteY51" fmla="*/ 4033999 h 6858000"/>
              <a:gd name="connsiteX52" fmla="*/ 464907 w 1364418"/>
              <a:gd name="connsiteY52" fmla="*/ 4031933 h 6858000"/>
              <a:gd name="connsiteX53" fmla="*/ 463483 w 1364418"/>
              <a:gd name="connsiteY53" fmla="*/ 4013953 h 6858000"/>
              <a:gd name="connsiteX54" fmla="*/ 449778 w 1364418"/>
              <a:gd name="connsiteY54" fmla="*/ 3974753 h 6858000"/>
              <a:gd name="connsiteX55" fmla="*/ 451376 w 1364418"/>
              <a:gd name="connsiteY55" fmla="*/ 3969950 h 6858000"/>
              <a:gd name="connsiteX56" fmla="*/ 444798 w 1364418"/>
              <a:gd name="connsiteY56" fmla="*/ 3933779 h 6858000"/>
              <a:gd name="connsiteX57" fmla="*/ 446129 w 1364418"/>
              <a:gd name="connsiteY57" fmla="*/ 3933093 h 6858000"/>
              <a:gd name="connsiteX58" fmla="*/ 450483 w 1364418"/>
              <a:gd name="connsiteY58" fmla="*/ 3922082 h 6858000"/>
              <a:gd name="connsiteX59" fmla="*/ 455561 w 1364418"/>
              <a:gd name="connsiteY59" fmla="*/ 3901461 h 6858000"/>
              <a:gd name="connsiteX60" fmla="*/ 478155 w 1364418"/>
              <a:gd name="connsiteY60" fmla="*/ 3813873 h 6858000"/>
              <a:gd name="connsiteX61" fmla="*/ 477580 w 1364418"/>
              <a:gd name="connsiteY61" fmla="*/ 3806161 h 6858000"/>
              <a:gd name="connsiteX62" fmla="*/ 477887 w 1364418"/>
              <a:gd name="connsiteY62" fmla="*/ 3805957 h 6858000"/>
              <a:gd name="connsiteX63" fmla="*/ 477914 w 1364418"/>
              <a:gd name="connsiteY63" fmla="*/ 3797724 h 6858000"/>
              <a:gd name="connsiteX64" fmla="*/ 476529 w 1364418"/>
              <a:gd name="connsiteY64" fmla="*/ 3792098 h 6858000"/>
              <a:gd name="connsiteX65" fmla="*/ 475413 w 1364418"/>
              <a:gd name="connsiteY65" fmla="*/ 3777135 h 6858000"/>
              <a:gd name="connsiteX66" fmla="*/ 477146 w 1364418"/>
              <a:gd name="connsiteY66" fmla="*/ 3771656 h 6858000"/>
              <a:gd name="connsiteX67" fmla="*/ 480889 w 1364418"/>
              <a:gd name="connsiteY67" fmla="*/ 3769007 h 6858000"/>
              <a:gd name="connsiteX68" fmla="*/ 480355 w 1364418"/>
              <a:gd name="connsiteY68" fmla="*/ 3767709 h 6858000"/>
              <a:gd name="connsiteX69" fmla="*/ 489051 w 1364418"/>
              <a:gd name="connsiteY69" fmla="*/ 3738082 h 6858000"/>
              <a:gd name="connsiteX70" fmla="*/ 496397 w 1364418"/>
              <a:gd name="connsiteY70" fmla="*/ 3673397 h 6858000"/>
              <a:gd name="connsiteX71" fmla="*/ 495693 w 1364418"/>
              <a:gd name="connsiteY71" fmla="*/ 3637109 h 6858000"/>
              <a:gd name="connsiteX72" fmla="*/ 499136 w 1364418"/>
              <a:gd name="connsiteY72" fmla="*/ 3536883 h 6858000"/>
              <a:gd name="connsiteX73" fmla="*/ 506674 w 1364418"/>
              <a:gd name="connsiteY73" fmla="*/ 3435652 h 6858000"/>
              <a:gd name="connsiteX74" fmla="*/ 508345 w 1364418"/>
              <a:gd name="connsiteY74" fmla="*/ 3307769 h 6858000"/>
              <a:gd name="connsiteX75" fmla="*/ 525908 w 1364418"/>
              <a:gd name="connsiteY75" fmla="*/ 3250522 h 6858000"/>
              <a:gd name="connsiteX76" fmla="*/ 526333 w 1364418"/>
              <a:gd name="connsiteY76" fmla="*/ 3229163 h 6858000"/>
              <a:gd name="connsiteX77" fmla="*/ 528156 w 1364418"/>
              <a:gd name="connsiteY77" fmla="*/ 3217217 h 6858000"/>
              <a:gd name="connsiteX78" fmla="*/ 514991 w 1364418"/>
              <a:gd name="connsiteY78" fmla="*/ 3183755 h 6858000"/>
              <a:gd name="connsiteX79" fmla="*/ 515492 w 1364418"/>
              <a:gd name="connsiteY79" fmla="*/ 3178642 h 6858000"/>
              <a:gd name="connsiteX80" fmla="*/ 503092 w 1364418"/>
              <a:gd name="connsiteY80" fmla="*/ 3158586 h 6858000"/>
              <a:gd name="connsiteX81" fmla="*/ 488277 w 1364418"/>
              <a:gd name="connsiteY81" fmla="*/ 3129034 h 6858000"/>
              <a:gd name="connsiteX82" fmla="*/ 488942 w 1364418"/>
              <a:gd name="connsiteY82" fmla="*/ 3126682 h 6858000"/>
              <a:gd name="connsiteX83" fmla="*/ 479810 w 1364418"/>
              <a:gd name="connsiteY83" fmla="*/ 3114519 h 6858000"/>
              <a:gd name="connsiteX84" fmla="*/ 466419 w 1364418"/>
              <a:gd name="connsiteY84" fmla="*/ 3106272 h 6858000"/>
              <a:gd name="connsiteX85" fmla="*/ 439149 w 1364418"/>
              <a:gd name="connsiteY85" fmla="*/ 2958185 h 6858000"/>
              <a:gd name="connsiteX86" fmla="*/ 381763 w 1364418"/>
              <a:gd name="connsiteY86" fmla="*/ 2762989 h 6858000"/>
              <a:gd name="connsiteX87" fmla="*/ 330681 w 1364418"/>
              <a:gd name="connsiteY87" fmla="*/ 2554718 h 6858000"/>
              <a:gd name="connsiteX88" fmla="*/ 310775 w 1364418"/>
              <a:gd name="connsiteY88" fmla="*/ 2485734 h 6858000"/>
              <a:gd name="connsiteX89" fmla="*/ 301498 w 1364418"/>
              <a:gd name="connsiteY89" fmla="*/ 2447068 h 6858000"/>
              <a:gd name="connsiteX90" fmla="*/ 288459 w 1364418"/>
              <a:gd name="connsiteY90" fmla="*/ 2425819 h 6858000"/>
              <a:gd name="connsiteX91" fmla="*/ 294458 w 1364418"/>
              <a:gd name="connsiteY91" fmla="*/ 2402874 h 6858000"/>
              <a:gd name="connsiteX92" fmla="*/ 297070 w 1364418"/>
              <a:gd name="connsiteY92" fmla="*/ 2381443 h 6858000"/>
              <a:gd name="connsiteX93" fmla="*/ 273399 w 1364418"/>
              <a:gd name="connsiteY93" fmla="*/ 2261920 h 6858000"/>
              <a:gd name="connsiteX94" fmla="*/ 263286 w 1364418"/>
              <a:gd name="connsiteY94" fmla="*/ 2195378 h 6858000"/>
              <a:gd name="connsiteX95" fmla="*/ 247503 w 1364418"/>
              <a:gd name="connsiteY95" fmla="*/ 2155135 h 6858000"/>
              <a:gd name="connsiteX96" fmla="*/ 244961 w 1364418"/>
              <a:gd name="connsiteY96" fmla="*/ 2118008 h 6858000"/>
              <a:gd name="connsiteX97" fmla="*/ 245954 w 1364418"/>
              <a:gd name="connsiteY97" fmla="*/ 2050531 h 6858000"/>
              <a:gd name="connsiteX98" fmla="*/ 237760 w 1364418"/>
              <a:gd name="connsiteY98" fmla="*/ 1963269 h 6858000"/>
              <a:gd name="connsiteX99" fmla="*/ 218938 w 1364418"/>
              <a:gd name="connsiteY99" fmla="*/ 1906352 h 6858000"/>
              <a:gd name="connsiteX100" fmla="*/ 195495 w 1364418"/>
              <a:gd name="connsiteY100" fmla="*/ 1861531 h 6858000"/>
              <a:gd name="connsiteX101" fmla="*/ 149294 w 1364418"/>
              <a:gd name="connsiteY101" fmla="*/ 1732919 h 6858000"/>
              <a:gd name="connsiteX102" fmla="*/ 121605 w 1364418"/>
              <a:gd name="connsiteY102" fmla="*/ 1663540 h 6858000"/>
              <a:gd name="connsiteX103" fmla="*/ 120731 w 1364418"/>
              <a:gd name="connsiteY103" fmla="*/ 1615777 h 6858000"/>
              <a:gd name="connsiteX104" fmla="*/ 101526 w 1364418"/>
              <a:gd name="connsiteY104" fmla="*/ 1563678 h 6858000"/>
              <a:gd name="connsiteX105" fmla="*/ 114606 w 1364418"/>
              <a:gd name="connsiteY105" fmla="*/ 1519474 h 6858000"/>
              <a:gd name="connsiteX106" fmla="*/ 107348 w 1364418"/>
              <a:gd name="connsiteY106" fmla="*/ 1477995 h 6858000"/>
              <a:gd name="connsiteX107" fmla="*/ 93433 w 1364418"/>
              <a:gd name="connsiteY107" fmla="*/ 1373769 h 6858000"/>
              <a:gd name="connsiteX108" fmla="*/ 101740 w 1364418"/>
              <a:gd name="connsiteY108" fmla="*/ 1307086 h 6858000"/>
              <a:gd name="connsiteX109" fmla="*/ 102928 w 1364418"/>
              <a:gd name="connsiteY109" fmla="*/ 1189033 h 6858000"/>
              <a:gd name="connsiteX110" fmla="*/ 107613 w 1364418"/>
              <a:gd name="connsiteY110" fmla="*/ 1168288 h 6858000"/>
              <a:gd name="connsiteX111" fmla="*/ 99895 w 1364418"/>
              <a:gd name="connsiteY111" fmla="*/ 1142577 h 6858000"/>
              <a:gd name="connsiteX112" fmla="*/ 89201 w 1364418"/>
              <a:gd name="connsiteY112" fmla="*/ 1088484 h 6858000"/>
              <a:gd name="connsiteX113" fmla="*/ 77937 w 1364418"/>
              <a:gd name="connsiteY113" fmla="*/ 1016103 h 6858000"/>
              <a:gd name="connsiteX114" fmla="*/ 79393 w 1364418"/>
              <a:gd name="connsiteY114" fmla="*/ 954054 h 6858000"/>
              <a:gd name="connsiteX115" fmla="*/ 90309 w 1364418"/>
              <a:gd name="connsiteY115" fmla="*/ 921368 h 6858000"/>
              <a:gd name="connsiteX116" fmla="*/ 74258 w 1364418"/>
              <a:gd name="connsiteY116" fmla="*/ 896999 h 6858000"/>
              <a:gd name="connsiteX117" fmla="*/ 43666 w 1364418"/>
              <a:gd name="connsiteY117" fmla="*/ 821517 h 6858000"/>
              <a:gd name="connsiteX118" fmla="*/ 22616 w 1364418"/>
              <a:gd name="connsiteY118" fmla="*/ 751353 h 6858000"/>
              <a:gd name="connsiteX119" fmla="*/ 22174 w 1364418"/>
              <a:gd name="connsiteY119" fmla="*/ 721230 h 6858000"/>
              <a:gd name="connsiteX120" fmla="*/ 7845 w 1364418"/>
              <a:gd name="connsiteY120" fmla="*/ 681659 h 6858000"/>
              <a:gd name="connsiteX121" fmla="*/ 31306 w 1364418"/>
              <a:gd name="connsiteY121" fmla="*/ 619315 h 6858000"/>
              <a:gd name="connsiteX122" fmla="*/ 15184 w 1364418"/>
              <a:gd name="connsiteY122" fmla="*/ 585934 h 6858000"/>
              <a:gd name="connsiteX123" fmla="*/ 22258 w 1364418"/>
              <a:gd name="connsiteY123" fmla="*/ 538948 h 6858000"/>
              <a:gd name="connsiteX124" fmla="*/ 26166 w 1364418"/>
              <a:gd name="connsiteY124" fmla="*/ 525163 h 6858000"/>
              <a:gd name="connsiteX125" fmla="*/ 52290 w 1364418"/>
              <a:gd name="connsiteY125" fmla="*/ 446567 h 6858000"/>
              <a:gd name="connsiteX126" fmla="*/ 51538 w 1364418"/>
              <a:gd name="connsiteY126" fmla="*/ 393828 h 6858000"/>
              <a:gd name="connsiteX127" fmla="*/ 51368 w 1364418"/>
              <a:gd name="connsiteY127" fmla="*/ 353137 h 6858000"/>
              <a:gd name="connsiteX128" fmla="*/ 55970 w 1364418"/>
              <a:gd name="connsiteY128" fmla="*/ 321428 h 6858000"/>
              <a:gd name="connsiteX129" fmla="*/ 57061 w 1364418"/>
              <a:gd name="connsiteY129" fmla="*/ 275771 h 6858000"/>
              <a:gd name="connsiteX130" fmla="*/ 74088 w 1364418"/>
              <a:gd name="connsiteY130" fmla="*/ 212860 h 6858000"/>
              <a:gd name="connsiteX131" fmla="*/ 65798 w 1364418"/>
              <a:gd name="connsiteY131" fmla="*/ 144983 h 6858000"/>
              <a:gd name="connsiteX132" fmla="*/ 78082 w 1364418"/>
              <a:gd name="connsiteY132" fmla="*/ 55288 h 6858000"/>
              <a:gd name="connsiteX133" fmla="*/ 37636 w 1364418"/>
              <a:gd name="connsiteY133" fmla="*/ 0 h 6858000"/>
              <a:gd name="connsiteX0" fmla="*/ 37636 w 1364418"/>
              <a:gd name="connsiteY0" fmla="*/ 0 h 6889521"/>
              <a:gd name="connsiteX1" fmla="*/ 1364418 w 1364418"/>
              <a:gd name="connsiteY1" fmla="*/ 0 h 6889521"/>
              <a:gd name="connsiteX2" fmla="*/ 1364418 w 1364418"/>
              <a:gd name="connsiteY2" fmla="*/ 6858000 h 6889521"/>
              <a:gd name="connsiteX3" fmla="*/ 101112 w 1364418"/>
              <a:gd name="connsiteY3" fmla="*/ 6857735 h 6889521"/>
              <a:gd name="connsiteX4" fmla="*/ 222208 w 1364418"/>
              <a:gd name="connsiteY4" fmla="*/ 6882355 h 6889521"/>
              <a:gd name="connsiteX5" fmla="*/ 209564 w 1364418"/>
              <a:gd name="connsiteY5" fmla="*/ 6777899 h 6889521"/>
              <a:gd name="connsiteX6" fmla="*/ 240339 w 1364418"/>
              <a:gd name="connsiteY6" fmla="*/ 6711686 h 6889521"/>
              <a:gd name="connsiteX7" fmla="*/ 286686 w 1364418"/>
              <a:gd name="connsiteY7" fmla="*/ 6664994 h 6889521"/>
              <a:gd name="connsiteX8" fmla="*/ 339152 w 1364418"/>
              <a:gd name="connsiteY8" fmla="*/ 6471804 h 6889521"/>
              <a:gd name="connsiteX9" fmla="*/ 334570 w 1364418"/>
              <a:gd name="connsiteY9" fmla="*/ 6389835 h 6889521"/>
              <a:gd name="connsiteX10" fmla="*/ 317792 w 1364418"/>
              <a:gd name="connsiteY10" fmla="*/ 6324679 h 6889521"/>
              <a:gd name="connsiteX11" fmla="*/ 278227 w 1364418"/>
              <a:gd name="connsiteY11" fmla="*/ 6280046 h 6889521"/>
              <a:gd name="connsiteX12" fmla="*/ 288000 w 1364418"/>
              <a:gd name="connsiteY12" fmla="*/ 6252834 h 6889521"/>
              <a:gd name="connsiteX13" fmla="*/ 265992 w 1364418"/>
              <a:gd name="connsiteY13" fmla="*/ 6202459 h 6889521"/>
              <a:gd name="connsiteX14" fmla="*/ 264790 w 1364418"/>
              <a:gd name="connsiteY14" fmla="*/ 6153037 h 6889521"/>
              <a:gd name="connsiteX15" fmla="*/ 280205 w 1364418"/>
              <a:gd name="connsiteY15" fmla="*/ 6078132 h 6889521"/>
              <a:gd name="connsiteX16" fmla="*/ 267592 w 1364418"/>
              <a:gd name="connsiteY16" fmla="*/ 6028119 h 6889521"/>
              <a:gd name="connsiteX17" fmla="*/ 252821 w 1364418"/>
              <a:gd name="connsiteY17" fmla="*/ 5926735 h 6889521"/>
              <a:gd name="connsiteX18" fmla="*/ 302333 w 1364418"/>
              <a:gd name="connsiteY18" fmla="*/ 5712857 h 6889521"/>
              <a:gd name="connsiteX19" fmla="*/ 332131 w 1364418"/>
              <a:gd name="connsiteY19" fmla="*/ 5660491 h 6889521"/>
              <a:gd name="connsiteX20" fmla="*/ 341254 w 1364418"/>
              <a:gd name="connsiteY20" fmla="*/ 5563435 h 6889521"/>
              <a:gd name="connsiteX21" fmla="*/ 368130 w 1364418"/>
              <a:gd name="connsiteY21" fmla="*/ 5437125 h 6889521"/>
              <a:gd name="connsiteX22" fmla="*/ 381698 w 1364418"/>
              <a:gd name="connsiteY22" fmla="*/ 5396260 h 6889521"/>
              <a:gd name="connsiteX23" fmla="*/ 397679 w 1364418"/>
              <a:gd name="connsiteY23" fmla="*/ 5330009 h 6889521"/>
              <a:gd name="connsiteX24" fmla="*/ 431172 w 1364418"/>
              <a:gd name="connsiteY24" fmla="*/ 5273739 h 6889521"/>
              <a:gd name="connsiteX25" fmla="*/ 440771 w 1364418"/>
              <a:gd name="connsiteY25" fmla="*/ 5241779 h 6889521"/>
              <a:gd name="connsiteX26" fmla="*/ 451997 w 1364418"/>
              <a:gd name="connsiteY26" fmla="*/ 5225268 h 6889521"/>
              <a:gd name="connsiteX27" fmla="*/ 453017 w 1364418"/>
              <a:gd name="connsiteY27" fmla="*/ 5217684 h 6889521"/>
              <a:gd name="connsiteX28" fmla="*/ 460358 w 1364418"/>
              <a:gd name="connsiteY28" fmla="*/ 5193377 h 6889521"/>
              <a:gd name="connsiteX29" fmla="*/ 463661 w 1364418"/>
              <a:gd name="connsiteY29" fmla="*/ 5179288 h 6889521"/>
              <a:gd name="connsiteX30" fmla="*/ 464645 w 1364418"/>
              <a:gd name="connsiteY30" fmla="*/ 5173621 h 6889521"/>
              <a:gd name="connsiteX31" fmla="*/ 460279 w 1364418"/>
              <a:gd name="connsiteY31" fmla="*/ 5159961 h 6889521"/>
              <a:gd name="connsiteX32" fmla="*/ 466956 w 1364418"/>
              <a:gd name="connsiteY32" fmla="*/ 5144295 h 6889521"/>
              <a:gd name="connsiteX33" fmla="*/ 463889 w 1364418"/>
              <a:gd name="connsiteY33" fmla="*/ 5125185 h 6889521"/>
              <a:gd name="connsiteX34" fmla="*/ 470719 w 1364418"/>
              <a:gd name="connsiteY34" fmla="*/ 5121884 h 6889521"/>
              <a:gd name="connsiteX35" fmla="*/ 477755 w 1364418"/>
              <a:gd name="connsiteY35" fmla="*/ 5067850 h 6889521"/>
              <a:gd name="connsiteX36" fmla="*/ 480486 w 1364418"/>
              <a:gd name="connsiteY36" fmla="*/ 5060861 h 6889521"/>
              <a:gd name="connsiteX37" fmla="*/ 477190 w 1364418"/>
              <a:gd name="connsiteY37" fmla="*/ 5034192 h 6889521"/>
              <a:gd name="connsiteX38" fmla="*/ 478744 w 1364418"/>
              <a:gd name="connsiteY38" fmla="*/ 4993030 h 6889521"/>
              <a:gd name="connsiteX39" fmla="*/ 485653 w 1364418"/>
              <a:gd name="connsiteY39" fmla="*/ 4946844 h 6889521"/>
              <a:gd name="connsiteX40" fmla="*/ 481509 w 1364418"/>
              <a:gd name="connsiteY40" fmla="*/ 4932692 h 6889521"/>
              <a:gd name="connsiteX41" fmla="*/ 496912 w 1364418"/>
              <a:gd name="connsiteY41" fmla="*/ 4858827 h 6889521"/>
              <a:gd name="connsiteX42" fmla="*/ 502815 w 1364418"/>
              <a:gd name="connsiteY42" fmla="*/ 4821170 h 6889521"/>
              <a:gd name="connsiteX43" fmla="*/ 507548 w 1364418"/>
              <a:gd name="connsiteY43" fmla="*/ 4780965 h 6889521"/>
              <a:gd name="connsiteX44" fmla="*/ 508841 w 1364418"/>
              <a:gd name="connsiteY44" fmla="*/ 4750867 h 6889521"/>
              <a:gd name="connsiteX45" fmla="*/ 506648 w 1364418"/>
              <a:gd name="connsiteY45" fmla="*/ 4690749 h 6889521"/>
              <a:gd name="connsiteX46" fmla="*/ 502128 w 1364418"/>
              <a:gd name="connsiteY46" fmla="*/ 4584173 h 6889521"/>
              <a:gd name="connsiteX47" fmla="*/ 497211 w 1364418"/>
              <a:gd name="connsiteY47" fmla="*/ 4444346 h 6889521"/>
              <a:gd name="connsiteX48" fmla="*/ 493776 w 1364418"/>
              <a:gd name="connsiteY48" fmla="*/ 4375228 h 6889521"/>
              <a:gd name="connsiteX49" fmla="*/ 474429 w 1364418"/>
              <a:gd name="connsiteY49" fmla="*/ 4214165 h 6889521"/>
              <a:gd name="connsiteX50" fmla="*/ 478502 w 1364418"/>
              <a:gd name="connsiteY50" fmla="*/ 4090296 h 6889521"/>
              <a:gd name="connsiteX51" fmla="*/ 463758 w 1364418"/>
              <a:gd name="connsiteY51" fmla="*/ 4033999 h 6889521"/>
              <a:gd name="connsiteX52" fmla="*/ 464907 w 1364418"/>
              <a:gd name="connsiteY52" fmla="*/ 4031933 h 6889521"/>
              <a:gd name="connsiteX53" fmla="*/ 463483 w 1364418"/>
              <a:gd name="connsiteY53" fmla="*/ 4013953 h 6889521"/>
              <a:gd name="connsiteX54" fmla="*/ 449778 w 1364418"/>
              <a:gd name="connsiteY54" fmla="*/ 3974753 h 6889521"/>
              <a:gd name="connsiteX55" fmla="*/ 451376 w 1364418"/>
              <a:gd name="connsiteY55" fmla="*/ 3969950 h 6889521"/>
              <a:gd name="connsiteX56" fmla="*/ 444798 w 1364418"/>
              <a:gd name="connsiteY56" fmla="*/ 3933779 h 6889521"/>
              <a:gd name="connsiteX57" fmla="*/ 446129 w 1364418"/>
              <a:gd name="connsiteY57" fmla="*/ 3933093 h 6889521"/>
              <a:gd name="connsiteX58" fmla="*/ 450483 w 1364418"/>
              <a:gd name="connsiteY58" fmla="*/ 3922082 h 6889521"/>
              <a:gd name="connsiteX59" fmla="*/ 455561 w 1364418"/>
              <a:gd name="connsiteY59" fmla="*/ 3901461 h 6889521"/>
              <a:gd name="connsiteX60" fmla="*/ 478155 w 1364418"/>
              <a:gd name="connsiteY60" fmla="*/ 3813873 h 6889521"/>
              <a:gd name="connsiteX61" fmla="*/ 477580 w 1364418"/>
              <a:gd name="connsiteY61" fmla="*/ 3806161 h 6889521"/>
              <a:gd name="connsiteX62" fmla="*/ 477887 w 1364418"/>
              <a:gd name="connsiteY62" fmla="*/ 3805957 h 6889521"/>
              <a:gd name="connsiteX63" fmla="*/ 477914 w 1364418"/>
              <a:gd name="connsiteY63" fmla="*/ 3797724 h 6889521"/>
              <a:gd name="connsiteX64" fmla="*/ 476529 w 1364418"/>
              <a:gd name="connsiteY64" fmla="*/ 3792098 h 6889521"/>
              <a:gd name="connsiteX65" fmla="*/ 475413 w 1364418"/>
              <a:gd name="connsiteY65" fmla="*/ 3777135 h 6889521"/>
              <a:gd name="connsiteX66" fmla="*/ 477146 w 1364418"/>
              <a:gd name="connsiteY66" fmla="*/ 3771656 h 6889521"/>
              <a:gd name="connsiteX67" fmla="*/ 480889 w 1364418"/>
              <a:gd name="connsiteY67" fmla="*/ 3769007 h 6889521"/>
              <a:gd name="connsiteX68" fmla="*/ 480355 w 1364418"/>
              <a:gd name="connsiteY68" fmla="*/ 3767709 h 6889521"/>
              <a:gd name="connsiteX69" fmla="*/ 489051 w 1364418"/>
              <a:gd name="connsiteY69" fmla="*/ 3738082 h 6889521"/>
              <a:gd name="connsiteX70" fmla="*/ 496397 w 1364418"/>
              <a:gd name="connsiteY70" fmla="*/ 3673397 h 6889521"/>
              <a:gd name="connsiteX71" fmla="*/ 495693 w 1364418"/>
              <a:gd name="connsiteY71" fmla="*/ 3637109 h 6889521"/>
              <a:gd name="connsiteX72" fmla="*/ 499136 w 1364418"/>
              <a:gd name="connsiteY72" fmla="*/ 3536883 h 6889521"/>
              <a:gd name="connsiteX73" fmla="*/ 506674 w 1364418"/>
              <a:gd name="connsiteY73" fmla="*/ 3435652 h 6889521"/>
              <a:gd name="connsiteX74" fmla="*/ 508345 w 1364418"/>
              <a:gd name="connsiteY74" fmla="*/ 3307769 h 6889521"/>
              <a:gd name="connsiteX75" fmla="*/ 525908 w 1364418"/>
              <a:gd name="connsiteY75" fmla="*/ 3250522 h 6889521"/>
              <a:gd name="connsiteX76" fmla="*/ 526333 w 1364418"/>
              <a:gd name="connsiteY76" fmla="*/ 3229163 h 6889521"/>
              <a:gd name="connsiteX77" fmla="*/ 528156 w 1364418"/>
              <a:gd name="connsiteY77" fmla="*/ 3217217 h 6889521"/>
              <a:gd name="connsiteX78" fmla="*/ 514991 w 1364418"/>
              <a:gd name="connsiteY78" fmla="*/ 3183755 h 6889521"/>
              <a:gd name="connsiteX79" fmla="*/ 515492 w 1364418"/>
              <a:gd name="connsiteY79" fmla="*/ 3178642 h 6889521"/>
              <a:gd name="connsiteX80" fmla="*/ 503092 w 1364418"/>
              <a:gd name="connsiteY80" fmla="*/ 3158586 h 6889521"/>
              <a:gd name="connsiteX81" fmla="*/ 488277 w 1364418"/>
              <a:gd name="connsiteY81" fmla="*/ 3129034 h 6889521"/>
              <a:gd name="connsiteX82" fmla="*/ 488942 w 1364418"/>
              <a:gd name="connsiteY82" fmla="*/ 3126682 h 6889521"/>
              <a:gd name="connsiteX83" fmla="*/ 479810 w 1364418"/>
              <a:gd name="connsiteY83" fmla="*/ 3114519 h 6889521"/>
              <a:gd name="connsiteX84" fmla="*/ 466419 w 1364418"/>
              <a:gd name="connsiteY84" fmla="*/ 3106272 h 6889521"/>
              <a:gd name="connsiteX85" fmla="*/ 439149 w 1364418"/>
              <a:gd name="connsiteY85" fmla="*/ 2958185 h 6889521"/>
              <a:gd name="connsiteX86" fmla="*/ 381763 w 1364418"/>
              <a:gd name="connsiteY86" fmla="*/ 2762989 h 6889521"/>
              <a:gd name="connsiteX87" fmla="*/ 330681 w 1364418"/>
              <a:gd name="connsiteY87" fmla="*/ 2554718 h 6889521"/>
              <a:gd name="connsiteX88" fmla="*/ 310775 w 1364418"/>
              <a:gd name="connsiteY88" fmla="*/ 2485734 h 6889521"/>
              <a:gd name="connsiteX89" fmla="*/ 301498 w 1364418"/>
              <a:gd name="connsiteY89" fmla="*/ 2447068 h 6889521"/>
              <a:gd name="connsiteX90" fmla="*/ 288459 w 1364418"/>
              <a:gd name="connsiteY90" fmla="*/ 2425819 h 6889521"/>
              <a:gd name="connsiteX91" fmla="*/ 294458 w 1364418"/>
              <a:gd name="connsiteY91" fmla="*/ 2402874 h 6889521"/>
              <a:gd name="connsiteX92" fmla="*/ 297070 w 1364418"/>
              <a:gd name="connsiteY92" fmla="*/ 2381443 h 6889521"/>
              <a:gd name="connsiteX93" fmla="*/ 273399 w 1364418"/>
              <a:gd name="connsiteY93" fmla="*/ 2261920 h 6889521"/>
              <a:gd name="connsiteX94" fmla="*/ 263286 w 1364418"/>
              <a:gd name="connsiteY94" fmla="*/ 2195378 h 6889521"/>
              <a:gd name="connsiteX95" fmla="*/ 247503 w 1364418"/>
              <a:gd name="connsiteY95" fmla="*/ 2155135 h 6889521"/>
              <a:gd name="connsiteX96" fmla="*/ 244961 w 1364418"/>
              <a:gd name="connsiteY96" fmla="*/ 2118008 h 6889521"/>
              <a:gd name="connsiteX97" fmla="*/ 245954 w 1364418"/>
              <a:gd name="connsiteY97" fmla="*/ 2050531 h 6889521"/>
              <a:gd name="connsiteX98" fmla="*/ 237760 w 1364418"/>
              <a:gd name="connsiteY98" fmla="*/ 1963269 h 6889521"/>
              <a:gd name="connsiteX99" fmla="*/ 218938 w 1364418"/>
              <a:gd name="connsiteY99" fmla="*/ 1906352 h 6889521"/>
              <a:gd name="connsiteX100" fmla="*/ 195495 w 1364418"/>
              <a:gd name="connsiteY100" fmla="*/ 1861531 h 6889521"/>
              <a:gd name="connsiteX101" fmla="*/ 149294 w 1364418"/>
              <a:gd name="connsiteY101" fmla="*/ 1732919 h 6889521"/>
              <a:gd name="connsiteX102" fmla="*/ 121605 w 1364418"/>
              <a:gd name="connsiteY102" fmla="*/ 1663540 h 6889521"/>
              <a:gd name="connsiteX103" fmla="*/ 120731 w 1364418"/>
              <a:gd name="connsiteY103" fmla="*/ 1615777 h 6889521"/>
              <a:gd name="connsiteX104" fmla="*/ 101526 w 1364418"/>
              <a:gd name="connsiteY104" fmla="*/ 1563678 h 6889521"/>
              <a:gd name="connsiteX105" fmla="*/ 114606 w 1364418"/>
              <a:gd name="connsiteY105" fmla="*/ 1519474 h 6889521"/>
              <a:gd name="connsiteX106" fmla="*/ 107348 w 1364418"/>
              <a:gd name="connsiteY106" fmla="*/ 1477995 h 6889521"/>
              <a:gd name="connsiteX107" fmla="*/ 93433 w 1364418"/>
              <a:gd name="connsiteY107" fmla="*/ 1373769 h 6889521"/>
              <a:gd name="connsiteX108" fmla="*/ 101740 w 1364418"/>
              <a:gd name="connsiteY108" fmla="*/ 1307086 h 6889521"/>
              <a:gd name="connsiteX109" fmla="*/ 102928 w 1364418"/>
              <a:gd name="connsiteY109" fmla="*/ 1189033 h 6889521"/>
              <a:gd name="connsiteX110" fmla="*/ 107613 w 1364418"/>
              <a:gd name="connsiteY110" fmla="*/ 1168288 h 6889521"/>
              <a:gd name="connsiteX111" fmla="*/ 99895 w 1364418"/>
              <a:gd name="connsiteY111" fmla="*/ 1142577 h 6889521"/>
              <a:gd name="connsiteX112" fmla="*/ 89201 w 1364418"/>
              <a:gd name="connsiteY112" fmla="*/ 1088484 h 6889521"/>
              <a:gd name="connsiteX113" fmla="*/ 77937 w 1364418"/>
              <a:gd name="connsiteY113" fmla="*/ 1016103 h 6889521"/>
              <a:gd name="connsiteX114" fmla="*/ 79393 w 1364418"/>
              <a:gd name="connsiteY114" fmla="*/ 954054 h 6889521"/>
              <a:gd name="connsiteX115" fmla="*/ 90309 w 1364418"/>
              <a:gd name="connsiteY115" fmla="*/ 921368 h 6889521"/>
              <a:gd name="connsiteX116" fmla="*/ 74258 w 1364418"/>
              <a:gd name="connsiteY116" fmla="*/ 896999 h 6889521"/>
              <a:gd name="connsiteX117" fmla="*/ 43666 w 1364418"/>
              <a:gd name="connsiteY117" fmla="*/ 821517 h 6889521"/>
              <a:gd name="connsiteX118" fmla="*/ 22616 w 1364418"/>
              <a:gd name="connsiteY118" fmla="*/ 751353 h 6889521"/>
              <a:gd name="connsiteX119" fmla="*/ 22174 w 1364418"/>
              <a:gd name="connsiteY119" fmla="*/ 721230 h 6889521"/>
              <a:gd name="connsiteX120" fmla="*/ 7845 w 1364418"/>
              <a:gd name="connsiteY120" fmla="*/ 681659 h 6889521"/>
              <a:gd name="connsiteX121" fmla="*/ 31306 w 1364418"/>
              <a:gd name="connsiteY121" fmla="*/ 619315 h 6889521"/>
              <a:gd name="connsiteX122" fmla="*/ 15184 w 1364418"/>
              <a:gd name="connsiteY122" fmla="*/ 585934 h 6889521"/>
              <a:gd name="connsiteX123" fmla="*/ 22258 w 1364418"/>
              <a:gd name="connsiteY123" fmla="*/ 538948 h 6889521"/>
              <a:gd name="connsiteX124" fmla="*/ 26166 w 1364418"/>
              <a:gd name="connsiteY124" fmla="*/ 525163 h 6889521"/>
              <a:gd name="connsiteX125" fmla="*/ 52290 w 1364418"/>
              <a:gd name="connsiteY125" fmla="*/ 446567 h 6889521"/>
              <a:gd name="connsiteX126" fmla="*/ 51538 w 1364418"/>
              <a:gd name="connsiteY126" fmla="*/ 393828 h 6889521"/>
              <a:gd name="connsiteX127" fmla="*/ 51368 w 1364418"/>
              <a:gd name="connsiteY127" fmla="*/ 353137 h 6889521"/>
              <a:gd name="connsiteX128" fmla="*/ 55970 w 1364418"/>
              <a:gd name="connsiteY128" fmla="*/ 321428 h 6889521"/>
              <a:gd name="connsiteX129" fmla="*/ 57061 w 1364418"/>
              <a:gd name="connsiteY129" fmla="*/ 275771 h 6889521"/>
              <a:gd name="connsiteX130" fmla="*/ 74088 w 1364418"/>
              <a:gd name="connsiteY130" fmla="*/ 212860 h 6889521"/>
              <a:gd name="connsiteX131" fmla="*/ 65798 w 1364418"/>
              <a:gd name="connsiteY131" fmla="*/ 144983 h 6889521"/>
              <a:gd name="connsiteX132" fmla="*/ 78082 w 1364418"/>
              <a:gd name="connsiteY132" fmla="*/ 55288 h 6889521"/>
              <a:gd name="connsiteX133" fmla="*/ 37636 w 1364418"/>
              <a:gd name="connsiteY133" fmla="*/ 0 h 6889521"/>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0956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40339 w 1364418"/>
              <a:gd name="connsiteY5" fmla="*/ 6711686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64484 w 1364418"/>
              <a:gd name="connsiteY5" fmla="*/ 6716710 h 6858000"/>
              <a:gd name="connsiteX6" fmla="*/ 286686 w 1364418"/>
              <a:gd name="connsiteY6" fmla="*/ 6664994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39744 w 1364418"/>
              <a:gd name="connsiteY4" fmla="*/ 6777899 h 6858000"/>
              <a:gd name="connsiteX5" fmla="*/ 264484 w 1364418"/>
              <a:gd name="connsiteY5" fmla="*/ 6716710 h 6858000"/>
              <a:gd name="connsiteX6" fmla="*/ 280651 w 1364418"/>
              <a:gd name="connsiteY6" fmla="*/ 6639873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245974 w 1364418"/>
              <a:gd name="connsiteY3" fmla="*/ 6857735 h 6858000"/>
              <a:gd name="connsiteX4" fmla="*/ 281996 w 1364418"/>
              <a:gd name="connsiteY4" fmla="*/ 6792972 h 6858000"/>
              <a:gd name="connsiteX5" fmla="*/ 264484 w 1364418"/>
              <a:gd name="connsiteY5" fmla="*/ 6716710 h 6858000"/>
              <a:gd name="connsiteX6" fmla="*/ 280651 w 1364418"/>
              <a:gd name="connsiteY6" fmla="*/ 6639873 h 6858000"/>
              <a:gd name="connsiteX7" fmla="*/ 339152 w 1364418"/>
              <a:gd name="connsiteY7" fmla="*/ 6471804 h 6858000"/>
              <a:gd name="connsiteX8" fmla="*/ 334570 w 1364418"/>
              <a:gd name="connsiteY8" fmla="*/ 6389835 h 6858000"/>
              <a:gd name="connsiteX9" fmla="*/ 317792 w 1364418"/>
              <a:gd name="connsiteY9" fmla="*/ 6324679 h 6858000"/>
              <a:gd name="connsiteX10" fmla="*/ 278227 w 1364418"/>
              <a:gd name="connsiteY10" fmla="*/ 6280046 h 6858000"/>
              <a:gd name="connsiteX11" fmla="*/ 288000 w 1364418"/>
              <a:gd name="connsiteY11" fmla="*/ 6252834 h 6858000"/>
              <a:gd name="connsiteX12" fmla="*/ 265992 w 1364418"/>
              <a:gd name="connsiteY12" fmla="*/ 6202459 h 6858000"/>
              <a:gd name="connsiteX13" fmla="*/ 264790 w 1364418"/>
              <a:gd name="connsiteY13" fmla="*/ 6153037 h 6858000"/>
              <a:gd name="connsiteX14" fmla="*/ 280205 w 1364418"/>
              <a:gd name="connsiteY14" fmla="*/ 6078132 h 6858000"/>
              <a:gd name="connsiteX15" fmla="*/ 267592 w 1364418"/>
              <a:gd name="connsiteY15" fmla="*/ 6028119 h 6858000"/>
              <a:gd name="connsiteX16" fmla="*/ 252821 w 1364418"/>
              <a:gd name="connsiteY16" fmla="*/ 5926735 h 6858000"/>
              <a:gd name="connsiteX17" fmla="*/ 302333 w 1364418"/>
              <a:gd name="connsiteY17" fmla="*/ 5712857 h 6858000"/>
              <a:gd name="connsiteX18" fmla="*/ 332131 w 1364418"/>
              <a:gd name="connsiteY18" fmla="*/ 5660491 h 6858000"/>
              <a:gd name="connsiteX19" fmla="*/ 341254 w 1364418"/>
              <a:gd name="connsiteY19" fmla="*/ 5563435 h 6858000"/>
              <a:gd name="connsiteX20" fmla="*/ 368130 w 1364418"/>
              <a:gd name="connsiteY20" fmla="*/ 5437125 h 6858000"/>
              <a:gd name="connsiteX21" fmla="*/ 381698 w 1364418"/>
              <a:gd name="connsiteY21" fmla="*/ 5396260 h 6858000"/>
              <a:gd name="connsiteX22" fmla="*/ 397679 w 1364418"/>
              <a:gd name="connsiteY22" fmla="*/ 5330009 h 6858000"/>
              <a:gd name="connsiteX23" fmla="*/ 431172 w 1364418"/>
              <a:gd name="connsiteY23" fmla="*/ 5273739 h 6858000"/>
              <a:gd name="connsiteX24" fmla="*/ 440771 w 1364418"/>
              <a:gd name="connsiteY24" fmla="*/ 5241779 h 6858000"/>
              <a:gd name="connsiteX25" fmla="*/ 451997 w 1364418"/>
              <a:gd name="connsiteY25" fmla="*/ 5225268 h 6858000"/>
              <a:gd name="connsiteX26" fmla="*/ 453017 w 1364418"/>
              <a:gd name="connsiteY26" fmla="*/ 5217684 h 6858000"/>
              <a:gd name="connsiteX27" fmla="*/ 460358 w 1364418"/>
              <a:gd name="connsiteY27" fmla="*/ 5193377 h 6858000"/>
              <a:gd name="connsiteX28" fmla="*/ 463661 w 1364418"/>
              <a:gd name="connsiteY28" fmla="*/ 5179288 h 6858000"/>
              <a:gd name="connsiteX29" fmla="*/ 464645 w 1364418"/>
              <a:gd name="connsiteY29" fmla="*/ 5173621 h 6858000"/>
              <a:gd name="connsiteX30" fmla="*/ 460279 w 1364418"/>
              <a:gd name="connsiteY30" fmla="*/ 5159961 h 6858000"/>
              <a:gd name="connsiteX31" fmla="*/ 466956 w 1364418"/>
              <a:gd name="connsiteY31" fmla="*/ 5144295 h 6858000"/>
              <a:gd name="connsiteX32" fmla="*/ 463889 w 1364418"/>
              <a:gd name="connsiteY32" fmla="*/ 5125185 h 6858000"/>
              <a:gd name="connsiteX33" fmla="*/ 470719 w 1364418"/>
              <a:gd name="connsiteY33" fmla="*/ 5121884 h 6858000"/>
              <a:gd name="connsiteX34" fmla="*/ 477755 w 1364418"/>
              <a:gd name="connsiteY34" fmla="*/ 5067850 h 6858000"/>
              <a:gd name="connsiteX35" fmla="*/ 480486 w 1364418"/>
              <a:gd name="connsiteY35" fmla="*/ 5060861 h 6858000"/>
              <a:gd name="connsiteX36" fmla="*/ 477190 w 1364418"/>
              <a:gd name="connsiteY36" fmla="*/ 5034192 h 6858000"/>
              <a:gd name="connsiteX37" fmla="*/ 478744 w 1364418"/>
              <a:gd name="connsiteY37" fmla="*/ 4993030 h 6858000"/>
              <a:gd name="connsiteX38" fmla="*/ 485653 w 1364418"/>
              <a:gd name="connsiteY38" fmla="*/ 4946844 h 6858000"/>
              <a:gd name="connsiteX39" fmla="*/ 481509 w 1364418"/>
              <a:gd name="connsiteY39" fmla="*/ 4932692 h 6858000"/>
              <a:gd name="connsiteX40" fmla="*/ 496912 w 1364418"/>
              <a:gd name="connsiteY40" fmla="*/ 4858827 h 6858000"/>
              <a:gd name="connsiteX41" fmla="*/ 502815 w 1364418"/>
              <a:gd name="connsiteY41" fmla="*/ 4821170 h 6858000"/>
              <a:gd name="connsiteX42" fmla="*/ 507548 w 1364418"/>
              <a:gd name="connsiteY42" fmla="*/ 4780965 h 6858000"/>
              <a:gd name="connsiteX43" fmla="*/ 508841 w 1364418"/>
              <a:gd name="connsiteY43" fmla="*/ 4750867 h 6858000"/>
              <a:gd name="connsiteX44" fmla="*/ 506648 w 1364418"/>
              <a:gd name="connsiteY44" fmla="*/ 4690749 h 6858000"/>
              <a:gd name="connsiteX45" fmla="*/ 502128 w 1364418"/>
              <a:gd name="connsiteY45" fmla="*/ 4584173 h 6858000"/>
              <a:gd name="connsiteX46" fmla="*/ 497211 w 1364418"/>
              <a:gd name="connsiteY46" fmla="*/ 4444346 h 6858000"/>
              <a:gd name="connsiteX47" fmla="*/ 493776 w 1364418"/>
              <a:gd name="connsiteY47" fmla="*/ 4375228 h 6858000"/>
              <a:gd name="connsiteX48" fmla="*/ 474429 w 1364418"/>
              <a:gd name="connsiteY48" fmla="*/ 4214165 h 6858000"/>
              <a:gd name="connsiteX49" fmla="*/ 478502 w 1364418"/>
              <a:gd name="connsiteY49" fmla="*/ 4090296 h 6858000"/>
              <a:gd name="connsiteX50" fmla="*/ 463758 w 1364418"/>
              <a:gd name="connsiteY50" fmla="*/ 4033999 h 6858000"/>
              <a:gd name="connsiteX51" fmla="*/ 464907 w 1364418"/>
              <a:gd name="connsiteY51" fmla="*/ 4031933 h 6858000"/>
              <a:gd name="connsiteX52" fmla="*/ 463483 w 1364418"/>
              <a:gd name="connsiteY52" fmla="*/ 4013953 h 6858000"/>
              <a:gd name="connsiteX53" fmla="*/ 449778 w 1364418"/>
              <a:gd name="connsiteY53" fmla="*/ 3974753 h 6858000"/>
              <a:gd name="connsiteX54" fmla="*/ 451376 w 1364418"/>
              <a:gd name="connsiteY54" fmla="*/ 3969950 h 6858000"/>
              <a:gd name="connsiteX55" fmla="*/ 444798 w 1364418"/>
              <a:gd name="connsiteY55" fmla="*/ 3933779 h 6858000"/>
              <a:gd name="connsiteX56" fmla="*/ 446129 w 1364418"/>
              <a:gd name="connsiteY56" fmla="*/ 3933093 h 6858000"/>
              <a:gd name="connsiteX57" fmla="*/ 450483 w 1364418"/>
              <a:gd name="connsiteY57" fmla="*/ 3922082 h 6858000"/>
              <a:gd name="connsiteX58" fmla="*/ 455561 w 1364418"/>
              <a:gd name="connsiteY58" fmla="*/ 3901461 h 6858000"/>
              <a:gd name="connsiteX59" fmla="*/ 478155 w 1364418"/>
              <a:gd name="connsiteY59" fmla="*/ 3813873 h 6858000"/>
              <a:gd name="connsiteX60" fmla="*/ 477580 w 1364418"/>
              <a:gd name="connsiteY60" fmla="*/ 3806161 h 6858000"/>
              <a:gd name="connsiteX61" fmla="*/ 477887 w 1364418"/>
              <a:gd name="connsiteY61" fmla="*/ 3805957 h 6858000"/>
              <a:gd name="connsiteX62" fmla="*/ 477914 w 1364418"/>
              <a:gd name="connsiteY62" fmla="*/ 3797724 h 6858000"/>
              <a:gd name="connsiteX63" fmla="*/ 476529 w 1364418"/>
              <a:gd name="connsiteY63" fmla="*/ 3792098 h 6858000"/>
              <a:gd name="connsiteX64" fmla="*/ 475413 w 1364418"/>
              <a:gd name="connsiteY64" fmla="*/ 3777135 h 6858000"/>
              <a:gd name="connsiteX65" fmla="*/ 477146 w 1364418"/>
              <a:gd name="connsiteY65" fmla="*/ 3771656 h 6858000"/>
              <a:gd name="connsiteX66" fmla="*/ 480889 w 1364418"/>
              <a:gd name="connsiteY66" fmla="*/ 3769007 h 6858000"/>
              <a:gd name="connsiteX67" fmla="*/ 480355 w 1364418"/>
              <a:gd name="connsiteY67" fmla="*/ 3767709 h 6858000"/>
              <a:gd name="connsiteX68" fmla="*/ 489051 w 1364418"/>
              <a:gd name="connsiteY68" fmla="*/ 3738082 h 6858000"/>
              <a:gd name="connsiteX69" fmla="*/ 496397 w 1364418"/>
              <a:gd name="connsiteY69" fmla="*/ 3673397 h 6858000"/>
              <a:gd name="connsiteX70" fmla="*/ 495693 w 1364418"/>
              <a:gd name="connsiteY70" fmla="*/ 3637109 h 6858000"/>
              <a:gd name="connsiteX71" fmla="*/ 499136 w 1364418"/>
              <a:gd name="connsiteY71" fmla="*/ 3536883 h 6858000"/>
              <a:gd name="connsiteX72" fmla="*/ 506674 w 1364418"/>
              <a:gd name="connsiteY72" fmla="*/ 3435652 h 6858000"/>
              <a:gd name="connsiteX73" fmla="*/ 508345 w 1364418"/>
              <a:gd name="connsiteY73" fmla="*/ 3307769 h 6858000"/>
              <a:gd name="connsiteX74" fmla="*/ 525908 w 1364418"/>
              <a:gd name="connsiteY74" fmla="*/ 3250522 h 6858000"/>
              <a:gd name="connsiteX75" fmla="*/ 526333 w 1364418"/>
              <a:gd name="connsiteY75" fmla="*/ 3229163 h 6858000"/>
              <a:gd name="connsiteX76" fmla="*/ 528156 w 1364418"/>
              <a:gd name="connsiteY76" fmla="*/ 3217217 h 6858000"/>
              <a:gd name="connsiteX77" fmla="*/ 514991 w 1364418"/>
              <a:gd name="connsiteY77" fmla="*/ 3183755 h 6858000"/>
              <a:gd name="connsiteX78" fmla="*/ 515492 w 1364418"/>
              <a:gd name="connsiteY78" fmla="*/ 3178642 h 6858000"/>
              <a:gd name="connsiteX79" fmla="*/ 503092 w 1364418"/>
              <a:gd name="connsiteY79" fmla="*/ 3158586 h 6858000"/>
              <a:gd name="connsiteX80" fmla="*/ 488277 w 1364418"/>
              <a:gd name="connsiteY80" fmla="*/ 3129034 h 6858000"/>
              <a:gd name="connsiteX81" fmla="*/ 488942 w 1364418"/>
              <a:gd name="connsiteY81" fmla="*/ 3126682 h 6858000"/>
              <a:gd name="connsiteX82" fmla="*/ 479810 w 1364418"/>
              <a:gd name="connsiteY82" fmla="*/ 3114519 h 6858000"/>
              <a:gd name="connsiteX83" fmla="*/ 466419 w 1364418"/>
              <a:gd name="connsiteY83" fmla="*/ 3106272 h 6858000"/>
              <a:gd name="connsiteX84" fmla="*/ 439149 w 1364418"/>
              <a:gd name="connsiteY84" fmla="*/ 2958185 h 6858000"/>
              <a:gd name="connsiteX85" fmla="*/ 381763 w 1364418"/>
              <a:gd name="connsiteY85" fmla="*/ 2762989 h 6858000"/>
              <a:gd name="connsiteX86" fmla="*/ 330681 w 1364418"/>
              <a:gd name="connsiteY86" fmla="*/ 2554718 h 6858000"/>
              <a:gd name="connsiteX87" fmla="*/ 310775 w 1364418"/>
              <a:gd name="connsiteY87" fmla="*/ 2485734 h 6858000"/>
              <a:gd name="connsiteX88" fmla="*/ 301498 w 1364418"/>
              <a:gd name="connsiteY88" fmla="*/ 2447068 h 6858000"/>
              <a:gd name="connsiteX89" fmla="*/ 288459 w 1364418"/>
              <a:gd name="connsiteY89" fmla="*/ 2425819 h 6858000"/>
              <a:gd name="connsiteX90" fmla="*/ 294458 w 1364418"/>
              <a:gd name="connsiteY90" fmla="*/ 2402874 h 6858000"/>
              <a:gd name="connsiteX91" fmla="*/ 297070 w 1364418"/>
              <a:gd name="connsiteY91" fmla="*/ 2381443 h 6858000"/>
              <a:gd name="connsiteX92" fmla="*/ 273399 w 1364418"/>
              <a:gd name="connsiteY92" fmla="*/ 2261920 h 6858000"/>
              <a:gd name="connsiteX93" fmla="*/ 263286 w 1364418"/>
              <a:gd name="connsiteY93" fmla="*/ 2195378 h 6858000"/>
              <a:gd name="connsiteX94" fmla="*/ 247503 w 1364418"/>
              <a:gd name="connsiteY94" fmla="*/ 2155135 h 6858000"/>
              <a:gd name="connsiteX95" fmla="*/ 244961 w 1364418"/>
              <a:gd name="connsiteY95" fmla="*/ 2118008 h 6858000"/>
              <a:gd name="connsiteX96" fmla="*/ 245954 w 1364418"/>
              <a:gd name="connsiteY96" fmla="*/ 2050531 h 6858000"/>
              <a:gd name="connsiteX97" fmla="*/ 237760 w 1364418"/>
              <a:gd name="connsiteY97" fmla="*/ 1963269 h 6858000"/>
              <a:gd name="connsiteX98" fmla="*/ 218938 w 1364418"/>
              <a:gd name="connsiteY98" fmla="*/ 1906352 h 6858000"/>
              <a:gd name="connsiteX99" fmla="*/ 195495 w 1364418"/>
              <a:gd name="connsiteY99" fmla="*/ 1861531 h 6858000"/>
              <a:gd name="connsiteX100" fmla="*/ 149294 w 1364418"/>
              <a:gd name="connsiteY100" fmla="*/ 1732919 h 6858000"/>
              <a:gd name="connsiteX101" fmla="*/ 121605 w 1364418"/>
              <a:gd name="connsiteY101" fmla="*/ 1663540 h 6858000"/>
              <a:gd name="connsiteX102" fmla="*/ 120731 w 1364418"/>
              <a:gd name="connsiteY102" fmla="*/ 1615777 h 6858000"/>
              <a:gd name="connsiteX103" fmla="*/ 101526 w 1364418"/>
              <a:gd name="connsiteY103" fmla="*/ 1563678 h 6858000"/>
              <a:gd name="connsiteX104" fmla="*/ 114606 w 1364418"/>
              <a:gd name="connsiteY104" fmla="*/ 1519474 h 6858000"/>
              <a:gd name="connsiteX105" fmla="*/ 107348 w 1364418"/>
              <a:gd name="connsiteY105" fmla="*/ 1477995 h 6858000"/>
              <a:gd name="connsiteX106" fmla="*/ 93433 w 1364418"/>
              <a:gd name="connsiteY106" fmla="*/ 1373769 h 6858000"/>
              <a:gd name="connsiteX107" fmla="*/ 101740 w 1364418"/>
              <a:gd name="connsiteY107" fmla="*/ 1307086 h 6858000"/>
              <a:gd name="connsiteX108" fmla="*/ 102928 w 1364418"/>
              <a:gd name="connsiteY108" fmla="*/ 1189033 h 6858000"/>
              <a:gd name="connsiteX109" fmla="*/ 107613 w 1364418"/>
              <a:gd name="connsiteY109" fmla="*/ 1168288 h 6858000"/>
              <a:gd name="connsiteX110" fmla="*/ 99895 w 1364418"/>
              <a:gd name="connsiteY110" fmla="*/ 1142577 h 6858000"/>
              <a:gd name="connsiteX111" fmla="*/ 89201 w 1364418"/>
              <a:gd name="connsiteY111" fmla="*/ 1088484 h 6858000"/>
              <a:gd name="connsiteX112" fmla="*/ 77937 w 1364418"/>
              <a:gd name="connsiteY112" fmla="*/ 1016103 h 6858000"/>
              <a:gd name="connsiteX113" fmla="*/ 79393 w 1364418"/>
              <a:gd name="connsiteY113" fmla="*/ 954054 h 6858000"/>
              <a:gd name="connsiteX114" fmla="*/ 90309 w 1364418"/>
              <a:gd name="connsiteY114" fmla="*/ 921368 h 6858000"/>
              <a:gd name="connsiteX115" fmla="*/ 74258 w 1364418"/>
              <a:gd name="connsiteY115" fmla="*/ 896999 h 6858000"/>
              <a:gd name="connsiteX116" fmla="*/ 43666 w 1364418"/>
              <a:gd name="connsiteY116" fmla="*/ 821517 h 6858000"/>
              <a:gd name="connsiteX117" fmla="*/ 22616 w 1364418"/>
              <a:gd name="connsiteY117" fmla="*/ 751353 h 6858000"/>
              <a:gd name="connsiteX118" fmla="*/ 22174 w 1364418"/>
              <a:gd name="connsiteY118" fmla="*/ 721230 h 6858000"/>
              <a:gd name="connsiteX119" fmla="*/ 7845 w 1364418"/>
              <a:gd name="connsiteY119" fmla="*/ 681659 h 6858000"/>
              <a:gd name="connsiteX120" fmla="*/ 31306 w 1364418"/>
              <a:gd name="connsiteY120" fmla="*/ 619315 h 6858000"/>
              <a:gd name="connsiteX121" fmla="*/ 15184 w 1364418"/>
              <a:gd name="connsiteY121" fmla="*/ 585934 h 6858000"/>
              <a:gd name="connsiteX122" fmla="*/ 22258 w 1364418"/>
              <a:gd name="connsiteY122" fmla="*/ 538948 h 6858000"/>
              <a:gd name="connsiteX123" fmla="*/ 26166 w 1364418"/>
              <a:gd name="connsiteY123" fmla="*/ 525163 h 6858000"/>
              <a:gd name="connsiteX124" fmla="*/ 52290 w 1364418"/>
              <a:gd name="connsiteY124" fmla="*/ 446567 h 6858000"/>
              <a:gd name="connsiteX125" fmla="*/ 51538 w 1364418"/>
              <a:gd name="connsiteY125" fmla="*/ 393828 h 6858000"/>
              <a:gd name="connsiteX126" fmla="*/ 51368 w 1364418"/>
              <a:gd name="connsiteY126" fmla="*/ 353137 h 6858000"/>
              <a:gd name="connsiteX127" fmla="*/ 55970 w 1364418"/>
              <a:gd name="connsiteY127" fmla="*/ 321428 h 6858000"/>
              <a:gd name="connsiteX128" fmla="*/ 57061 w 1364418"/>
              <a:gd name="connsiteY128" fmla="*/ 275771 h 6858000"/>
              <a:gd name="connsiteX129" fmla="*/ 74088 w 1364418"/>
              <a:gd name="connsiteY129" fmla="*/ 212860 h 6858000"/>
              <a:gd name="connsiteX130" fmla="*/ 65798 w 1364418"/>
              <a:gd name="connsiteY130" fmla="*/ 144983 h 6858000"/>
              <a:gd name="connsiteX131" fmla="*/ 78082 w 1364418"/>
              <a:gd name="connsiteY131" fmla="*/ 55288 h 6858000"/>
              <a:gd name="connsiteX132" fmla="*/ 37636 w 1364418"/>
              <a:gd name="connsiteY132"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364418" h="6858000">
                <a:moveTo>
                  <a:pt x="37636" y="0"/>
                </a:moveTo>
                <a:lnTo>
                  <a:pt x="1364418" y="0"/>
                </a:lnTo>
                <a:lnTo>
                  <a:pt x="1364418" y="6858000"/>
                </a:lnTo>
                <a:lnTo>
                  <a:pt x="245974" y="6857735"/>
                </a:lnTo>
                <a:cubicBezTo>
                  <a:pt x="246649" y="6829312"/>
                  <a:pt x="258792" y="6817314"/>
                  <a:pt x="281996" y="6792972"/>
                </a:cubicBezTo>
                <a:cubicBezTo>
                  <a:pt x="288036" y="6763449"/>
                  <a:pt x="261498" y="6738121"/>
                  <a:pt x="264484" y="6716710"/>
                </a:cubicBezTo>
                <a:cubicBezTo>
                  <a:pt x="264597" y="6714739"/>
                  <a:pt x="280538" y="6641844"/>
                  <a:pt x="280651" y="6639873"/>
                </a:cubicBezTo>
                <a:cubicBezTo>
                  <a:pt x="296114" y="6596543"/>
                  <a:pt x="335196" y="6519339"/>
                  <a:pt x="339152" y="6471804"/>
                </a:cubicBezTo>
                <a:lnTo>
                  <a:pt x="334570" y="6389835"/>
                </a:lnTo>
                <a:cubicBezTo>
                  <a:pt x="334613" y="6357588"/>
                  <a:pt x="338883" y="6333072"/>
                  <a:pt x="317792" y="6324679"/>
                </a:cubicBezTo>
                <a:cubicBezTo>
                  <a:pt x="308402" y="6306381"/>
                  <a:pt x="279168" y="6293695"/>
                  <a:pt x="278227" y="6280046"/>
                </a:cubicBezTo>
                <a:cubicBezTo>
                  <a:pt x="281050" y="6269969"/>
                  <a:pt x="290039" y="6265765"/>
                  <a:pt x="288000" y="6252834"/>
                </a:cubicBezTo>
                <a:lnTo>
                  <a:pt x="265992" y="6202459"/>
                </a:lnTo>
                <a:cubicBezTo>
                  <a:pt x="264772" y="6196814"/>
                  <a:pt x="268092" y="6158095"/>
                  <a:pt x="264790" y="6153037"/>
                </a:cubicBezTo>
                <a:cubicBezTo>
                  <a:pt x="302335" y="6114354"/>
                  <a:pt x="260378" y="6128837"/>
                  <a:pt x="280205" y="6078132"/>
                </a:cubicBezTo>
                <a:cubicBezTo>
                  <a:pt x="283657" y="6049622"/>
                  <a:pt x="275724" y="6059673"/>
                  <a:pt x="267592" y="6028119"/>
                </a:cubicBezTo>
                <a:cubicBezTo>
                  <a:pt x="277113" y="5988572"/>
                  <a:pt x="234727" y="5976018"/>
                  <a:pt x="252821" y="5926735"/>
                </a:cubicBezTo>
                <a:cubicBezTo>
                  <a:pt x="290324" y="5823532"/>
                  <a:pt x="288016" y="5757776"/>
                  <a:pt x="302333" y="5712857"/>
                </a:cubicBezTo>
                <a:cubicBezTo>
                  <a:pt x="310258" y="5688518"/>
                  <a:pt x="328236" y="5675288"/>
                  <a:pt x="332131" y="5660491"/>
                </a:cubicBezTo>
                <a:cubicBezTo>
                  <a:pt x="345782" y="5622696"/>
                  <a:pt x="344964" y="5595787"/>
                  <a:pt x="341254" y="5563435"/>
                </a:cubicBezTo>
                <a:cubicBezTo>
                  <a:pt x="335745" y="5537661"/>
                  <a:pt x="359171" y="5479228"/>
                  <a:pt x="368130" y="5437125"/>
                </a:cubicBezTo>
                <a:cubicBezTo>
                  <a:pt x="379868" y="5399640"/>
                  <a:pt x="373836" y="5420657"/>
                  <a:pt x="381698" y="5396260"/>
                </a:cubicBezTo>
                <a:cubicBezTo>
                  <a:pt x="395995" y="5391935"/>
                  <a:pt x="389433" y="5350429"/>
                  <a:pt x="397679" y="5330009"/>
                </a:cubicBezTo>
                <a:cubicBezTo>
                  <a:pt x="405925" y="5309589"/>
                  <a:pt x="420210" y="5291626"/>
                  <a:pt x="431172" y="5273739"/>
                </a:cubicBezTo>
                <a:cubicBezTo>
                  <a:pt x="426568" y="5263245"/>
                  <a:pt x="432286" y="5253790"/>
                  <a:pt x="440771" y="5241779"/>
                </a:cubicBezTo>
                <a:lnTo>
                  <a:pt x="451997" y="5225268"/>
                </a:lnTo>
                <a:lnTo>
                  <a:pt x="453017" y="5217684"/>
                </a:lnTo>
                <a:cubicBezTo>
                  <a:pt x="455252" y="5208685"/>
                  <a:pt x="458044" y="5200600"/>
                  <a:pt x="460358" y="5193377"/>
                </a:cubicBezTo>
                <a:lnTo>
                  <a:pt x="463661" y="5179288"/>
                </a:lnTo>
                <a:lnTo>
                  <a:pt x="464645" y="5173621"/>
                </a:lnTo>
                <a:lnTo>
                  <a:pt x="460279" y="5159961"/>
                </a:lnTo>
                <a:lnTo>
                  <a:pt x="466956" y="5144295"/>
                </a:lnTo>
                <a:lnTo>
                  <a:pt x="463889" y="5125185"/>
                </a:lnTo>
                <a:cubicBezTo>
                  <a:pt x="466252" y="5124475"/>
                  <a:pt x="468554" y="5123363"/>
                  <a:pt x="470719" y="5121884"/>
                </a:cubicBezTo>
                <a:lnTo>
                  <a:pt x="477755" y="5067850"/>
                </a:lnTo>
                <a:lnTo>
                  <a:pt x="480486" y="5060861"/>
                </a:lnTo>
                <a:lnTo>
                  <a:pt x="477190" y="5034192"/>
                </a:lnTo>
                <a:cubicBezTo>
                  <a:pt x="476699" y="5019824"/>
                  <a:pt x="477403" y="5006180"/>
                  <a:pt x="478744" y="4993030"/>
                </a:cubicBezTo>
                <a:lnTo>
                  <a:pt x="485653" y="4946844"/>
                </a:lnTo>
                <a:lnTo>
                  <a:pt x="481509" y="4932692"/>
                </a:lnTo>
                <a:cubicBezTo>
                  <a:pt x="481214" y="4911802"/>
                  <a:pt x="495319" y="4880686"/>
                  <a:pt x="496912" y="4858827"/>
                </a:cubicBezTo>
                <a:lnTo>
                  <a:pt x="502815" y="4821170"/>
                </a:lnTo>
                <a:lnTo>
                  <a:pt x="507548" y="4780965"/>
                </a:lnTo>
                <a:lnTo>
                  <a:pt x="508841" y="4750867"/>
                </a:lnTo>
                <a:lnTo>
                  <a:pt x="506648" y="4690749"/>
                </a:lnTo>
                <a:cubicBezTo>
                  <a:pt x="512729" y="4654213"/>
                  <a:pt x="491337" y="4623546"/>
                  <a:pt x="502128" y="4584173"/>
                </a:cubicBezTo>
                <a:cubicBezTo>
                  <a:pt x="488693" y="4519562"/>
                  <a:pt x="492047" y="4501522"/>
                  <a:pt x="497211" y="4444346"/>
                </a:cubicBezTo>
                <a:cubicBezTo>
                  <a:pt x="511033" y="4454946"/>
                  <a:pt x="497584" y="4394050"/>
                  <a:pt x="493776" y="4375228"/>
                </a:cubicBezTo>
                <a:cubicBezTo>
                  <a:pt x="491426" y="4334791"/>
                  <a:pt x="480594" y="4270639"/>
                  <a:pt x="474429" y="4214165"/>
                </a:cubicBezTo>
                <a:cubicBezTo>
                  <a:pt x="465297" y="4170832"/>
                  <a:pt x="480280" y="4120324"/>
                  <a:pt x="478502" y="4090296"/>
                </a:cubicBezTo>
                <a:lnTo>
                  <a:pt x="463758" y="4033999"/>
                </a:lnTo>
                <a:lnTo>
                  <a:pt x="464907" y="4031933"/>
                </a:lnTo>
                <a:cubicBezTo>
                  <a:pt x="467040" y="4022997"/>
                  <a:pt x="465967" y="4017669"/>
                  <a:pt x="463483" y="4013953"/>
                </a:cubicBezTo>
                <a:lnTo>
                  <a:pt x="449778" y="3974753"/>
                </a:lnTo>
                <a:lnTo>
                  <a:pt x="451376" y="3969950"/>
                </a:lnTo>
                <a:lnTo>
                  <a:pt x="444798" y="3933779"/>
                </a:lnTo>
                <a:lnTo>
                  <a:pt x="446129" y="3933093"/>
                </a:lnTo>
                <a:cubicBezTo>
                  <a:pt x="448961" y="3930731"/>
                  <a:pt x="450769" y="3927433"/>
                  <a:pt x="450483" y="3922082"/>
                </a:cubicBezTo>
                <a:cubicBezTo>
                  <a:pt x="471740" y="3927556"/>
                  <a:pt x="458283" y="3917724"/>
                  <a:pt x="455561" y="3901461"/>
                </a:cubicBezTo>
                <a:cubicBezTo>
                  <a:pt x="460173" y="3883426"/>
                  <a:pt x="474485" y="3829756"/>
                  <a:pt x="478155" y="3813873"/>
                </a:cubicBezTo>
                <a:cubicBezTo>
                  <a:pt x="477963" y="3811302"/>
                  <a:pt x="477772" y="3808732"/>
                  <a:pt x="477580" y="3806161"/>
                </a:cubicBezTo>
                <a:lnTo>
                  <a:pt x="477887" y="3805957"/>
                </a:lnTo>
                <a:cubicBezTo>
                  <a:pt x="478443" y="3804175"/>
                  <a:pt x="478509" y="3801600"/>
                  <a:pt x="477914" y="3797724"/>
                </a:cubicBezTo>
                <a:lnTo>
                  <a:pt x="476529" y="3792098"/>
                </a:lnTo>
                <a:lnTo>
                  <a:pt x="475413" y="3777135"/>
                </a:lnTo>
                <a:lnTo>
                  <a:pt x="477146" y="3771656"/>
                </a:lnTo>
                <a:lnTo>
                  <a:pt x="480889" y="3769007"/>
                </a:lnTo>
                <a:lnTo>
                  <a:pt x="480355" y="3767709"/>
                </a:lnTo>
                <a:cubicBezTo>
                  <a:pt x="472854" y="3758603"/>
                  <a:pt x="462858" y="3757457"/>
                  <a:pt x="489051" y="3738082"/>
                </a:cubicBezTo>
                <a:cubicBezTo>
                  <a:pt x="476420" y="3716230"/>
                  <a:pt x="492614" y="3707883"/>
                  <a:pt x="496397" y="3673397"/>
                </a:cubicBezTo>
                <a:cubicBezTo>
                  <a:pt x="485059" y="3661788"/>
                  <a:pt x="488117" y="3649813"/>
                  <a:pt x="495693" y="3637109"/>
                </a:cubicBezTo>
                <a:cubicBezTo>
                  <a:pt x="488827" y="3605834"/>
                  <a:pt x="498565" y="3573837"/>
                  <a:pt x="499136" y="3536883"/>
                </a:cubicBezTo>
                <a:cubicBezTo>
                  <a:pt x="483096" y="3500539"/>
                  <a:pt x="506170" y="3475121"/>
                  <a:pt x="506674" y="3435652"/>
                </a:cubicBezTo>
                <a:cubicBezTo>
                  <a:pt x="508209" y="3397466"/>
                  <a:pt x="505139" y="3338624"/>
                  <a:pt x="508345" y="3307769"/>
                </a:cubicBezTo>
                <a:cubicBezTo>
                  <a:pt x="522826" y="3292381"/>
                  <a:pt x="493343" y="3256540"/>
                  <a:pt x="525908" y="3250522"/>
                </a:cubicBezTo>
                <a:cubicBezTo>
                  <a:pt x="519705" y="3235893"/>
                  <a:pt x="504475" y="3230937"/>
                  <a:pt x="526333" y="3229163"/>
                </a:cubicBezTo>
                <a:cubicBezTo>
                  <a:pt x="524884" y="3224149"/>
                  <a:pt x="525919" y="3220404"/>
                  <a:pt x="528156" y="3217217"/>
                </a:cubicBezTo>
                <a:lnTo>
                  <a:pt x="514991" y="3183755"/>
                </a:lnTo>
                <a:lnTo>
                  <a:pt x="515492" y="3178642"/>
                </a:lnTo>
                <a:lnTo>
                  <a:pt x="503092" y="3158586"/>
                </a:lnTo>
                <a:lnTo>
                  <a:pt x="488277" y="3129034"/>
                </a:lnTo>
                <a:lnTo>
                  <a:pt x="488942" y="3126682"/>
                </a:lnTo>
                <a:lnTo>
                  <a:pt x="479810" y="3114519"/>
                </a:lnTo>
                <a:cubicBezTo>
                  <a:pt x="476044" y="3110886"/>
                  <a:pt x="471657" y="3108020"/>
                  <a:pt x="466419" y="3106272"/>
                </a:cubicBezTo>
                <a:cubicBezTo>
                  <a:pt x="479357" y="3049949"/>
                  <a:pt x="446991" y="3011906"/>
                  <a:pt x="439149" y="2958185"/>
                </a:cubicBezTo>
                <a:cubicBezTo>
                  <a:pt x="423473" y="2895670"/>
                  <a:pt x="402616" y="2832884"/>
                  <a:pt x="381763" y="2762989"/>
                </a:cubicBezTo>
                <a:cubicBezTo>
                  <a:pt x="340504" y="2718141"/>
                  <a:pt x="357875" y="2611979"/>
                  <a:pt x="330681" y="2554718"/>
                </a:cubicBezTo>
                <a:cubicBezTo>
                  <a:pt x="354561" y="2510384"/>
                  <a:pt x="312857" y="2522616"/>
                  <a:pt x="310775" y="2485734"/>
                </a:cubicBezTo>
                <a:cubicBezTo>
                  <a:pt x="283880" y="2505125"/>
                  <a:pt x="334754" y="2437857"/>
                  <a:pt x="301498" y="2447068"/>
                </a:cubicBezTo>
                <a:cubicBezTo>
                  <a:pt x="302171" y="2440064"/>
                  <a:pt x="286502" y="2432988"/>
                  <a:pt x="288459" y="2425819"/>
                </a:cubicBezTo>
                <a:lnTo>
                  <a:pt x="294458" y="2402874"/>
                </a:lnTo>
                <a:lnTo>
                  <a:pt x="297070" y="2381443"/>
                </a:lnTo>
                <a:cubicBezTo>
                  <a:pt x="291389" y="2355877"/>
                  <a:pt x="281925" y="2295004"/>
                  <a:pt x="273399" y="2261920"/>
                </a:cubicBezTo>
                <a:cubicBezTo>
                  <a:pt x="264489" y="2250852"/>
                  <a:pt x="256407" y="2208397"/>
                  <a:pt x="263286" y="2195378"/>
                </a:cubicBezTo>
                <a:cubicBezTo>
                  <a:pt x="262597" y="2185499"/>
                  <a:pt x="238753" y="2164596"/>
                  <a:pt x="247503" y="2155135"/>
                </a:cubicBezTo>
                <a:cubicBezTo>
                  <a:pt x="257474" y="2141929"/>
                  <a:pt x="229406" y="2121310"/>
                  <a:pt x="244961" y="2118008"/>
                </a:cubicBezTo>
                <a:cubicBezTo>
                  <a:pt x="225493" y="2103116"/>
                  <a:pt x="245373" y="2072196"/>
                  <a:pt x="245954" y="2050531"/>
                </a:cubicBezTo>
                <a:cubicBezTo>
                  <a:pt x="228015" y="2040209"/>
                  <a:pt x="246924" y="2004931"/>
                  <a:pt x="237760" y="1963269"/>
                </a:cubicBezTo>
                <a:cubicBezTo>
                  <a:pt x="217314" y="1952304"/>
                  <a:pt x="249162" y="1930958"/>
                  <a:pt x="218938" y="1906352"/>
                </a:cubicBezTo>
                <a:cubicBezTo>
                  <a:pt x="211894" y="1889396"/>
                  <a:pt x="204207" y="1891128"/>
                  <a:pt x="195495" y="1861531"/>
                </a:cubicBezTo>
                <a:cubicBezTo>
                  <a:pt x="152756" y="1820122"/>
                  <a:pt x="167197" y="1775736"/>
                  <a:pt x="149294" y="1732919"/>
                </a:cubicBezTo>
                <a:cubicBezTo>
                  <a:pt x="132272" y="1683226"/>
                  <a:pt x="131129" y="1708347"/>
                  <a:pt x="121605" y="1663540"/>
                </a:cubicBezTo>
                <a:cubicBezTo>
                  <a:pt x="131383" y="1652207"/>
                  <a:pt x="129824" y="1627305"/>
                  <a:pt x="120731" y="1615777"/>
                </a:cubicBezTo>
                <a:cubicBezTo>
                  <a:pt x="113324" y="1591298"/>
                  <a:pt x="125561" y="1582061"/>
                  <a:pt x="101526" y="1563678"/>
                </a:cubicBezTo>
                <a:cubicBezTo>
                  <a:pt x="118336" y="1562186"/>
                  <a:pt x="95368" y="1514217"/>
                  <a:pt x="114606" y="1519474"/>
                </a:cubicBezTo>
                <a:cubicBezTo>
                  <a:pt x="124662" y="1497831"/>
                  <a:pt x="99126" y="1498809"/>
                  <a:pt x="107348" y="1477995"/>
                </a:cubicBezTo>
                <a:cubicBezTo>
                  <a:pt x="102372" y="1450946"/>
                  <a:pt x="98082" y="1395585"/>
                  <a:pt x="93433" y="1373769"/>
                </a:cubicBezTo>
                <a:lnTo>
                  <a:pt x="101740" y="1307086"/>
                </a:lnTo>
                <a:cubicBezTo>
                  <a:pt x="61518" y="1238798"/>
                  <a:pt x="128597" y="1302829"/>
                  <a:pt x="102928" y="1189033"/>
                </a:cubicBezTo>
                <a:cubicBezTo>
                  <a:pt x="96991" y="1183619"/>
                  <a:pt x="100433" y="1168361"/>
                  <a:pt x="107613" y="1168288"/>
                </a:cubicBezTo>
                <a:cubicBezTo>
                  <a:pt x="104521" y="1161401"/>
                  <a:pt x="88898" y="1146763"/>
                  <a:pt x="99895" y="1142577"/>
                </a:cubicBezTo>
                <a:cubicBezTo>
                  <a:pt x="98248" y="1123927"/>
                  <a:pt x="94639" y="1105753"/>
                  <a:pt x="89201" y="1088484"/>
                </a:cubicBezTo>
                <a:lnTo>
                  <a:pt x="77937" y="1016103"/>
                </a:lnTo>
                <a:cubicBezTo>
                  <a:pt x="78422" y="988163"/>
                  <a:pt x="78908" y="981994"/>
                  <a:pt x="79393" y="954054"/>
                </a:cubicBezTo>
                <a:cubicBezTo>
                  <a:pt x="74607" y="950500"/>
                  <a:pt x="84928" y="922140"/>
                  <a:pt x="90309" y="921368"/>
                </a:cubicBezTo>
                <a:cubicBezTo>
                  <a:pt x="87566" y="916400"/>
                  <a:pt x="66268" y="901306"/>
                  <a:pt x="74258" y="896999"/>
                </a:cubicBezTo>
                <a:cubicBezTo>
                  <a:pt x="69492" y="868759"/>
                  <a:pt x="58957" y="842759"/>
                  <a:pt x="43666" y="821517"/>
                </a:cubicBezTo>
                <a:cubicBezTo>
                  <a:pt x="35059" y="797243"/>
                  <a:pt x="27646" y="764612"/>
                  <a:pt x="22616" y="751353"/>
                </a:cubicBezTo>
                <a:cubicBezTo>
                  <a:pt x="22469" y="741312"/>
                  <a:pt x="22321" y="731271"/>
                  <a:pt x="22174" y="721230"/>
                </a:cubicBezTo>
                <a:lnTo>
                  <a:pt x="7845" y="681659"/>
                </a:lnTo>
                <a:cubicBezTo>
                  <a:pt x="-21513" y="678654"/>
                  <a:pt x="41748" y="630810"/>
                  <a:pt x="31306" y="619315"/>
                </a:cubicBezTo>
                <a:cubicBezTo>
                  <a:pt x="37997" y="611016"/>
                  <a:pt x="17724" y="592108"/>
                  <a:pt x="15184" y="585934"/>
                </a:cubicBezTo>
                <a:cubicBezTo>
                  <a:pt x="14724" y="571597"/>
                  <a:pt x="22718" y="553285"/>
                  <a:pt x="22258" y="538948"/>
                </a:cubicBezTo>
                <a:cubicBezTo>
                  <a:pt x="22152" y="531703"/>
                  <a:pt x="26272" y="532408"/>
                  <a:pt x="26166" y="525163"/>
                </a:cubicBezTo>
                <a:cubicBezTo>
                  <a:pt x="28507" y="511668"/>
                  <a:pt x="56166" y="464433"/>
                  <a:pt x="52290" y="446567"/>
                </a:cubicBezTo>
                <a:cubicBezTo>
                  <a:pt x="47300" y="425186"/>
                  <a:pt x="52062" y="408582"/>
                  <a:pt x="51538" y="393828"/>
                </a:cubicBezTo>
                <a:cubicBezTo>
                  <a:pt x="51481" y="380264"/>
                  <a:pt x="51425" y="366701"/>
                  <a:pt x="51368" y="353137"/>
                </a:cubicBezTo>
                <a:cubicBezTo>
                  <a:pt x="50053" y="345863"/>
                  <a:pt x="61696" y="333814"/>
                  <a:pt x="55970" y="321428"/>
                </a:cubicBezTo>
                <a:cubicBezTo>
                  <a:pt x="56334" y="306209"/>
                  <a:pt x="56697" y="290990"/>
                  <a:pt x="57061" y="275771"/>
                </a:cubicBezTo>
                <a:cubicBezTo>
                  <a:pt x="46146" y="254441"/>
                  <a:pt x="87623" y="243671"/>
                  <a:pt x="74088" y="212860"/>
                </a:cubicBezTo>
                <a:cubicBezTo>
                  <a:pt x="92367" y="188146"/>
                  <a:pt x="68261" y="179672"/>
                  <a:pt x="65798" y="144983"/>
                </a:cubicBezTo>
                <a:cubicBezTo>
                  <a:pt x="52661" y="119338"/>
                  <a:pt x="79134" y="90517"/>
                  <a:pt x="78082" y="55288"/>
                </a:cubicBezTo>
                <a:lnTo>
                  <a:pt x="37636"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837713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D6118A7-1D83-6DD3-D07F-BE42376611EC}"/>
              </a:ext>
            </a:extLst>
          </p:cNvPr>
          <p:cNvSpPr>
            <a:spLocks noGrp="1"/>
          </p:cNvSpPr>
          <p:nvPr>
            <p:ph type="title"/>
          </p:nvPr>
        </p:nvSpPr>
        <p:spPr>
          <a:xfrm>
            <a:off x="1137036" y="548640"/>
            <a:ext cx="9543405" cy="1188720"/>
          </a:xfrm>
        </p:spPr>
        <p:txBody>
          <a:bodyPr>
            <a:normAutofit/>
          </a:bodyPr>
          <a:lstStyle/>
          <a:p>
            <a:r>
              <a:rPr lang="en-US" dirty="0">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63913490-5401-DF28-AFA9-D17F41EABF15}"/>
              </a:ext>
            </a:extLst>
          </p:cNvPr>
          <p:cNvSpPr>
            <a:spLocks noGrp="1"/>
          </p:cNvSpPr>
          <p:nvPr>
            <p:ph idx="1"/>
          </p:nvPr>
        </p:nvSpPr>
        <p:spPr>
          <a:xfrm>
            <a:off x="1957987" y="2431765"/>
            <a:ext cx="8276026" cy="3320031"/>
          </a:xfrm>
        </p:spPr>
        <p:txBody>
          <a:bodyPr anchor="ctr">
            <a:normAutofit/>
          </a:bodyPr>
          <a:lstStyle/>
          <a:p>
            <a:pPr marL="0" indent="0">
              <a:buNone/>
            </a:pPr>
            <a:r>
              <a:rPr lang="en-US" sz="1700" dirty="0">
                <a:solidFill>
                  <a:schemeClr val="tx1">
                    <a:lumMod val="85000"/>
                    <a:lumOff val="15000"/>
                  </a:schemeClr>
                </a:solidFill>
              </a:rPr>
              <a:t>Visit the Visiting Resident website page at </a:t>
            </a:r>
            <a:r>
              <a:rPr lang="en-US" sz="1700" dirty="0">
                <a:solidFill>
                  <a:schemeClr val="tx1">
                    <a:lumMod val="85000"/>
                    <a:lumOff val="15000"/>
                  </a:schemeClr>
                </a:solidFill>
                <a:hlinkClick r:id="rId2"/>
              </a:rPr>
              <a:t>https://www.vumc.org/gme/visiting-residents</a:t>
            </a:r>
            <a:r>
              <a:rPr lang="en-US" sz="1700" dirty="0">
                <a:solidFill>
                  <a:schemeClr val="tx1">
                    <a:lumMod val="85000"/>
                    <a:lumOff val="15000"/>
                  </a:schemeClr>
                </a:solidFill>
              </a:rPr>
              <a:t>.</a:t>
            </a:r>
          </a:p>
          <a:p>
            <a:pPr marL="0" indent="0">
              <a:buNone/>
            </a:pPr>
            <a:r>
              <a:rPr lang="en-US" sz="1700" dirty="0">
                <a:solidFill>
                  <a:schemeClr val="tx1">
                    <a:lumMod val="85000"/>
                    <a:lumOff val="15000"/>
                  </a:schemeClr>
                </a:solidFill>
              </a:rPr>
              <a:t>Obtain any form/documents from this website page to ensure you are utilizing most updated form/document.  </a:t>
            </a:r>
            <a:r>
              <a:rPr lang="en-US" sz="1700" i="1" dirty="0">
                <a:solidFill>
                  <a:schemeClr val="tx1">
                    <a:lumMod val="85000"/>
                    <a:lumOff val="15000"/>
                  </a:schemeClr>
                </a:solidFill>
              </a:rPr>
              <a:t>It is not recommended to save to your desktop as sometimes documents/forms are updated</a:t>
            </a:r>
            <a:r>
              <a:rPr lang="en-US" sz="1700" dirty="0">
                <a:solidFill>
                  <a:schemeClr val="tx1">
                    <a:lumMod val="85000"/>
                    <a:lumOff val="15000"/>
                  </a:schemeClr>
                </a:solidFill>
              </a:rPr>
              <a:t>. </a:t>
            </a:r>
          </a:p>
          <a:p>
            <a:pPr marL="0" indent="0">
              <a:buNone/>
            </a:pPr>
            <a:r>
              <a:rPr lang="en-US" sz="1700" i="1" dirty="0">
                <a:ea typeface="Times New Roman" panose="02020603050405020304" pitchFamily="18" charset="0"/>
              </a:rPr>
              <a:t>V</a:t>
            </a:r>
            <a:r>
              <a:rPr lang="en-US" sz="1700" i="1" dirty="0">
                <a:effectLst/>
                <a:ea typeface="Times New Roman" panose="02020603050405020304" pitchFamily="18" charset="0"/>
              </a:rPr>
              <a:t>isiting resident applicants must apply 120 days or more from start date and have met all </a:t>
            </a:r>
            <a:r>
              <a:rPr lang="en-US" sz="1700" i="1" dirty="0">
                <a:ea typeface="Times New Roman" panose="02020603050405020304" pitchFamily="18" charset="0"/>
              </a:rPr>
              <a:t>requirements </a:t>
            </a:r>
            <a:r>
              <a:rPr lang="en-US" sz="1700" i="1" dirty="0">
                <a:effectLst/>
                <a:ea typeface="Times New Roman" panose="02020603050405020304" pitchFamily="18" charset="0"/>
              </a:rPr>
              <a:t>30 days or more</a:t>
            </a:r>
            <a:r>
              <a:rPr lang="en-US" sz="1700" i="1" dirty="0">
                <a:ea typeface="Times New Roman" panose="02020603050405020304" pitchFamily="18" charset="0"/>
              </a:rPr>
              <a:t> prior to</a:t>
            </a:r>
            <a:r>
              <a:rPr lang="en-US" sz="1700" i="1" dirty="0">
                <a:effectLst/>
                <a:ea typeface="Times New Roman" panose="02020603050405020304" pitchFamily="18" charset="0"/>
              </a:rPr>
              <a:t> their requested start date. If this requirement is not met, the visiting resident’s request to rotate will be cancelled and they will need to reapply. </a:t>
            </a:r>
          </a:p>
          <a:p>
            <a:pPr marL="0" indent="0">
              <a:buNone/>
            </a:pPr>
            <a:r>
              <a:rPr lang="en-US" sz="1700" dirty="0">
                <a:solidFill>
                  <a:schemeClr val="tx1">
                    <a:lumMod val="85000"/>
                    <a:lumOff val="15000"/>
                  </a:schemeClr>
                </a:solidFill>
                <a:ea typeface="Times New Roman" panose="02020603050405020304" pitchFamily="18" charset="0"/>
              </a:rPr>
              <a:t>Each requirement and step is key so it will be important to stay in touch with the visiting resident and their program coordinator to ensure they meet all requirements. </a:t>
            </a:r>
          </a:p>
          <a:p>
            <a:pPr marL="0" indent="0">
              <a:buNone/>
            </a:pPr>
            <a:endParaRPr lang="en-US" sz="17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157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620E483-919A-5BCD-CA27-09999F12BA1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546D2C0-D8C4-0959-60F6-40227612C1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2B5923D5-B6B7-4591-4E01-19CE8640A8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B1F9313-5688-6EAB-143F-7A639C647D41}"/>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216A955A-DC74-306D-8BFC-1F7402F3E28B}"/>
              </a:ext>
            </a:extLst>
          </p:cNvPr>
          <p:cNvSpPr>
            <a:spLocks noGrp="1"/>
          </p:cNvSpPr>
          <p:nvPr>
            <p:ph idx="1"/>
          </p:nvPr>
        </p:nvSpPr>
        <p:spPr>
          <a:xfrm>
            <a:off x="1957987" y="2431765"/>
            <a:ext cx="8276026" cy="3320031"/>
          </a:xfrm>
        </p:spPr>
        <p:txBody>
          <a:bodyPr anchor="ctr">
            <a:normAutofit/>
          </a:bodyPr>
          <a:lstStyle/>
          <a:p>
            <a:pPr marL="342900" marR="0" lvl="0" indent="-342900">
              <a:buSzPts val="1000"/>
              <a:buFont typeface="Symbol" panose="05050102010706020507" pitchFamily="18" charset="2"/>
              <a:buChar char=""/>
              <a:tabLst>
                <a:tab pos="457200" algn="l"/>
              </a:tabLs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The Program Administrator of the VUMC program with which you desire to rotate must </a:t>
            </a:r>
            <a:r>
              <a:rPr lang="en-US" sz="1200" b="1" kern="100" dirty="0">
                <a:effectLst/>
                <a:latin typeface="Aptos" panose="020B0004020202020204" pitchFamily="34" charset="0"/>
                <a:ea typeface="Aptos" panose="020B0004020202020204" pitchFamily="34" charset="0"/>
                <a:cs typeface="Times New Roman" panose="02020603050405020304" pitchFamily="18" charset="0"/>
              </a:rPr>
              <a:t>initiate a contract /program letter of agreement process at least 100 days before your desired start date</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Therefore, you must communicate with her/him, as well as the Program Director, well before the desired rotation.  </a:t>
            </a:r>
            <a:r>
              <a:rPr lang="en-US" sz="12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See the PEER instructions on the Visiting Resident website page for instructions.  The contract and PLA templates are also included on the Visiting Resident website page. </a:t>
            </a:r>
          </a:p>
          <a:p>
            <a:pPr marL="342900" marR="0" lvl="0" indent="-342900">
              <a:buSzPts val="1000"/>
              <a:buFont typeface="Symbol" panose="05050102010706020507" pitchFamily="18" charset="2"/>
              <a:buChar char=""/>
              <a:tabLst>
                <a:tab pos="457200" algn="l"/>
              </a:tabLst>
            </a:pPr>
            <a:r>
              <a:rPr lang="en-US" sz="1200" b="1" kern="100" dirty="0">
                <a:effectLst/>
                <a:latin typeface="Aptos" panose="020B0004020202020204" pitchFamily="34" charset="0"/>
                <a:ea typeface="Aptos" panose="020B0004020202020204" pitchFamily="34" charset="0"/>
                <a:cs typeface="Times New Roman" panose="02020603050405020304" pitchFamily="18" charset="0"/>
              </a:rPr>
              <a:t>Your application must be submitted to the VUMC program at least 120 days beforehand and supporting documents</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(items 1-6, below) </a:t>
            </a:r>
            <a:r>
              <a:rPr lang="en-US" sz="1200" b="1" kern="100" dirty="0">
                <a:effectLst/>
                <a:latin typeface="Aptos" panose="020B0004020202020204" pitchFamily="34" charset="0"/>
                <a:ea typeface="Aptos" panose="020B0004020202020204" pitchFamily="34" charset="0"/>
                <a:cs typeface="Times New Roman" panose="02020603050405020304" pitchFamily="18" charset="0"/>
              </a:rPr>
              <a:t>must be submitted to the VUMC program at least 90 days beforehand so that the rotation is fully onboarded 30 days from start date.</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You should submit this information to the appropriate department for approval from the respective VUMC Program Director. </a:t>
            </a:r>
            <a:r>
              <a:rPr lang="en-US" sz="12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See later slide for how to monitor progress.  Fully onboarded also includes epic training registration and badge printed.</a:t>
            </a:r>
          </a:p>
          <a:p>
            <a:pPr marL="342900" marR="0" lvl="0" indent="-342900">
              <a:buSzPts val="1000"/>
              <a:buFont typeface="Symbol" panose="05050102010706020507" pitchFamily="18" charset="2"/>
              <a:buChar char=""/>
              <a:tabLst>
                <a:tab pos="457200" algn="l"/>
              </a:tabLs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You must check in with the GME office in person on day one of your rotation. </a:t>
            </a:r>
            <a:r>
              <a:rPr lang="en-US" sz="12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Be sure to include this on th</a:t>
            </a:r>
            <a:r>
              <a:rPr lang="en-US" sz="1200" kern="100" dirty="0">
                <a:solidFill>
                  <a:srgbClr val="FF0000"/>
                </a:solidFill>
                <a:latin typeface="Aptos" panose="020B0004020202020204" pitchFamily="34" charset="0"/>
                <a:ea typeface="Aptos" panose="020B0004020202020204" pitchFamily="34" charset="0"/>
                <a:cs typeface="Times New Roman" panose="02020603050405020304" pitchFamily="18" charset="0"/>
              </a:rPr>
              <a:t>e welcome letter you send to the visiting resident.</a:t>
            </a:r>
            <a:endParaRPr lang="en-US" sz="12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buFont typeface="Symbol" panose="05050102010706020507" pitchFamily="18" charset="2"/>
              <a:buChar char=""/>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A completed and signed visiting resident application - </a:t>
            </a:r>
            <a:r>
              <a:rPr lang="en-US" sz="1200" u="sng" kern="100" dirty="0">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Click here for application</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This will need to be approved by the VUMC Program Director. The application requires your NPI number. If you don't have one, you can apply for one at the </a:t>
            </a:r>
            <a:r>
              <a:rPr lang="en-US" sz="1200" u="sng" kern="100" dirty="0">
                <a:effectLst/>
                <a:latin typeface="Aptos" panose="020B0004020202020204" pitchFamily="34"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National Plan and Provider Enumeration System (NPPES) website</a:t>
            </a:r>
            <a:r>
              <a:rPr lang="en-US" sz="12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200" b="1" kern="100" dirty="0">
                <a:effectLst/>
                <a:latin typeface="Aptos" panose="020B0004020202020204" pitchFamily="34" charset="0"/>
                <a:ea typeface="Aptos" panose="020B0004020202020204" pitchFamily="34" charset="0"/>
                <a:cs typeface="Times New Roman" panose="02020603050405020304" pitchFamily="18" charset="0"/>
              </a:rPr>
              <a:t>Your application must be submitted to the VUMC program at least 120 days beforehand</a:t>
            </a:r>
            <a:r>
              <a:rPr lang="en-US" sz="12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Encourage the PD to review the application as soon as possible so not to delay the processing of the rotation. </a:t>
            </a:r>
          </a:p>
        </p:txBody>
      </p:sp>
      <p:sp>
        <p:nvSpPr>
          <p:cNvPr id="12" name="Freeform: Shape 11">
            <a:extLst>
              <a:ext uri="{FF2B5EF4-FFF2-40B4-BE49-F238E27FC236}">
                <a16:creationId xmlns:a16="http://schemas.microsoft.com/office/drawing/2014/main" id="{47B1DBED-F82A-5AC4-9E65-3440F448EC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0039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BEEE765-96A6-02C0-C6DC-49E01E3D93C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8697AB-8438-BC52-7A6C-CCFF03E5E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9FB128F-0D54-AF30-4C71-C91531FBAF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E68BC5C-9105-0CBB-DC89-CDBA266E01F9}"/>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A5C23230-FBA2-8517-22D5-3F69BA3A13C2}"/>
              </a:ext>
            </a:extLst>
          </p:cNvPr>
          <p:cNvSpPr>
            <a:spLocks noGrp="1"/>
          </p:cNvSpPr>
          <p:nvPr>
            <p:ph idx="1"/>
          </p:nvPr>
        </p:nvSpPr>
        <p:spPr>
          <a:xfrm>
            <a:off x="1957987" y="2431765"/>
            <a:ext cx="8276026" cy="3320031"/>
          </a:xfrm>
        </p:spPr>
        <p:txBody>
          <a:bodyPr anchor="ctr">
            <a:normAutofit lnSpcReduction="10000"/>
          </a:bodyPr>
          <a:lstStyle/>
          <a:p>
            <a:pPr marL="0" marR="0">
              <a:buNone/>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The following documents need to be submitted at least 90 days in advance:</a:t>
            </a:r>
          </a:p>
          <a:p>
            <a:pPr marL="342900" marR="0" lvl="0" indent="-342900">
              <a:buFont typeface="+mj-lt"/>
              <a:buAutoNum type="arabicPeriod"/>
              <a:tabLst>
                <a:tab pos="457200" algn="l"/>
              </a:tabLs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A reference letter from your Program Director stating whether you are in good standing in an accredited training program.</a:t>
            </a:r>
          </a:p>
          <a:p>
            <a:pPr marL="342900" marR="0" lvl="0" indent="-342900">
              <a:buFont typeface="+mj-lt"/>
              <a:buAutoNum type="arabicPeriod"/>
              <a:tabLst>
                <a:tab pos="457200" algn="l"/>
              </a:tabLs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Documentation that your institution will continue to provide your stipend along with benefits, liability and health insurance (can be in the same letter as above).</a:t>
            </a:r>
          </a:p>
          <a:p>
            <a:pPr marL="342900" marR="0" lvl="0" indent="-342900">
              <a:buFont typeface="+mj-lt"/>
              <a:buAutoNum type="arabicPeriod"/>
              <a:tabLst>
                <a:tab pos="457200" algn="l"/>
              </a:tabLs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A copy of your liability insurance policy; the minimum is $1 million per occurrence/ $3 million aggregate.</a:t>
            </a:r>
          </a:p>
          <a:p>
            <a:pPr marL="342900" marR="0" lvl="0" indent="-342900">
              <a:buFont typeface="+mj-lt"/>
              <a:buAutoNum type="arabicPeriod"/>
              <a:tabLst>
                <a:tab pos="457200" algn="l"/>
              </a:tabLs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If you are in a residency/fellowship in Tennessee and do not have your own medical license, a copy of the letter of exemption from licensure (your program or GME Office will have this). Note: If you are not in a Tennessee residency/fellowship and do not have full TN medical license, VUMC/GME will request an exemption from licensure for you.</a:t>
            </a:r>
          </a:p>
          <a:p>
            <a:pPr marL="342900" marR="0" lvl="0" indent="-342900">
              <a:buFont typeface="+mj-lt"/>
              <a:buAutoNum type="arabicPeriod"/>
              <a:tabLst>
                <a:tab pos="457200" algn="l"/>
              </a:tabLs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If applicable, a copy of a valid ECFMG certificate and Visa.</a:t>
            </a:r>
            <a:br>
              <a:rPr lang="en-US" sz="1200" kern="100" dirty="0">
                <a:effectLst/>
                <a:latin typeface="Aptos" panose="020B0004020202020204" pitchFamily="34" charset="0"/>
                <a:ea typeface="Aptos" panose="020B0004020202020204" pitchFamily="34" charset="0"/>
                <a:cs typeface="Times New Roman" panose="02020603050405020304" pitchFamily="18" charset="0"/>
              </a:rPr>
            </a:br>
            <a:br>
              <a:rPr lang="en-US" sz="1200" kern="100" dirty="0">
                <a:effectLst/>
                <a:latin typeface="Aptos" panose="020B0004020202020204" pitchFamily="34" charset="0"/>
                <a:ea typeface="Aptos" panose="020B0004020202020204" pitchFamily="34" charset="0"/>
                <a:cs typeface="Times New Roman" panose="02020603050405020304" pitchFamily="18" charset="0"/>
              </a:rPr>
            </a:br>
            <a:r>
              <a:rPr lang="en-US" sz="1200" kern="100" dirty="0">
                <a:effectLst/>
                <a:latin typeface="Aptos" panose="020B0004020202020204" pitchFamily="34" charset="0"/>
                <a:ea typeface="Aptos" panose="020B0004020202020204" pitchFamily="34" charset="0"/>
                <a:cs typeface="Times New Roman" panose="02020603050405020304" pitchFamily="18" charset="0"/>
              </a:rPr>
              <a:t>You must complete the following </a:t>
            </a:r>
            <a:r>
              <a:rPr lang="en-US" sz="1200" b="1" kern="100" dirty="0">
                <a:effectLst/>
                <a:latin typeface="Aptos" panose="020B0004020202020204" pitchFamily="34" charset="0"/>
                <a:ea typeface="Aptos" panose="020B0004020202020204" pitchFamily="34" charset="0"/>
                <a:cs typeface="Times New Roman" panose="02020603050405020304" pitchFamily="18" charset="0"/>
              </a:rPr>
              <a:t>at least 60 days in advance: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buFont typeface="+mj-lt"/>
              <a:buAutoNum type="arabicPeriod"/>
              <a:tabLst>
                <a:tab pos="457200" algn="l"/>
              </a:tabLst>
            </a:pPr>
            <a:r>
              <a:rPr lang="en-US" sz="1200" kern="100" dirty="0">
                <a:effectLst/>
                <a:latin typeface="Aptos" panose="020B0004020202020204" pitchFamily="34" charset="0"/>
                <a:ea typeface="Aptos" panose="020B0004020202020204" pitchFamily="34" charset="0"/>
                <a:cs typeface="Times New Roman" panose="02020603050405020304" pitchFamily="18" charset="0"/>
              </a:rPr>
              <a:t>Immunization Form. This form must be completed by a healthcare provider other than the perspective visiting resident/fellow and sent to the Program Coordinator of the program with which you will rotate.</a:t>
            </a:r>
          </a:p>
          <a:p>
            <a:pPr marL="742950" marR="0" lvl="1" indent="-285750">
              <a:buSzPts val="1000"/>
              <a:buFont typeface="Courier New" panose="02070309020205020404" pitchFamily="49" charset="0"/>
              <a:buChar char="o"/>
              <a:tabLst>
                <a:tab pos="914400" algn="l"/>
              </a:tabLst>
            </a:pPr>
            <a:r>
              <a:rPr lang="en-US" sz="12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Immunization Form (.pdf)</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2" name="Freeform: Shape 11">
            <a:extLst>
              <a:ext uri="{FF2B5EF4-FFF2-40B4-BE49-F238E27FC236}">
                <a16:creationId xmlns:a16="http://schemas.microsoft.com/office/drawing/2014/main" id="{1BA5F06E-86AD-F39D-FC90-2386E5F710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06677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A4B124-2CD2-66F8-E873-AAD091D97A8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BD3190E-6C21-9167-64F6-928A1F710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C8883D88-E8B1-1581-210C-51FCDB40F6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7342757D-FEFB-02FF-C778-044A076EA063}"/>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6448B680-BF71-05D0-2F6C-FA516402D412}"/>
              </a:ext>
            </a:extLst>
          </p:cNvPr>
          <p:cNvSpPr>
            <a:spLocks noGrp="1"/>
          </p:cNvSpPr>
          <p:nvPr>
            <p:ph idx="1"/>
          </p:nvPr>
        </p:nvSpPr>
        <p:spPr>
          <a:xfrm>
            <a:off x="1957987" y="2431765"/>
            <a:ext cx="8276026" cy="3320031"/>
          </a:xfrm>
        </p:spPr>
        <p:txBody>
          <a:bodyPr anchor="ctr">
            <a:normAutofit/>
          </a:bodyPr>
          <a:lstStyle/>
          <a:p>
            <a:pPr marL="0" indent="0">
              <a:buNone/>
            </a:pPr>
            <a:r>
              <a:rPr lang="en-US" sz="1700" dirty="0">
                <a:solidFill>
                  <a:schemeClr val="tx1">
                    <a:lumMod val="85000"/>
                    <a:lumOff val="15000"/>
                  </a:schemeClr>
                </a:solidFill>
              </a:rPr>
              <a:t>Other required tasks for VUMC program administrator:</a:t>
            </a:r>
          </a:p>
          <a:p>
            <a:pPr marL="0" indent="0">
              <a:buNone/>
            </a:pPr>
            <a:r>
              <a:rPr lang="en-US" sz="1700" dirty="0">
                <a:solidFill>
                  <a:schemeClr val="tx1">
                    <a:lumMod val="85000"/>
                    <a:lumOff val="15000"/>
                  </a:schemeClr>
                </a:solidFill>
              </a:rPr>
              <a:t>Program administrator will need to provide a copy of the PLA if one is already in place and a screenshot of proof of ACGME accreditation of program as listed on ACGME website.</a:t>
            </a:r>
          </a:p>
        </p:txBody>
      </p:sp>
      <p:sp>
        <p:nvSpPr>
          <p:cNvPr id="12" name="Freeform: Shape 11">
            <a:extLst>
              <a:ext uri="{FF2B5EF4-FFF2-40B4-BE49-F238E27FC236}">
                <a16:creationId xmlns:a16="http://schemas.microsoft.com/office/drawing/2014/main" id="{81A44C30-ABA4-3733-7AF5-AF36D3E966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4520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8DB03E1-A3F8-6C82-FDA4-7AC51CDEBCAB}"/>
              </a:ext>
            </a:extLst>
          </p:cNvPr>
          <p:cNvSpPr>
            <a:spLocks noGrp="1"/>
          </p:cNvSpPr>
          <p:nvPr>
            <p:ph type="title"/>
          </p:nvPr>
        </p:nvSpPr>
        <p:spPr>
          <a:xfrm>
            <a:off x="1137036" y="548640"/>
            <a:ext cx="9543405" cy="1188720"/>
          </a:xfrm>
        </p:spPr>
        <p:txBody>
          <a:bodyPr>
            <a:normAutofit/>
          </a:bodyPr>
          <a:lstStyle/>
          <a:p>
            <a:r>
              <a:rPr lang="en-US" dirty="0">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F5D0FB2F-9CF2-C523-F58B-CBD80483BD23}"/>
              </a:ext>
            </a:extLst>
          </p:cNvPr>
          <p:cNvSpPr>
            <a:spLocks noGrp="1"/>
          </p:cNvSpPr>
          <p:nvPr>
            <p:ph idx="1"/>
          </p:nvPr>
        </p:nvSpPr>
        <p:spPr>
          <a:xfrm>
            <a:off x="1957987" y="2431765"/>
            <a:ext cx="8276026" cy="3320031"/>
          </a:xfrm>
        </p:spPr>
        <p:txBody>
          <a:bodyPr anchor="ctr">
            <a:normAutofit/>
          </a:bodyPr>
          <a:lstStyle/>
          <a:p>
            <a:pPr marL="0" indent="0">
              <a:buNone/>
            </a:pPr>
            <a:r>
              <a:rPr lang="en-US" sz="2000" dirty="0">
                <a:solidFill>
                  <a:schemeClr val="tx1">
                    <a:lumMod val="85000"/>
                    <a:lumOff val="15000"/>
                  </a:schemeClr>
                </a:solidFill>
              </a:rPr>
              <a:t>Check list for Program Administrator</a:t>
            </a:r>
          </a:p>
          <a:p>
            <a:pPr marL="0" indent="0">
              <a:buNone/>
            </a:pPr>
            <a:endParaRPr lang="en-US" sz="20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7494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CADE01D-F3CF-AF70-5A63-A1A5E2A8B63C}"/>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EC1E397-52C5-BFAF-8FDE-13382431EF21}"/>
              </a:ext>
            </a:extLst>
          </p:cNvPr>
          <p:cNvSpPr>
            <a:spLocks noGrp="1"/>
          </p:cNvSpPr>
          <p:nvPr>
            <p:ph type="title"/>
          </p:nvPr>
        </p:nvSpPr>
        <p:spPr>
          <a:xfrm>
            <a:off x="1137034" y="609597"/>
            <a:ext cx="9392421" cy="1330841"/>
          </a:xfrm>
        </p:spPr>
        <p:txBody>
          <a:bodyPr>
            <a:normAutofit/>
          </a:bodyPr>
          <a:lstStyle/>
          <a:p>
            <a:r>
              <a:rPr lang="en-US" dirty="0"/>
              <a:t>Visiting Resident Process</a:t>
            </a:r>
          </a:p>
        </p:txBody>
      </p:sp>
      <p:sp>
        <p:nvSpPr>
          <p:cNvPr id="3" name="Content Placeholder 2">
            <a:extLst>
              <a:ext uri="{FF2B5EF4-FFF2-40B4-BE49-F238E27FC236}">
                <a16:creationId xmlns:a16="http://schemas.microsoft.com/office/drawing/2014/main" id="{B04C4B64-B653-FE0A-CDC0-704FC7F130FB}"/>
              </a:ext>
            </a:extLst>
          </p:cNvPr>
          <p:cNvSpPr>
            <a:spLocks noGrp="1"/>
          </p:cNvSpPr>
          <p:nvPr>
            <p:ph idx="1"/>
          </p:nvPr>
        </p:nvSpPr>
        <p:spPr>
          <a:xfrm>
            <a:off x="1137034" y="2198362"/>
            <a:ext cx="4958966" cy="3917773"/>
          </a:xfrm>
        </p:spPr>
        <p:txBody>
          <a:bodyPr>
            <a:normAutofit/>
          </a:bodyPr>
          <a:lstStyle/>
          <a:p>
            <a:pPr marL="0" indent="0">
              <a:buNone/>
            </a:pPr>
            <a:r>
              <a:rPr lang="en-US" sz="2000" dirty="0"/>
              <a:t>Onboarding of the visiting resident process is completed by the program administrator </a:t>
            </a:r>
            <a:r>
              <a:rPr lang="en-US" sz="2000" i="1" dirty="0"/>
              <a:t>with support from the GME office. </a:t>
            </a:r>
          </a:p>
          <a:p>
            <a:pPr marL="0" indent="0">
              <a:buNone/>
            </a:pPr>
            <a:endParaRPr lang="en-US" sz="2000" i="1" dirty="0"/>
          </a:p>
          <a:p>
            <a:pPr marL="0" indent="0">
              <a:buNone/>
            </a:pPr>
            <a:r>
              <a:rPr lang="en-US" sz="2000" dirty="0"/>
              <a:t>The program administrator should begin onboarding the visiting resident as soon as possible after receiving the email notification of the application. See sample to the right.  This notification will be sent to both the PC and PD once submitted by visiting resident. </a:t>
            </a:r>
          </a:p>
          <a:p>
            <a:pPr marL="0" indent="0">
              <a:buNone/>
            </a:pPr>
            <a:endParaRPr lang="en-US" sz="2000" dirty="0"/>
          </a:p>
        </p:txBody>
      </p:sp>
      <p:pic>
        <p:nvPicPr>
          <p:cNvPr id="5" name="Picture 4">
            <a:extLst>
              <a:ext uri="{FF2B5EF4-FFF2-40B4-BE49-F238E27FC236}">
                <a16:creationId xmlns:a16="http://schemas.microsoft.com/office/drawing/2014/main" id="{91FB5C2F-6967-90E9-A515-4EB65D644369}"/>
              </a:ext>
            </a:extLst>
          </p:cNvPr>
          <p:cNvPicPr>
            <a:picLocks noChangeAspect="1"/>
          </p:cNvPicPr>
          <p:nvPr/>
        </p:nvPicPr>
        <p:blipFill>
          <a:blip r:embed="rId2"/>
          <a:stretch>
            <a:fillRect/>
          </a:stretch>
        </p:blipFill>
        <p:spPr>
          <a:xfrm>
            <a:off x="6719367" y="2781946"/>
            <a:ext cx="4788505" cy="2561850"/>
          </a:xfrm>
          <a:prstGeom prst="rect">
            <a:avLst/>
          </a:prstGeom>
        </p:spPr>
      </p:pic>
      <p:sp>
        <p:nvSpPr>
          <p:cNvPr id="14" name="Freeform: Shape 13">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35721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1A5A7FB-0EA3-5806-D956-640EEB032D4A}"/>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361ECC97-9C1F-59B5-BE87-2912270E4833}"/>
              </a:ext>
            </a:extLst>
          </p:cNvPr>
          <p:cNvSpPr>
            <a:spLocks noGrp="1"/>
          </p:cNvSpPr>
          <p:nvPr>
            <p:ph idx="1"/>
          </p:nvPr>
        </p:nvSpPr>
        <p:spPr>
          <a:xfrm>
            <a:off x="1957987" y="2431765"/>
            <a:ext cx="8276026" cy="3320031"/>
          </a:xfrm>
        </p:spPr>
        <p:txBody>
          <a:bodyPr anchor="ctr">
            <a:normAutofit/>
          </a:bodyPr>
          <a:lstStyle/>
          <a:p>
            <a:pPr marL="0" indent="0">
              <a:buNone/>
            </a:pPr>
            <a:r>
              <a:rPr lang="en-US" sz="1700" dirty="0">
                <a:solidFill>
                  <a:schemeClr val="tx1">
                    <a:lumMod val="85000"/>
                    <a:lumOff val="15000"/>
                  </a:schemeClr>
                </a:solidFill>
              </a:rPr>
              <a:t>3 steps running simultaneously:</a:t>
            </a:r>
          </a:p>
          <a:p>
            <a:pPr lvl="1"/>
            <a:r>
              <a:rPr lang="en-US" sz="1700" dirty="0">
                <a:solidFill>
                  <a:schemeClr val="tx1">
                    <a:lumMod val="85000"/>
                    <a:lumOff val="15000"/>
                  </a:schemeClr>
                </a:solidFill>
              </a:rPr>
              <a:t>PEER Contract request (only applicable if no contract exists.)</a:t>
            </a:r>
          </a:p>
          <a:p>
            <a:pPr marL="457200" lvl="1" indent="0">
              <a:buNone/>
            </a:pPr>
            <a:r>
              <a:rPr lang="en-US" sz="1700" dirty="0">
                <a:solidFill>
                  <a:schemeClr val="tx1">
                    <a:lumMod val="85000"/>
                    <a:lumOff val="15000"/>
                  </a:schemeClr>
                </a:solidFill>
              </a:rPr>
              <a:t>	VUMC GME has master affiliations  w/ University of Tennessee, ETSU, Meharry, Baptist Memorial-Memphis and Morehouse.  If questions, check with the GME office.</a:t>
            </a:r>
          </a:p>
          <a:p>
            <a:pPr marL="457200" lvl="1" indent="0">
              <a:buNone/>
            </a:pPr>
            <a:r>
              <a:rPr lang="en-US" sz="1700" dirty="0">
                <a:solidFill>
                  <a:schemeClr val="tx1">
                    <a:lumMod val="85000"/>
                    <a:lumOff val="15000"/>
                  </a:schemeClr>
                </a:solidFill>
              </a:rPr>
              <a:t> 	Active contract and Program Letter of Agreement (PLA) are required for all visiting  residents. </a:t>
            </a:r>
          </a:p>
          <a:p>
            <a:pPr lvl="1"/>
            <a:r>
              <a:rPr lang="en-US" sz="1700" dirty="0">
                <a:solidFill>
                  <a:schemeClr val="tx1">
                    <a:lumMod val="85000"/>
                    <a:lumOff val="15000"/>
                  </a:schemeClr>
                </a:solidFill>
              </a:rPr>
              <a:t>Collection of all required documents. List found here: </a:t>
            </a:r>
            <a:r>
              <a:rPr lang="en-US" sz="1700" dirty="0">
                <a:solidFill>
                  <a:schemeClr val="tx1">
                    <a:lumMod val="85000"/>
                    <a:lumOff val="15000"/>
                  </a:schemeClr>
                </a:solidFill>
                <a:hlinkClick r:id="rId2"/>
              </a:rPr>
              <a:t>https://www.vumc.org/gme/visiting-residents</a:t>
            </a:r>
            <a:r>
              <a:rPr lang="en-US" sz="1700" dirty="0">
                <a:solidFill>
                  <a:schemeClr val="tx1">
                    <a:lumMod val="85000"/>
                    <a:lumOff val="15000"/>
                  </a:schemeClr>
                </a:solidFill>
              </a:rPr>
              <a:t>.  </a:t>
            </a:r>
            <a:r>
              <a:rPr lang="en-US" sz="1700" dirty="0">
                <a:solidFill>
                  <a:srgbClr val="FF0000"/>
                </a:solidFill>
              </a:rPr>
              <a:t>Forward documents to </a:t>
            </a:r>
            <a:r>
              <a:rPr lang="en-US" sz="1700" dirty="0">
                <a:solidFill>
                  <a:srgbClr val="FF0000"/>
                </a:solidFill>
                <a:hlinkClick r:id="rId3">
                  <a:extLst>
                    <a:ext uri="{A12FA001-AC4F-418D-AE19-62706E023703}">
                      <ahyp:hlinkClr xmlns:ahyp="http://schemas.microsoft.com/office/drawing/2018/hyperlinkcolor" val="tx"/>
                    </a:ext>
                  </a:extLst>
                </a:hlinkClick>
              </a:rPr>
              <a:t>Lisa.King-Rowan@vumc.org</a:t>
            </a:r>
            <a:r>
              <a:rPr lang="en-US" sz="1700" dirty="0">
                <a:solidFill>
                  <a:srgbClr val="FF0000"/>
                </a:solidFill>
              </a:rPr>
              <a:t> for review. </a:t>
            </a:r>
          </a:p>
          <a:p>
            <a:pPr lvl="1"/>
            <a:r>
              <a:rPr lang="en-US" sz="1700" dirty="0">
                <a:solidFill>
                  <a:schemeClr val="tx1">
                    <a:lumMod val="85000"/>
                    <a:lumOff val="15000"/>
                  </a:schemeClr>
                </a:solidFill>
              </a:rPr>
              <a:t>Workday Contingent worker submission by WD manager </a:t>
            </a:r>
            <a:r>
              <a:rPr lang="en-US" sz="1700" i="1" dirty="0">
                <a:solidFill>
                  <a:schemeClr val="tx1">
                    <a:lumMod val="85000"/>
                    <a:lumOff val="15000"/>
                  </a:schemeClr>
                </a:solidFill>
              </a:rPr>
              <a:t>which may be different from the program administrator.</a:t>
            </a: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85450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0550A0D-CFC8-263A-2F36-92ACFB55C075}"/>
              </a:ext>
            </a:extLst>
          </p:cNvPr>
          <p:cNvSpPr>
            <a:spLocks noGrp="1"/>
          </p:cNvSpPr>
          <p:nvPr>
            <p:ph type="title"/>
          </p:nvPr>
        </p:nvSpPr>
        <p:spPr>
          <a:xfrm>
            <a:off x="1137036" y="548640"/>
            <a:ext cx="9543405" cy="1188720"/>
          </a:xfrm>
        </p:spPr>
        <p:txBody>
          <a:bodyPr>
            <a:normAutofit/>
          </a:bodyPr>
          <a:lstStyle/>
          <a:p>
            <a:r>
              <a:rPr lang="en-US">
                <a:solidFill>
                  <a:schemeClr val="tx1">
                    <a:lumMod val="85000"/>
                    <a:lumOff val="15000"/>
                  </a:schemeClr>
                </a:solidFill>
              </a:rPr>
              <a:t>Visiting Resident Process</a:t>
            </a:r>
          </a:p>
        </p:txBody>
      </p:sp>
      <p:sp>
        <p:nvSpPr>
          <p:cNvPr id="3" name="Content Placeholder 2">
            <a:extLst>
              <a:ext uri="{FF2B5EF4-FFF2-40B4-BE49-F238E27FC236}">
                <a16:creationId xmlns:a16="http://schemas.microsoft.com/office/drawing/2014/main" id="{D3CF910C-AEA0-E693-BA63-907487DFFACA}"/>
              </a:ext>
            </a:extLst>
          </p:cNvPr>
          <p:cNvSpPr>
            <a:spLocks noGrp="1"/>
          </p:cNvSpPr>
          <p:nvPr>
            <p:ph idx="1"/>
          </p:nvPr>
        </p:nvSpPr>
        <p:spPr>
          <a:xfrm>
            <a:off x="1957987" y="2431765"/>
            <a:ext cx="8276026" cy="3320031"/>
          </a:xfrm>
        </p:spPr>
        <p:txBody>
          <a:bodyPr anchor="ctr">
            <a:normAutofit/>
          </a:bodyPr>
          <a:lstStyle/>
          <a:p>
            <a:r>
              <a:rPr lang="en-US" sz="1900" dirty="0">
                <a:solidFill>
                  <a:schemeClr val="tx1">
                    <a:lumMod val="85000"/>
                    <a:lumOff val="15000"/>
                  </a:schemeClr>
                </a:solidFill>
              </a:rPr>
              <a:t>PEER contract submission instructions:</a:t>
            </a:r>
          </a:p>
          <a:p>
            <a:pPr marL="0" indent="0">
              <a:buNone/>
            </a:pPr>
            <a:r>
              <a:rPr lang="en-US" sz="1900" dirty="0">
                <a:solidFill>
                  <a:schemeClr val="tx1">
                    <a:lumMod val="85000"/>
                    <a:lumOff val="15000"/>
                  </a:schemeClr>
                </a:solidFill>
              </a:rPr>
              <a:t>PEER instructions can be found on the visiting resident website page.</a:t>
            </a:r>
          </a:p>
          <a:p>
            <a:pPr marL="0" indent="0">
              <a:buNone/>
            </a:pPr>
            <a:r>
              <a:rPr lang="en-US" sz="1900" dirty="0">
                <a:solidFill>
                  <a:schemeClr val="tx1">
                    <a:lumMod val="85000"/>
                    <a:lumOff val="15000"/>
                  </a:schemeClr>
                </a:solidFill>
              </a:rPr>
              <a:t>Be sure to ping approver once you have submitted the PEER request to not delay processing of contract/PLA. If visiting resident is coming from institution that we have master affiliation contract in place (see previous slide), confirm that there is an active PLA between your program and the other institution.  Confirm the PD is still accurate for our institution on the signature page.  Remember to access the PLA template from the GME website page: </a:t>
            </a:r>
            <a:r>
              <a:rPr lang="en-US" sz="1900" dirty="0">
                <a:solidFill>
                  <a:schemeClr val="tx1">
                    <a:lumMod val="85000"/>
                    <a:lumOff val="15000"/>
                  </a:schemeClr>
                </a:solidFill>
                <a:hlinkClick r:id="rId2"/>
              </a:rPr>
              <a:t>https://www.vumc.org/gme/pcpd-documents-and-tools</a:t>
            </a:r>
            <a:r>
              <a:rPr lang="en-US" sz="1900" dirty="0">
                <a:solidFill>
                  <a:schemeClr val="tx1">
                    <a:lumMod val="85000"/>
                    <a:lumOff val="15000"/>
                  </a:schemeClr>
                </a:solidFill>
              </a:rPr>
              <a:t>, scroll to the bottom under Visiting Residents/Resident program letter of agreement or on the visiting resident website page. </a:t>
            </a:r>
            <a:endParaRPr lang="en-US" sz="1900" dirty="0">
              <a:solidFill>
                <a:schemeClr val="tx1">
                  <a:lumMod val="85000"/>
                  <a:lumOff val="15000"/>
                </a:schemeClr>
              </a:solidFill>
              <a:highlight>
                <a:srgbClr val="FFFF00"/>
              </a:highlight>
            </a:endParaRPr>
          </a:p>
          <a:p>
            <a:pPr marL="0" indent="0">
              <a:buNone/>
            </a:pPr>
            <a:endParaRPr lang="en-US" sz="1900" dirty="0">
              <a:solidFill>
                <a:schemeClr val="tx1">
                  <a:lumMod val="85000"/>
                  <a:lumOff val="15000"/>
                </a:schemeClr>
              </a:solidFill>
            </a:endParaRPr>
          </a:p>
          <a:p>
            <a:pPr marL="0" indent="0">
              <a:buNone/>
            </a:pPr>
            <a:endParaRPr lang="en-US" sz="1900" dirty="0">
              <a:solidFill>
                <a:schemeClr val="tx1">
                  <a:lumMod val="85000"/>
                  <a:lumOff val="15000"/>
                </a:schemeClr>
              </a:solidFill>
            </a:endParaRPr>
          </a:p>
          <a:p>
            <a:pPr marL="0" indent="0">
              <a:buNone/>
            </a:pPr>
            <a:endParaRPr lang="en-US" sz="1900" dirty="0">
              <a:solidFill>
                <a:schemeClr val="tx1">
                  <a:lumMod val="85000"/>
                  <a:lumOff val="15000"/>
                </a:schemeClr>
              </a:solidFill>
            </a:endParaRPr>
          </a:p>
        </p:txBody>
      </p:sp>
      <p:sp>
        <p:nvSpPr>
          <p:cNvPr id="12" name="Freeform: Shape 11">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98877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10226</TotalTime>
  <Words>2544</Words>
  <Application>Microsoft Office PowerPoint</Application>
  <PresentationFormat>Widescreen</PresentationFormat>
  <Paragraphs>127</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Aptos</vt:lpstr>
      <vt:lpstr>Aptos Display</vt:lpstr>
      <vt:lpstr>Arial</vt:lpstr>
      <vt:lpstr>Calibri</vt:lpstr>
      <vt:lpstr>Courier New</vt:lpstr>
      <vt:lpstr>Symbol</vt:lpstr>
      <vt:lpstr>Times New Roman</vt:lpstr>
      <vt:lpstr>Office Theme</vt:lpstr>
      <vt:lpstr>Visiting Resident Process for Program Administrators </vt:lpstr>
      <vt:lpstr>Visiting Resident Process</vt:lpstr>
      <vt:lpstr>Visiting Resident Process</vt:lpstr>
      <vt:lpstr>Visiting Resident Process</vt:lpstr>
      <vt:lpstr>Visiting Resident Process</vt:lpstr>
      <vt:lpstr>Visiting Resident Process</vt:lpstr>
      <vt:lpstr>Visiting Resident Process</vt:lpstr>
      <vt:lpstr>Visiting Resident Process</vt:lpstr>
      <vt:lpstr>Visiting Resident Process</vt:lpstr>
      <vt:lpstr>Visiting Resident Process</vt:lpstr>
      <vt:lpstr>Visiting Resident Process</vt:lpstr>
      <vt:lpstr>Visiting Resident Process</vt:lpstr>
      <vt:lpstr>Visiting Resident Process</vt:lpstr>
      <vt:lpstr>Visiting Resident Process</vt:lpstr>
      <vt:lpstr>Visiting Resident Process</vt:lpstr>
      <vt:lpstr>Visiting Resident Process</vt:lpstr>
      <vt:lpstr>Visiting Resident Process</vt:lpstr>
      <vt:lpstr>PowerPoint Presentation</vt:lpstr>
      <vt:lpstr>PowerPoint Presentation</vt:lpstr>
    </vt:vector>
  </TitlesOfParts>
  <Company>VUMC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King, Lisa M</dc:creator>
  <cp:lastModifiedBy>King, Lisa M</cp:lastModifiedBy>
  <cp:revision>4</cp:revision>
  <dcterms:created xsi:type="dcterms:W3CDTF">2025-01-20T00:53:41Z</dcterms:created>
  <dcterms:modified xsi:type="dcterms:W3CDTF">2025-04-29T18:46:03Z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92c8cef-6f2b-4af1-b4ac-d815ff795cd6_Enabled">
    <vt:lpwstr>true</vt:lpwstr>
  </property>
  <property fmtid="{D5CDD505-2E9C-101B-9397-08002B2CF9AE}" pid="3" name="MSIP_Label_792c8cef-6f2b-4af1-b4ac-d815ff795cd6_SetDate">
    <vt:lpwstr>2025-01-20T01:40:21Z</vt:lpwstr>
  </property>
  <property fmtid="{D5CDD505-2E9C-101B-9397-08002B2CF9AE}" pid="4" name="MSIP_Label_792c8cef-6f2b-4af1-b4ac-d815ff795cd6_Method">
    <vt:lpwstr>Standard</vt:lpwstr>
  </property>
  <property fmtid="{D5CDD505-2E9C-101B-9397-08002B2CF9AE}" pid="5" name="MSIP_Label_792c8cef-6f2b-4af1-b4ac-d815ff795cd6_Name">
    <vt:lpwstr>VUMC General</vt:lpwstr>
  </property>
  <property fmtid="{D5CDD505-2E9C-101B-9397-08002B2CF9AE}" pid="6" name="MSIP_Label_792c8cef-6f2b-4af1-b4ac-d815ff795cd6_SiteId">
    <vt:lpwstr>ef575030-1424-4ed8-b83c-12c533d879ab</vt:lpwstr>
  </property>
  <property fmtid="{D5CDD505-2E9C-101B-9397-08002B2CF9AE}" pid="7" name="MSIP_Label_792c8cef-6f2b-4af1-b4ac-d815ff795cd6_ActionId">
    <vt:lpwstr>f04478f8-93cf-4129-b9ed-f0309fa60b76</vt:lpwstr>
  </property>
  <property fmtid="{D5CDD505-2E9C-101B-9397-08002B2CF9AE}" pid="8" name="MSIP_Label_792c8cef-6f2b-4af1-b4ac-d815ff795cd6_ContentBits">
    <vt:lpwstr>0</vt:lpwstr>
  </property>
</Properties>
</file>