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sldIdLst>
    <p:sldId id="280" r:id="rId3"/>
    <p:sldId id="282" r:id="rId4"/>
    <p:sldId id="284" r:id="rId5"/>
    <p:sldId id="285" r:id="rId6"/>
    <p:sldId id="286" r:id="rId7"/>
    <p:sldId id="289" r:id="rId8"/>
    <p:sldId id="290" r:id="rId9"/>
    <p:sldId id="281" r:id="rId10"/>
    <p:sldId id="28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5B83"/>
    <a:srgbClr val="818082"/>
    <a:srgbClr val="103C6C"/>
    <a:srgbClr val="200D20"/>
    <a:srgbClr val="FCFBF6"/>
    <a:srgbClr val="FAFBF6"/>
    <a:srgbClr val="FBFAF5"/>
    <a:srgbClr val="F9F6EB"/>
    <a:srgbClr val="F2F5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6327"/>
  </p:normalViewPr>
  <p:slideViewPr>
    <p:cSldViewPr snapToGrid="0" snapToObjects="1">
      <p:cViewPr varScale="1">
        <p:scale>
          <a:sx n="110" d="100"/>
          <a:sy n="110" d="100"/>
        </p:scale>
        <p:origin x="63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120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EE01B80-C83B-D748-B013-A9CE997918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267972"/>
            <a:ext cx="12192000" cy="1325563"/>
          </a:xfrm>
          <a:prstGeom prst="rect">
            <a:avLst/>
          </a:prstGeom>
        </p:spPr>
        <p:txBody>
          <a:bodyPr/>
          <a:lstStyle>
            <a:lvl1pPr algn="ctr">
              <a:defRPr sz="72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Thank you!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B7B5FCFD-520A-3A40-AB29-9D963794A11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697849"/>
            <a:ext cx="12192000" cy="7651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Presenter/Contact Information Here</a:t>
            </a:r>
          </a:p>
        </p:txBody>
      </p:sp>
      <p:pic>
        <p:nvPicPr>
          <p:cNvPr id="15" name="Picture 14" descr="Text, logo&#10;&#10;Description automatically generated">
            <a:extLst>
              <a:ext uri="{FF2B5EF4-FFF2-40B4-BE49-F238E27FC236}">
                <a16:creationId xmlns:a16="http://schemas.microsoft.com/office/drawing/2014/main" id="{3104A5DD-A66A-3F4D-875E-26D7B4BFCE6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135253" y="4251126"/>
            <a:ext cx="5992744" cy="1029058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BD9782A-EFAA-C94E-A09C-EEB0C8772720}"/>
              </a:ext>
            </a:extLst>
          </p:cNvPr>
          <p:cNvCxnSpPr>
            <a:cxnSpLocks/>
          </p:cNvCxnSpPr>
          <p:nvPr userDrawn="1"/>
        </p:nvCxnSpPr>
        <p:spPr>
          <a:xfrm flipH="1">
            <a:off x="3685308" y="5498274"/>
            <a:ext cx="4892635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D8C49268-7AF6-BD4C-AEEB-A6BA05544426}"/>
              </a:ext>
            </a:extLst>
          </p:cNvPr>
          <p:cNvSpPr txBox="1"/>
          <p:nvPr userDrawn="1"/>
        </p:nvSpPr>
        <p:spPr>
          <a:xfrm>
            <a:off x="3591510" y="5677560"/>
            <a:ext cx="50802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kern="1200" dirty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Department of Biostatistics</a:t>
            </a:r>
          </a:p>
        </p:txBody>
      </p:sp>
    </p:spTree>
    <p:extLst>
      <p:ext uri="{BB962C8B-B14F-4D97-AF65-F5344CB8AC3E}">
        <p14:creationId xmlns:p14="http://schemas.microsoft.com/office/powerpoint/2010/main" val="2998443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a. Intro Slide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59187584-A172-C74E-98C1-BDC25D0BC24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4441371" cy="60465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Text Placeholder 15">
            <a:extLst>
              <a:ext uri="{FF2B5EF4-FFF2-40B4-BE49-F238E27FC236}">
                <a16:creationId xmlns:a16="http://schemas.microsoft.com/office/drawing/2014/main" id="{181B1FAA-7214-7146-BFD0-293BC8A6BC4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85797" y="2201863"/>
            <a:ext cx="6959070" cy="100647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4000" i="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15" name="Text Placeholder 19">
            <a:extLst>
              <a:ext uri="{FF2B5EF4-FFF2-40B4-BE49-F238E27FC236}">
                <a16:creationId xmlns:a16="http://schemas.microsoft.com/office/drawing/2014/main" id="{C889A0A2-6C58-5F45-A07A-AB9AA2EFFD3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85797" y="2968500"/>
            <a:ext cx="6959535" cy="6270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i="1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F91725D-8BB2-1D42-9657-1E4F993D1A6F}"/>
              </a:ext>
            </a:extLst>
          </p:cNvPr>
          <p:cNvSpPr/>
          <p:nvPr userDrawn="1"/>
        </p:nvSpPr>
        <p:spPr>
          <a:xfrm>
            <a:off x="-23241" y="6230937"/>
            <a:ext cx="12230373" cy="627063"/>
          </a:xfrm>
          <a:prstGeom prst="rect">
            <a:avLst/>
          </a:prstGeom>
          <a:solidFill>
            <a:schemeClr val="bg1">
              <a:alpha val="6055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D808BB3-589B-4642-AF80-6EAA93A0D3FD}"/>
              </a:ext>
            </a:extLst>
          </p:cNvPr>
          <p:cNvCxnSpPr>
            <a:cxnSpLocks/>
          </p:cNvCxnSpPr>
          <p:nvPr userDrawn="1"/>
        </p:nvCxnSpPr>
        <p:spPr>
          <a:xfrm>
            <a:off x="2357174" y="6329546"/>
            <a:ext cx="0" cy="415482"/>
          </a:xfrm>
          <a:prstGeom prst="line">
            <a:avLst/>
          </a:prstGeom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093A18-21C1-5B4F-B06A-0D40544DA5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996" y="6360783"/>
            <a:ext cx="1759438" cy="307902"/>
          </a:xfrm>
          <a:prstGeom prst="rect">
            <a:avLst/>
          </a:prstGeom>
        </p:spPr>
      </p:pic>
      <p:sp>
        <p:nvSpPr>
          <p:cNvPr id="23" name="Text Placeholder 19">
            <a:extLst>
              <a:ext uri="{FF2B5EF4-FFF2-40B4-BE49-F238E27FC236}">
                <a16:creationId xmlns:a16="http://schemas.microsoft.com/office/drawing/2014/main" id="{73CFE3B4-517A-EC44-A6F9-BEA581E3404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85797" y="3502890"/>
            <a:ext cx="6959535" cy="6270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i="1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presenter name</a:t>
            </a:r>
          </a:p>
        </p:txBody>
      </p:sp>
      <p:sp>
        <p:nvSpPr>
          <p:cNvPr id="10" name="Text Placeholder 1">
            <a:extLst>
              <a:ext uri="{FF2B5EF4-FFF2-40B4-BE49-F238E27FC236}">
                <a16:creationId xmlns:a16="http://schemas.microsoft.com/office/drawing/2014/main" id="{A0CE2C5D-FCBD-F34A-88E8-5304D5007FB4}"/>
              </a:ext>
            </a:extLst>
          </p:cNvPr>
          <p:cNvSpPr txBox="1">
            <a:spLocks/>
          </p:cNvSpPr>
          <p:nvPr userDrawn="1"/>
        </p:nvSpPr>
        <p:spPr>
          <a:xfrm>
            <a:off x="2445766" y="6125181"/>
            <a:ext cx="4899990" cy="7822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Department of Biostatistics</a:t>
            </a:r>
          </a:p>
        </p:txBody>
      </p:sp>
    </p:spTree>
    <p:extLst>
      <p:ext uri="{BB962C8B-B14F-4D97-AF65-F5344CB8AC3E}">
        <p14:creationId xmlns:p14="http://schemas.microsoft.com/office/powerpoint/2010/main" val="2107736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resenter Bi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474524AD-E150-AA4A-BE86-8E852136C43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89995" y="1495590"/>
            <a:ext cx="6223000" cy="4224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Picture Placeholder 11">
            <a:extLst>
              <a:ext uri="{FF2B5EF4-FFF2-40B4-BE49-F238E27FC236}">
                <a16:creationId xmlns:a16="http://schemas.microsoft.com/office/drawing/2014/main" id="{10327B01-47B8-0440-98F7-18D74608110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005108" y="1495590"/>
            <a:ext cx="3900487" cy="42243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3025A0C-7A4C-FC48-8340-2128860AE474}"/>
              </a:ext>
            </a:extLst>
          </p:cNvPr>
          <p:cNvSpPr/>
          <p:nvPr userDrawn="1"/>
        </p:nvSpPr>
        <p:spPr>
          <a:xfrm>
            <a:off x="-23241" y="6230937"/>
            <a:ext cx="12230373" cy="627063"/>
          </a:xfrm>
          <a:prstGeom prst="rect">
            <a:avLst/>
          </a:prstGeom>
          <a:solidFill>
            <a:schemeClr val="bg1">
              <a:alpha val="6055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1E47FC2A-C313-E947-8E5E-21C4465B5AE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9995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presenter bio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26ED331-D006-AD4F-A2D5-1C4451BEC355}"/>
              </a:ext>
            </a:extLst>
          </p:cNvPr>
          <p:cNvCxnSpPr>
            <a:cxnSpLocks/>
          </p:cNvCxnSpPr>
          <p:nvPr userDrawn="1"/>
        </p:nvCxnSpPr>
        <p:spPr>
          <a:xfrm>
            <a:off x="2357174" y="6329546"/>
            <a:ext cx="0" cy="415482"/>
          </a:xfrm>
          <a:prstGeom prst="line">
            <a:avLst/>
          </a:prstGeom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67E611D0-4A77-5B4B-9FA1-370589AF09A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996" y="6360783"/>
            <a:ext cx="1759438" cy="307902"/>
          </a:xfrm>
          <a:prstGeom prst="rect">
            <a:avLst/>
          </a:prstGeom>
        </p:spPr>
      </p:pic>
      <p:sp>
        <p:nvSpPr>
          <p:cNvPr id="12" name="Text Placeholder 1">
            <a:extLst>
              <a:ext uri="{FF2B5EF4-FFF2-40B4-BE49-F238E27FC236}">
                <a16:creationId xmlns:a16="http://schemas.microsoft.com/office/drawing/2014/main" id="{E5C12BF5-1D07-EC4E-837A-55C375599E81}"/>
              </a:ext>
            </a:extLst>
          </p:cNvPr>
          <p:cNvSpPr txBox="1">
            <a:spLocks/>
          </p:cNvSpPr>
          <p:nvPr userDrawn="1"/>
        </p:nvSpPr>
        <p:spPr>
          <a:xfrm>
            <a:off x="2445766" y="6125181"/>
            <a:ext cx="4899990" cy="7822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Department of Biostatistics</a:t>
            </a:r>
          </a:p>
        </p:txBody>
      </p:sp>
    </p:spTree>
    <p:extLst>
      <p:ext uri="{BB962C8B-B14F-4D97-AF65-F5344CB8AC3E}">
        <p14:creationId xmlns:p14="http://schemas.microsoft.com/office/powerpoint/2010/main" val="3663379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. Content Slide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1">
            <a:extLst>
              <a:ext uri="{FF2B5EF4-FFF2-40B4-BE49-F238E27FC236}">
                <a16:creationId xmlns:a16="http://schemas.microsoft.com/office/drawing/2014/main" id="{A0E9193F-BD26-1944-9554-CB71913442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9995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title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A4D4831-0366-404A-8591-96BB91B39686}"/>
              </a:ext>
            </a:extLst>
          </p:cNvPr>
          <p:cNvSpPr/>
          <p:nvPr userDrawn="1"/>
        </p:nvSpPr>
        <p:spPr>
          <a:xfrm>
            <a:off x="-23241" y="6230937"/>
            <a:ext cx="12230373" cy="627063"/>
          </a:xfrm>
          <a:prstGeom prst="rect">
            <a:avLst/>
          </a:prstGeom>
          <a:solidFill>
            <a:schemeClr val="bg1">
              <a:alpha val="6055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Content Placeholder 9">
            <a:extLst>
              <a:ext uri="{FF2B5EF4-FFF2-40B4-BE49-F238E27FC236}">
                <a16:creationId xmlns:a16="http://schemas.microsoft.com/office/drawing/2014/main" id="{CD353807-071D-4D4E-BB7C-D32AFD9E8A7C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89995" y="1816217"/>
            <a:ext cx="10515600" cy="4224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C2874D9-197A-4A42-8060-3BCA653F4EE4}"/>
              </a:ext>
            </a:extLst>
          </p:cNvPr>
          <p:cNvCxnSpPr>
            <a:cxnSpLocks/>
          </p:cNvCxnSpPr>
          <p:nvPr userDrawn="1"/>
        </p:nvCxnSpPr>
        <p:spPr>
          <a:xfrm>
            <a:off x="2357174" y="6329546"/>
            <a:ext cx="0" cy="415482"/>
          </a:xfrm>
          <a:prstGeom prst="line">
            <a:avLst/>
          </a:prstGeom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3C5A4939-A908-FF4F-8F02-FAF05B85E82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996" y="6360783"/>
            <a:ext cx="1759438" cy="307902"/>
          </a:xfrm>
          <a:prstGeom prst="rect">
            <a:avLst/>
          </a:prstGeom>
        </p:spPr>
      </p:pic>
      <p:sp>
        <p:nvSpPr>
          <p:cNvPr id="10" name="Text Placeholder 1">
            <a:extLst>
              <a:ext uri="{FF2B5EF4-FFF2-40B4-BE49-F238E27FC236}">
                <a16:creationId xmlns:a16="http://schemas.microsoft.com/office/drawing/2014/main" id="{F59D885D-B896-1740-AC55-34D52CF720A6}"/>
              </a:ext>
            </a:extLst>
          </p:cNvPr>
          <p:cNvSpPr txBox="1">
            <a:spLocks/>
          </p:cNvSpPr>
          <p:nvPr userDrawn="1"/>
        </p:nvSpPr>
        <p:spPr>
          <a:xfrm>
            <a:off x="2445766" y="6125181"/>
            <a:ext cx="4899990" cy="7822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Department of Biostatistics</a:t>
            </a:r>
          </a:p>
        </p:txBody>
      </p:sp>
    </p:spTree>
    <p:extLst>
      <p:ext uri="{BB962C8B-B14F-4D97-AF65-F5344CB8AC3E}">
        <p14:creationId xmlns:p14="http://schemas.microsoft.com/office/powerpoint/2010/main" val="4273204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ntent Slide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2F8860C5-3081-204B-B5E1-6E268EC5BD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9995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title</a:t>
            </a:r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3809A697-70A5-7344-994E-5F1ACAFD1CFB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89995" y="1812925"/>
            <a:ext cx="5030788" cy="41798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9">
            <a:extLst>
              <a:ext uri="{FF2B5EF4-FFF2-40B4-BE49-F238E27FC236}">
                <a16:creationId xmlns:a16="http://schemas.microsoft.com/office/drawing/2014/main" id="{2776568F-4C58-4845-B5DF-703B42E2DB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874809" y="1812925"/>
            <a:ext cx="5030788" cy="41798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2AD7581-D8E9-0D46-95ED-CE397EAF07F3}"/>
              </a:ext>
            </a:extLst>
          </p:cNvPr>
          <p:cNvSpPr/>
          <p:nvPr userDrawn="1"/>
        </p:nvSpPr>
        <p:spPr>
          <a:xfrm>
            <a:off x="-23241" y="6230937"/>
            <a:ext cx="12230373" cy="627063"/>
          </a:xfrm>
          <a:prstGeom prst="rect">
            <a:avLst/>
          </a:prstGeom>
          <a:solidFill>
            <a:schemeClr val="bg1">
              <a:alpha val="6055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58C2A72-233E-884A-9D90-D2104C176E4F}"/>
              </a:ext>
            </a:extLst>
          </p:cNvPr>
          <p:cNvCxnSpPr>
            <a:cxnSpLocks/>
          </p:cNvCxnSpPr>
          <p:nvPr userDrawn="1"/>
        </p:nvCxnSpPr>
        <p:spPr>
          <a:xfrm>
            <a:off x="2357174" y="6329546"/>
            <a:ext cx="0" cy="415482"/>
          </a:xfrm>
          <a:prstGeom prst="line">
            <a:avLst/>
          </a:prstGeom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AAFB82DC-D116-1F40-90A3-BF8BD06B510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996" y="6360783"/>
            <a:ext cx="1759438" cy="307902"/>
          </a:xfrm>
          <a:prstGeom prst="rect">
            <a:avLst/>
          </a:prstGeom>
        </p:spPr>
      </p:pic>
      <p:sp>
        <p:nvSpPr>
          <p:cNvPr id="12" name="Text Placeholder 1">
            <a:extLst>
              <a:ext uri="{FF2B5EF4-FFF2-40B4-BE49-F238E27FC236}">
                <a16:creationId xmlns:a16="http://schemas.microsoft.com/office/drawing/2014/main" id="{5138215F-7FF7-9244-9658-9A27FA14AA69}"/>
              </a:ext>
            </a:extLst>
          </p:cNvPr>
          <p:cNvSpPr txBox="1">
            <a:spLocks/>
          </p:cNvSpPr>
          <p:nvPr userDrawn="1"/>
        </p:nvSpPr>
        <p:spPr>
          <a:xfrm>
            <a:off x="2445766" y="6125181"/>
            <a:ext cx="4899990" cy="7822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Department of Biostatistics</a:t>
            </a:r>
          </a:p>
        </p:txBody>
      </p:sp>
    </p:spTree>
    <p:extLst>
      <p:ext uri="{BB962C8B-B14F-4D97-AF65-F5344CB8AC3E}">
        <p14:creationId xmlns:p14="http://schemas.microsoft.com/office/powerpoint/2010/main" val="3502974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cru Section Divide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58E1D19-151F-0541-89EF-99602FDEB7D9}"/>
              </a:ext>
            </a:extLst>
          </p:cNvPr>
          <p:cNvSpPr/>
          <p:nvPr userDrawn="1"/>
        </p:nvSpPr>
        <p:spPr>
          <a:xfrm>
            <a:off x="-23241" y="6230937"/>
            <a:ext cx="12230373" cy="627063"/>
          </a:xfrm>
          <a:prstGeom prst="rect">
            <a:avLst/>
          </a:prstGeom>
          <a:solidFill>
            <a:schemeClr val="bg1">
              <a:alpha val="6055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07C4CD5-C54F-5147-8BF1-0688638B41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201988"/>
            <a:ext cx="10515600" cy="97763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section divider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E07DEDB8-1FF0-5B40-BC8A-2CC68DDEA38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8200" y="3206607"/>
            <a:ext cx="10515600" cy="7567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785AA5C-077B-1B4C-912B-5C3C9FB5A5C9}"/>
              </a:ext>
            </a:extLst>
          </p:cNvPr>
          <p:cNvCxnSpPr>
            <a:cxnSpLocks/>
          </p:cNvCxnSpPr>
          <p:nvPr userDrawn="1"/>
        </p:nvCxnSpPr>
        <p:spPr>
          <a:xfrm>
            <a:off x="6146854" y="6329546"/>
            <a:ext cx="0" cy="415482"/>
          </a:xfrm>
          <a:prstGeom prst="line">
            <a:avLst/>
          </a:prstGeom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ED0DD97B-2235-FC42-8358-7DA7399D50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179676" y="6360783"/>
            <a:ext cx="1759438" cy="307902"/>
          </a:xfrm>
          <a:prstGeom prst="rect">
            <a:avLst/>
          </a:prstGeom>
        </p:spPr>
      </p:pic>
      <p:sp>
        <p:nvSpPr>
          <p:cNvPr id="13" name="Text Placeholder 1">
            <a:extLst>
              <a:ext uri="{FF2B5EF4-FFF2-40B4-BE49-F238E27FC236}">
                <a16:creationId xmlns:a16="http://schemas.microsoft.com/office/drawing/2014/main" id="{B8F89BF6-49D9-3649-BED7-72351FD63FBC}"/>
              </a:ext>
            </a:extLst>
          </p:cNvPr>
          <p:cNvSpPr txBox="1">
            <a:spLocks/>
          </p:cNvSpPr>
          <p:nvPr userDrawn="1"/>
        </p:nvSpPr>
        <p:spPr>
          <a:xfrm>
            <a:off x="6235446" y="6125181"/>
            <a:ext cx="4899990" cy="7822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Department of Biostatistics</a:t>
            </a:r>
          </a:p>
        </p:txBody>
      </p:sp>
    </p:spTree>
    <p:extLst>
      <p:ext uri="{BB962C8B-B14F-4D97-AF65-F5344CB8AC3E}">
        <p14:creationId xmlns:p14="http://schemas.microsoft.com/office/powerpoint/2010/main" val="3684479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. Content Slide Option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F15CD81-304E-E045-8114-DBED94BBEE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9995" y="365125"/>
            <a:ext cx="6833256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title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FA6D9F8-34A1-984F-9C3D-684FABBEDF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9995" y="1825625"/>
            <a:ext cx="6833256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Picture Placeholder 11">
            <a:extLst>
              <a:ext uri="{FF2B5EF4-FFF2-40B4-BE49-F238E27FC236}">
                <a16:creationId xmlns:a16="http://schemas.microsoft.com/office/drawing/2014/main" id="{C6E9DB7E-1E42-3943-B94D-00D12891F27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845454" y="0"/>
            <a:ext cx="4441371" cy="6230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E19AD59-D63B-D04F-B1DF-84B99AA8D008}"/>
              </a:ext>
            </a:extLst>
          </p:cNvPr>
          <p:cNvSpPr/>
          <p:nvPr userDrawn="1"/>
        </p:nvSpPr>
        <p:spPr>
          <a:xfrm>
            <a:off x="-23241" y="6230937"/>
            <a:ext cx="12230373" cy="627063"/>
          </a:xfrm>
          <a:prstGeom prst="rect">
            <a:avLst/>
          </a:prstGeom>
          <a:solidFill>
            <a:schemeClr val="bg1">
              <a:alpha val="6055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3C5A488-0365-1440-95F9-7952ABA377BB}"/>
              </a:ext>
            </a:extLst>
          </p:cNvPr>
          <p:cNvCxnSpPr>
            <a:cxnSpLocks/>
          </p:cNvCxnSpPr>
          <p:nvPr userDrawn="1"/>
        </p:nvCxnSpPr>
        <p:spPr>
          <a:xfrm>
            <a:off x="2357174" y="6329546"/>
            <a:ext cx="0" cy="415482"/>
          </a:xfrm>
          <a:prstGeom prst="line">
            <a:avLst/>
          </a:prstGeom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366E021-CB93-134D-ACF7-A8F32706062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996" y="6360783"/>
            <a:ext cx="1759438" cy="307902"/>
          </a:xfrm>
          <a:prstGeom prst="rect">
            <a:avLst/>
          </a:prstGeom>
        </p:spPr>
      </p:pic>
      <p:sp>
        <p:nvSpPr>
          <p:cNvPr id="11" name="Text Placeholder 1">
            <a:extLst>
              <a:ext uri="{FF2B5EF4-FFF2-40B4-BE49-F238E27FC236}">
                <a16:creationId xmlns:a16="http://schemas.microsoft.com/office/drawing/2014/main" id="{F55EA415-7414-F94F-BF4A-C0188F56FD81}"/>
              </a:ext>
            </a:extLst>
          </p:cNvPr>
          <p:cNvSpPr txBox="1">
            <a:spLocks/>
          </p:cNvSpPr>
          <p:nvPr userDrawn="1"/>
        </p:nvSpPr>
        <p:spPr>
          <a:xfrm>
            <a:off x="2445766" y="6125181"/>
            <a:ext cx="4899990" cy="7822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Department of Biostatistics</a:t>
            </a:r>
          </a:p>
        </p:txBody>
      </p:sp>
    </p:spTree>
    <p:extLst>
      <p:ext uri="{BB962C8B-B14F-4D97-AF65-F5344CB8AC3E}">
        <p14:creationId xmlns:p14="http://schemas.microsoft.com/office/powerpoint/2010/main" val="4095125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 Intr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5">
            <a:extLst>
              <a:ext uri="{FF2B5EF4-FFF2-40B4-BE49-F238E27FC236}">
                <a16:creationId xmlns:a16="http://schemas.microsoft.com/office/drawing/2014/main" id="{F5A1FC9F-DCB5-3F4A-8A31-B4753D2DB33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4" y="1168565"/>
            <a:ext cx="12191185" cy="100647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4000" i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Presentation Title</a:t>
            </a:r>
          </a:p>
        </p:txBody>
      </p:sp>
      <p:sp>
        <p:nvSpPr>
          <p:cNvPr id="3" name="Text Placeholder 17">
            <a:extLst>
              <a:ext uri="{FF2B5EF4-FFF2-40B4-BE49-F238E27FC236}">
                <a16:creationId xmlns:a16="http://schemas.microsoft.com/office/drawing/2014/main" id="{C8B2D963-D072-7340-A466-B25D2A178D6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-530" y="2792984"/>
            <a:ext cx="12192000" cy="49106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4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i="0" dirty="0"/>
              <a:t>Click to edit presenter name</a:t>
            </a:r>
          </a:p>
        </p:txBody>
      </p:sp>
      <p:sp>
        <p:nvSpPr>
          <p:cNvPr id="4" name="Text Placeholder 19">
            <a:extLst>
              <a:ext uri="{FF2B5EF4-FFF2-40B4-BE49-F238E27FC236}">
                <a16:creationId xmlns:a16="http://schemas.microsoft.com/office/drawing/2014/main" id="{81B4179F-0514-384F-B9BE-147068E7C80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2077707"/>
            <a:ext cx="12192000" cy="6270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400" i="1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subtitle</a:t>
            </a:r>
          </a:p>
        </p:txBody>
      </p:sp>
      <p:pic>
        <p:nvPicPr>
          <p:cNvPr id="8" name="Picture 7" descr="Text, logo&#10;&#10;Description automatically generated">
            <a:extLst>
              <a:ext uri="{FF2B5EF4-FFF2-40B4-BE49-F238E27FC236}">
                <a16:creationId xmlns:a16="http://schemas.microsoft.com/office/drawing/2014/main" id="{84C46EED-A00D-1849-995B-7116308CC8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135253" y="4251126"/>
            <a:ext cx="5992744" cy="1029058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A40F1B5-3D4D-5440-9395-10444DDF0E60}"/>
              </a:ext>
            </a:extLst>
          </p:cNvPr>
          <p:cNvCxnSpPr>
            <a:cxnSpLocks/>
          </p:cNvCxnSpPr>
          <p:nvPr userDrawn="1"/>
        </p:nvCxnSpPr>
        <p:spPr>
          <a:xfrm flipH="1">
            <a:off x="3685308" y="5498274"/>
            <a:ext cx="4892635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A87AAD16-48B8-4B48-A8AE-0FB3B3117071}"/>
              </a:ext>
            </a:extLst>
          </p:cNvPr>
          <p:cNvSpPr txBox="1"/>
          <p:nvPr userDrawn="1"/>
        </p:nvSpPr>
        <p:spPr>
          <a:xfrm>
            <a:off x="3591510" y="5677560"/>
            <a:ext cx="50802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kern="1200" dirty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Department of Biostatistics</a:t>
            </a:r>
          </a:p>
        </p:txBody>
      </p:sp>
    </p:spTree>
    <p:extLst>
      <p:ext uri="{BB962C8B-B14F-4D97-AF65-F5344CB8AC3E}">
        <p14:creationId xmlns:p14="http://schemas.microsoft.com/office/powerpoint/2010/main" val="1463279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Section Divide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9C47DAC-58A9-AD47-9C01-067A0EA5188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201988"/>
            <a:ext cx="10515600" cy="97763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section divider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ABA3E402-2151-CB43-A1A0-2799E8AC78F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8200" y="3206607"/>
            <a:ext cx="10515600" cy="7567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EB7A3AF-F4E4-C84F-B61A-C5426E5A988F}"/>
              </a:ext>
            </a:extLst>
          </p:cNvPr>
          <p:cNvSpPr/>
          <p:nvPr userDrawn="1"/>
        </p:nvSpPr>
        <p:spPr>
          <a:xfrm>
            <a:off x="-23241" y="6230937"/>
            <a:ext cx="12230373" cy="62706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B4BF072-9EF5-0A42-9F37-81AF6FFF1762}"/>
              </a:ext>
            </a:extLst>
          </p:cNvPr>
          <p:cNvCxnSpPr>
            <a:cxnSpLocks/>
          </p:cNvCxnSpPr>
          <p:nvPr userDrawn="1"/>
        </p:nvCxnSpPr>
        <p:spPr>
          <a:xfrm>
            <a:off x="6055414" y="6329546"/>
            <a:ext cx="0" cy="415482"/>
          </a:xfrm>
          <a:prstGeom prst="line">
            <a:avLst/>
          </a:prstGeom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A4D4D3-7A57-A740-950C-A88F01FEE1D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088236" y="6360783"/>
            <a:ext cx="1759438" cy="307902"/>
          </a:xfrm>
          <a:prstGeom prst="rect">
            <a:avLst/>
          </a:prstGeom>
        </p:spPr>
      </p:pic>
      <p:sp>
        <p:nvSpPr>
          <p:cNvPr id="17" name="Text Placeholder 1">
            <a:extLst>
              <a:ext uri="{FF2B5EF4-FFF2-40B4-BE49-F238E27FC236}">
                <a16:creationId xmlns:a16="http://schemas.microsoft.com/office/drawing/2014/main" id="{DEECDBCC-D824-3545-AC42-2DDBA80BB02F}"/>
              </a:ext>
            </a:extLst>
          </p:cNvPr>
          <p:cNvSpPr txBox="1">
            <a:spLocks/>
          </p:cNvSpPr>
          <p:nvPr userDrawn="1"/>
        </p:nvSpPr>
        <p:spPr>
          <a:xfrm>
            <a:off x="6144006" y="6125181"/>
            <a:ext cx="4899990" cy="7822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Department of Biostatistics</a:t>
            </a:r>
          </a:p>
        </p:txBody>
      </p:sp>
    </p:spTree>
    <p:extLst>
      <p:ext uri="{BB962C8B-B14F-4D97-AF65-F5344CB8AC3E}">
        <p14:creationId xmlns:p14="http://schemas.microsoft.com/office/powerpoint/2010/main" val="3173055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3.jp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822DA1E-C4FE-2A41-BC88-1F6C687CDC84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23240" y="-7971"/>
            <a:ext cx="12230373" cy="6876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677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4" r:id="rId2"/>
    <p:sldLayoutId id="2147483652" r:id="rId3"/>
    <p:sldLayoutId id="2147483662" r:id="rId4"/>
    <p:sldLayoutId id="2147483653" r:id="rId5"/>
    <p:sldLayoutId id="2147483665" r:id="rId6"/>
    <p:sldLayoutId id="2147483650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ground pattern&#10;&#10;Description automatically generated">
            <a:extLst>
              <a:ext uri="{FF2B5EF4-FFF2-40B4-BE49-F238E27FC236}">
                <a16:creationId xmlns:a16="http://schemas.microsoft.com/office/drawing/2014/main" id="{B921A137-5BC4-ED4A-9ABA-94F334A31032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960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6" r:id="rId2"/>
    <p:sldLayoutId id="214748366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1137BB9-8C2E-3945-AE43-DF44C49752A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A961A3-6538-124D-8703-9C8942E2349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79B3F7-A08C-154A-AB51-0D58D256BF0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546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7284A259-3AA3-774C-9604-5F01885E814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2B728D-83D8-094F-A8C5-A958A062C76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85267" y="2201863"/>
            <a:ext cx="6959070" cy="1006475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Click To Edit Title Slide Option 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046D99-7AC9-1B48-B3ED-91226F69631F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4885267" y="3624402"/>
            <a:ext cx="6959535" cy="491067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dirty="0"/>
              <a:t>Click to edit presenter name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337DD9-4950-DD40-AD38-0ABD9CD5171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85267" y="2968500"/>
            <a:ext cx="6959535" cy="62706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620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24DB344-5256-074D-A31F-1D07FB3831D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0DDA88-EC36-EE4D-843E-A8C9B87E5A2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5BB5B54-65D9-BE48-B415-73E252A89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72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3B87D-2E5F-E341-A6CF-9D49BDF43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86B825-2029-0745-A179-8D63AD69029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786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298A1-C53C-1647-862C-99D36599C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41B045-5611-1144-81B9-44E09B3C9DD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24A76B-A0A4-7948-894F-307667FCB60C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800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3F71D-BD18-9F47-A800-6989667AC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D9FB5F-F5C2-584A-A7C6-B490DEFDFE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1904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64AB1-8A49-494B-8ED9-63F3F6375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20AA6D-CDA8-164D-87AE-97F203D3BA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2353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E864D-C970-2E4C-AEFA-7719EFF76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content slide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C50FD9-F47C-F24F-BB15-248D7F00563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817061F-9AED-D54E-AE04-BF93A84784B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33381888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3423D-58E9-AA49-B051-3DA30A49E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34BD4D-CEAD-3449-A7E9-0A81FCCAACE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039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5085</TotalTime>
  <Words>17</Words>
  <Application>Microsoft Macintosh PowerPoint</Application>
  <PresentationFormat>Widescreen</PresentationFormat>
  <Paragraphs>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Click to edit content slide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Parson, Jeffrey S</dc:creator>
  <cp:lastModifiedBy>Johnson, Shelly</cp:lastModifiedBy>
  <cp:revision>26</cp:revision>
  <dcterms:created xsi:type="dcterms:W3CDTF">2021-10-18T14:06:25Z</dcterms:created>
  <dcterms:modified xsi:type="dcterms:W3CDTF">2023-03-10T22:47:21Z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92c8cef-6f2b-4af1-b4ac-d815ff795cd6_Enabled">
    <vt:lpwstr>true</vt:lpwstr>
  </property>
  <property fmtid="{D5CDD505-2E9C-101B-9397-08002B2CF9AE}" pid="3" name="MSIP_Label_792c8cef-6f2b-4af1-b4ac-d815ff795cd6_SetDate">
    <vt:lpwstr>2021-10-18T14:06:25Z</vt:lpwstr>
  </property>
  <property fmtid="{D5CDD505-2E9C-101B-9397-08002B2CF9AE}" pid="4" name="MSIP_Label_792c8cef-6f2b-4af1-b4ac-d815ff795cd6_Method">
    <vt:lpwstr>Standard</vt:lpwstr>
  </property>
  <property fmtid="{D5CDD505-2E9C-101B-9397-08002B2CF9AE}" pid="5" name="MSIP_Label_792c8cef-6f2b-4af1-b4ac-d815ff795cd6_Name">
    <vt:lpwstr>VUMC General</vt:lpwstr>
  </property>
  <property fmtid="{D5CDD505-2E9C-101B-9397-08002B2CF9AE}" pid="6" name="MSIP_Label_792c8cef-6f2b-4af1-b4ac-d815ff795cd6_SiteId">
    <vt:lpwstr>ef575030-1424-4ed8-b83c-12c533d879ab</vt:lpwstr>
  </property>
  <property fmtid="{D5CDD505-2E9C-101B-9397-08002B2CF9AE}" pid="7" name="MSIP_Label_792c8cef-6f2b-4af1-b4ac-d815ff795cd6_ActionId">
    <vt:lpwstr>24b6af03-6a7d-497f-b134-e1b090f08215</vt:lpwstr>
  </property>
  <property fmtid="{D5CDD505-2E9C-101B-9397-08002B2CF9AE}" pid="8" name="MSIP_Label_792c8cef-6f2b-4af1-b4ac-d815ff795cd6_ContentBits">
    <vt:lpwstr>0</vt:lpwstr>
  </property>
</Properties>
</file>