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80" r:id="rId3"/>
    <p:sldId id="282" r:id="rId4"/>
    <p:sldId id="284" r:id="rId5"/>
    <p:sldId id="285" r:id="rId6"/>
    <p:sldId id="286" r:id="rId7"/>
    <p:sldId id="289" r:id="rId8"/>
    <p:sldId id="290" r:id="rId9"/>
    <p:sldId id="281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5B83"/>
    <a:srgbClr val="818082"/>
    <a:srgbClr val="103C6C"/>
    <a:srgbClr val="200D20"/>
    <a:srgbClr val="FCFBF6"/>
    <a:srgbClr val="FAFBF6"/>
    <a:srgbClr val="FBFAF5"/>
    <a:srgbClr val="F9F6EB"/>
    <a:srgbClr val="F2F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2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EE01B80-C83B-D748-B013-A9CE997918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267972"/>
            <a:ext cx="12192000" cy="1325563"/>
          </a:xfrm>
          <a:prstGeom prst="rect">
            <a:avLst/>
          </a:prstGeom>
        </p:spPr>
        <p:txBody>
          <a:bodyPr/>
          <a:lstStyle>
            <a:lvl1pPr algn="ctr">
              <a:defRPr sz="7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B7B5FCFD-520A-3A40-AB29-9D963794A1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697849"/>
            <a:ext cx="12192000" cy="7651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Presenter/Contact Information Here</a:t>
            </a:r>
          </a:p>
        </p:txBody>
      </p:sp>
      <p:pic>
        <p:nvPicPr>
          <p:cNvPr id="7" name="Picture 6" descr="Text, logo&#10;&#10;Description automatically generated">
            <a:extLst>
              <a:ext uri="{FF2B5EF4-FFF2-40B4-BE49-F238E27FC236}">
                <a16:creationId xmlns:a16="http://schemas.microsoft.com/office/drawing/2014/main" id="{C0C9F09D-0FD1-0E4A-8BBB-BC2C132108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555926"/>
            <a:ext cx="5992744" cy="10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443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. Intro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9187584-A172-C74E-98C1-BDC25D0BC2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441371" cy="6046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81B1FAA-7214-7146-BFD0-293BC8A6BC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5797" y="2201863"/>
            <a:ext cx="6959070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C889A0A2-6C58-5F45-A07A-AB9AA2EFFD3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85797" y="296850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1725D-8BB2-1D42-9657-1E4F993D1A6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093A18-21C1-5B4F-B06A-0D40544DA5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73CFE3B4-517A-EC44-A6F9-BEA581E34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85797" y="3502890"/>
            <a:ext cx="6959535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210773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esenter 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474524AD-E150-AA4A-BE86-8E852136C4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9995" y="1495590"/>
            <a:ext cx="62230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10327B01-47B8-0440-98F7-18D74608110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05108" y="1495590"/>
            <a:ext cx="3900487" cy="4224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025A0C-7A4C-FC48-8340-2128860AE474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66980BC-051A-BB4E-9921-B6F8D473D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1E47FC2A-C313-E947-8E5E-21C4465B5A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presenter bio</a:t>
            </a:r>
          </a:p>
        </p:txBody>
      </p:sp>
    </p:spTree>
    <p:extLst>
      <p:ext uri="{BB962C8B-B14F-4D97-AF65-F5344CB8AC3E}">
        <p14:creationId xmlns:p14="http://schemas.microsoft.com/office/powerpoint/2010/main" val="366337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A0E9193F-BD26-1944-9554-CB7191344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4D4831-0366-404A-8591-96BB91B39686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4C541E3-C903-5A47-9B4D-A0F568EC1D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  <p:sp>
        <p:nvSpPr>
          <p:cNvPr id="27" name="Content Placeholder 9">
            <a:extLst>
              <a:ext uri="{FF2B5EF4-FFF2-40B4-BE49-F238E27FC236}">
                <a16:creationId xmlns:a16="http://schemas.microsoft.com/office/drawing/2014/main" id="{CD353807-071D-4D4E-BB7C-D32AFD9E8A7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6217"/>
            <a:ext cx="10515600" cy="4224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320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F8860C5-3081-204B-B5E1-6E268EC5B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809A697-70A5-7344-994E-5F1ACAFD1CF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89995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2776568F-4C58-4845-B5DF-703B42E2DB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874809" y="1812925"/>
            <a:ext cx="5030788" cy="4179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AD7581-D8E9-0D46-95ED-CE397EAF07F3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91AA101-C879-3048-A101-0D342F59A9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74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ru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58E1D19-151F-0541-89EF-99602FDEB7D9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07C4CD5-C54F-5147-8BF1-0688638B4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07DEDB8-1FF0-5B40-BC8A-2CC68DDEA38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BE17926-B646-CB4A-BAB3-AABFB60197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12226" y="6360783"/>
            <a:ext cx="1759438" cy="30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7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15CD81-304E-E045-8114-DBED94BBE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995" y="365125"/>
            <a:ext cx="6833256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FA6D9F8-34A1-984F-9C3D-684FABBED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9995" y="1825625"/>
            <a:ext cx="683325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C6E9DB7E-1E42-3943-B94D-00D12891F2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845454" y="0"/>
            <a:ext cx="4441371" cy="6230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19AD59-D63B-D04F-B1DF-84B99AA8D008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chemeClr val="bg1">
              <a:alpha val="6055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E0D9605-DD37-4D4D-83F2-B11CB91FB5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996" y="6360783"/>
            <a:ext cx="1759438" cy="30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12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F5A1FC9F-DCB5-3F4A-8A31-B4753D2DB3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4" y="1168565"/>
            <a:ext cx="12191185" cy="100647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C8B2D963-D072-7340-A466-B25D2A178D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-530" y="2792984"/>
            <a:ext cx="12192000" cy="4910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i="0" dirty="0"/>
              <a:t>Click to edit presenter name</a:t>
            </a:r>
          </a:p>
        </p:txBody>
      </p: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1B4179F-0514-384F-B9BE-147068E7C8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77707"/>
            <a:ext cx="12192000" cy="6270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i="1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84C46EED-A00D-1849-995B-7116308CC8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35253" y="4555926"/>
            <a:ext cx="5992744" cy="10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7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ection 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9C47DAC-58A9-AD47-9C01-067A0EA518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01988"/>
            <a:ext cx="10515600" cy="97763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divider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A3E402-2151-CB43-A1A0-2799E8AC78F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206607"/>
            <a:ext cx="10515600" cy="7567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B7A3AF-F4E4-C84F-B61A-C5426E5A988F}"/>
              </a:ext>
            </a:extLst>
          </p:cNvPr>
          <p:cNvSpPr/>
          <p:nvPr userDrawn="1"/>
        </p:nvSpPr>
        <p:spPr>
          <a:xfrm>
            <a:off x="-23241" y="6230937"/>
            <a:ext cx="12230373" cy="627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45BF1D1-5E18-014A-BC59-7E20665430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12226" y="6360783"/>
            <a:ext cx="1759438" cy="30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5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2DA1E-C4FE-2A41-BC88-1F6C687CDC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240" y="-7971"/>
            <a:ext cx="12230373" cy="687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4" r:id="rId2"/>
    <p:sldLayoutId id="2147483652" r:id="rId3"/>
    <p:sldLayoutId id="2147483662" r:id="rId4"/>
    <p:sldLayoutId id="2147483653" r:id="rId5"/>
    <p:sldLayoutId id="2147483665" r:id="rId6"/>
    <p:sldLayoutId id="214748365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B921A137-5BC4-ED4A-9ABA-94F334A3103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1137BB9-8C2E-3945-AE43-DF44C49752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961A3-6538-124D-8703-9C8942E234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9B3F7-A08C-154A-AB51-0D58D256B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284A259-3AA3-774C-9604-5F01885E81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728D-83D8-094F-A8C5-A958A062C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85267" y="2201863"/>
            <a:ext cx="6959070" cy="10064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Click To Edit Title Slide Option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46D99-7AC9-1B48-B3ED-91226F69631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885267" y="3624402"/>
            <a:ext cx="6959535" cy="4910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Click to edit presenter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37DD9-4950-DD40-AD38-0ABD9CD517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85267" y="2968500"/>
            <a:ext cx="6959535" cy="6270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20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4DB344-5256-074D-A31F-1D07FB3831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0DDA88-EC36-EE4D-843E-A8C9B87E5A2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BB5B54-65D9-BE48-B415-73E252A8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2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3B87D-2E5F-E341-A6CF-9D49BDF4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6B825-2029-0745-A179-8D63AD6902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298A1-C53C-1647-862C-99D36599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1B045-5611-1144-81B9-44E09B3C9DD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4A76B-A0A4-7948-894F-307667FCB60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0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F71D-BD18-9F47-A800-6989667A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9FB5F-F5C2-584A-A7C6-B490DEFDF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0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4AB1-8A49-494B-8ED9-63F3F637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0AA6D-CDA8-164D-87AE-97F203D3BA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5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864D-C970-2E4C-AEFA-7719EFF7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content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0FD9-F47C-F24F-BB15-248D7F0056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817061F-9AED-D54E-AE04-BF93A84784B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33818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423D-58E9-AA49-B051-3DA30A49E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4BD4D-CEAD-3449-A7E9-0A81FCCAAC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5083</TotalTime>
  <Words>17</Words>
  <Application>Microsoft Macintosh PowerPoint</Application>
  <PresentationFormat>Widescreen</PresentationFormat>
  <Paragraphs>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Click to edit content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Parson, Jeffrey S</dc:creator>
  <cp:lastModifiedBy>Johnson, Shelly</cp:lastModifiedBy>
  <cp:revision>25</cp:revision>
  <dcterms:created xsi:type="dcterms:W3CDTF">2021-10-18T14:06:25Z</dcterms:created>
  <dcterms:modified xsi:type="dcterms:W3CDTF">2022-08-30T20:32:15Z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2021-10-18T14:06:25Z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24b6af03-6a7d-497f-b134-e1b090f08215</vt:lpwstr>
  </property>
  <property fmtid="{D5CDD505-2E9C-101B-9397-08002B2CF9AE}" pid="8" name="MSIP_Label_792c8cef-6f2b-4af1-b4ac-d815ff795cd6_ContentBits">
    <vt:lpwstr>0</vt:lpwstr>
  </property>
</Properties>
</file>