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80" r:id="rId3"/>
    <p:sldId id="282" r:id="rId4"/>
    <p:sldId id="284" r:id="rId5"/>
    <p:sldId id="285" r:id="rId6"/>
    <p:sldId id="286" r:id="rId7"/>
    <p:sldId id="289" r:id="rId8"/>
    <p:sldId id="290" r:id="rId9"/>
    <p:sldId id="281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C0C9F09D-0FD1-0E4A-8BBB-BC2C132108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555926"/>
            <a:ext cx="5992744" cy="1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093A18-21C1-5B4F-B06A-0D40544DA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66980BC-051A-BB4E-9921-B6F8D473D8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4C541E3-C903-5A47-9B4D-A0F568EC1D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91AA101-C879-3048-A101-0D342F59A9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BE17926-B646-CB4A-BAB3-AABFB60197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2226" y="6360783"/>
            <a:ext cx="1759438" cy="3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E0D9605-DD37-4D4D-83F2-B11CB91FB5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996" y="6360783"/>
            <a:ext cx="1759438" cy="3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84C46EED-A00D-1849-995B-7116308CC8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253" y="4555926"/>
            <a:ext cx="5992744" cy="102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45BF1D1-5E18-014A-BC59-7E20665430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12226" y="6360783"/>
            <a:ext cx="1759438" cy="30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</TotalTime>
  <Words>17</Words>
  <Application>Microsoft Macintosh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Johnson, Shelly</cp:lastModifiedBy>
  <cp:revision>25</cp:revision>
  <dcterms:created xsi:type="dcterms:W3CDTF">2021-10-18T14:06:25Z</dcterms:created>
  <dcterms:modified xsi:type="dcterms:W3CDTF">2022-08-30T20:32:15Z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