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5" r:id="rId1"/>
  </p:sldMasterIdLst>
  <p:notesMasterIdLst>
    <p:notesMasterId r:id="rId3"/>
  </p:notesMasterIdLst>
  <p:handoutMasterIdLst>
    <p:handoutMasterId r:id="rId4"/>
  </p:handoutMasterIdLst>
  <p:sldIdLst>
    <p:sldId id="258" r:id="rId2"/>
  </p:sldIdLst>
  <p:sldSz cx="42976800" cy="19202400"/>
  <p:notesSz cx="6858000" cy="9144000"/>
  <p:defaultTextStyle>
    <a:defPPr>
      <a:defRPr lang="en-US"/>
    </a:defPPr>
    <a:lvl1pPr marL="0" algn="l" defTabSz="981324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1pPr>
    <a:lvl2pPr marL="981324" algn="l" defTabSz="981324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2pPr>
    <a:lvl3pPr marL="1962648" algn="l" defTabSz="981324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3pPr>
    <a:lvl4pPr marL="2943972" algn="l" defTabSz="981324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4pPr>
    <a:lvl5pPr marL="3925296" algn="l" defTabSz="981324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5pPr>
    <a:lvl6pPr marL="4906620" algn="l" defTabSz="981324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6pPr>
    <a:lvl7pPr marL="5887944" algn="l" defTabSz="981324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7pPr>
    <a:lvl8pPr marL="6869269" algn="l" defTabSz="981324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8pPr>
    <a:lvl9pPr marL="7850593" algn="l" defTabSz="981324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E"/>
    <a:srgbClr val="FAC81A"/>
    <a:srgbClr val="F3B31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371" autoAdjust="0"/>
    <p:restoredTop sz="94692" autoAdjust="0"/>
  </p:normalViewPr>
  <p:slideViewPr>
    <p:cSldViewPr snapToGrid="0" snapToObjects="1">
      <p:cViewPr>
        <p:scale>
          <a:sx n="41" d="100"/>
          <a:sy n="41" d="100"/>
        </p:scale>
        <p:origin x="-696" y="-480"/>
      </p:cViewPr>
      <p:guideLst>
        <p:guide orient="horz" pos="6048"/>
        <p:guide pos="1353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handoutMaster" Target="handoutMasters/handout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295987-AE32-0945-906F-7F288E936EBE}" type="datetimeFigureOut">
              <a:rPr lang="en-US" smtClean="0"/>
              <a:pPr/>
              <a:t>10/23/14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B3842B-7EA0-1B4E-8364-F4E7C277C5D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40277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771DD3-37E1-C744-9E86-37BA69704733}" type="datetimeFigureOut">
              <a:rPr lang="en-US" smtClean="0"/>
              <a:pPr/>
              <a:t>10/23/14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407988" y="685800"/>
            <a:ext cx="7673976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D38FEE-102F-AD4D-BABF-627E6EAA370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20652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38521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1pPr>
    <a:lvl2pPr marL="238521" algn="l" defTabSz="238521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2pPr>
    <a:lvl3pPr marL="477042" algn="l" defTabSz="238521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3pPr>
    <a:lvl4pPr marL="715564" algn="l" defTabSz="238521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4pPr>
    <a:lvl5pPr marL="954085" algn="l" defTabSz="238521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5pPr>
    <a:lvl6pPr marL="1192606" algn="l" defTabSz="238521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6pPr>
    <a:lvl7pPr marL="1431127" algn="l" defTabSz="238521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7pPr>
    <a:lvl8pPr marL="1669649" algn="l" defTabSz="238521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8pPr>
    <a:lvl9pPr marL="1908170" algn="l" defTabSz="238521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y 2-Column Post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85"/>
          <p:cNvSpPr>
            <a:spLocks noGrp="1"/>
          </p:cNvSpPr>
          <p:nvPr>
            <p:ph sz="quarter" idx="12" hasCustomPrompt="1"/>
          </p:nvPr>
        </p:nvSpPr>
        <p:spPr>
          <a:xfrm>
            <a:off x="2103123" y="3590841"/>
            <a:ext cx="16846462" cy="178407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19" name="Content Placeholder 85"/>
          <p:cNvSpPr>
            <a:spLocks noGrp="1"/>
          </p:cNvSpPr>
          <p:nvPr>
            <p:ph sz="quarter" idx="13" hasCustomPrompt="1"/>
          </p:nvPr>
        </p:nvSpPr>
        <p:spPr>
          <a:xfrm>
            <a:off x="2103869" y="8238090"/>
            <a:ext cx="16846462" cy="178407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22" name="Content Placeholder 85"/>
          <p:cNvSpPr>
            <a:spLocks noGrp="1"/>
          </p:cNvSpPr>
          <p:nvPr>
            <p:ph sz="quarter" idx="15" hasCustomPrompt="1"/>
          </p:nvPr>
        </p:nvSpPr>
        <p:spPr>
          <a:xfrm>
            <a:off x="2103123" y="13018174"/>
            <a:ext cx="16846462" cy="178407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methods</a:t>
            </a:r>
            <a:endParaRPr lang="en-US" dirty="0"/>
          </a:p>
        </p:txBody>
      </p:sp>
      <p:sp>
        <p:nvSpPr>
          <p:cNvPr id="23" name="Content Placeholder 85"/>
          <p:cNvSpPr>
            <a:spLocks noGrp="1"/>
          </p:cNvSpPr>
          <p:nvPr>
            <p:ph sz="quarter" idx="18" hasCustomPrompt="1"/>
          </p:nvPr>
        </p:nvSpPr>
        <p:spPr>
          <a:xfrm>
            <a:off x="23111264" y="3590841"/>
            <a:ext cx="16846462" cy="178407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24" name="Content Placeholder 85"/>
          <p:cNvSpPr>
            <a:spLocks noGrp="1"/>
          </p:cNvSpPr>
          <p:nvPr>
            <p:ph sz="quarter" idx="19" hasCustomPrompt="1"/>
          </p:nvPr>
        </p:nvSpPr>
        <p:spPr>
          <a:xfrm>
            <a:off x="23112013" y="8238090"/>
            <a:ext cx="16846462" cy="178407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25" name="Content Placeholder 85"/>
          <p:cNvSpPr>
            <a:spLocks noGrp="1"/>
          </p:cNvSpPr>
          <p:nvPr>
            <p:ph sz="quarter" idx="21" hasCustomPrompt="1"/>
          </p:nvPr>
        </p:nvSpPr>
        <p:spPr>
          <a:xfrm>
            <a:off x="23111264" y="13018174"/>
            <a:ext cx="16846462" cy="178407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26" name="Content Placeholder 82"/>
          <p:cNvSpPr>
            <a:spLocks noGrp="1"/>
          </p:cNvSpPr>
          <p:nvPr>
            <p:ph sz="quarter" idx="10"/>
          </p:nvPr>
        </p:nvSpPr>
        <p:spPr>
          <a:xfrm>
            <a:off x="2103528" y="3839693"/>
            <a:ext cx="16846802" cy="644954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3906614" indent="-3906614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7" name="Content Placeholder 82"/>
          <p:cNvSpPr>
            <a:spLocks noGrp="1"/>
          </p:cNvSpPr>
          <p:nvPr>
            <p:ph sz="quarter" idx="11"/>
          </p:nvPr>
        </p:nvSpPr>
        <p:spPr>
          <a:xfrm>
            <a:off x="2103121" y="8486941"/>
            <a:ext cx="16846802" cy="644954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3906614" indent="-3906614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8" name="Content Placeholder 82"/>
          <p:cNvSpPr>
            <a:spLocks noGrp="1"/>
          </p:cNvSpPr>
          <p:nvPr>
            <p:ph sz="quarter" idx="14"/>
          </p:nvPr>
        </p:nvSpPr>
        <p:spPr>
          <a:xfrm>
            <a:off x="2102375" y="13267026"/>
            <a:ext cx="16846802" cy="644954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3906614" indent="-3906614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9" name="Content Placeholder 82"/>
          <p:cNvSpPr>
            <a:spLocks noGrp="1"/>
          </p:cNvSpPr>
          <p:nvPr>
            <p:ph sz="quarter" idx="16"/>
          </p:nvPr>
        </p:nvSpPr>
        <p:spPr>
          <a:xfrm>
            <a:off x="23111669" y="3839693"/>
            <a:ext cx="16846802" cy="644954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3906614" indent="-3906614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30" name="Content Placeholder 82"/>
          <p:cNvSpPr>
            <a:spLocks noGrp="1"/>
          </p:cNvSpPr>
          <p:nvPr>
            <p:ph sz="quarter" idx="17"/>
          </p:nvPr>
        </p:nvSpPr>
        <p:spPr>
          <a:xfrm>
            <a:off x="23111263" y="8486941"/>
            <a:ext cx="16846802" cy="644954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3906614" indent="-3906614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31" name="Content Placeholder 82"/>
          <p:cNvSpPr>
            <a:spLocks noGrp="1"/>
          </p:cNvSpPr>
          <p:nvPr>
            <p:ph sz="quarter" idx="20"/>
          </p:nvPr>
        </p:nvSpPr>
        <p:spPr>
          <a:xfrm>
            <a:off x="23110514" y="13267026"/>
            <a:ext cx="16846802" cy="644954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3906614" indent="-3906614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32" name="Text Placeholder 103"/>
          <p:cNvSpPr>
            <a:spLocks noGrp="1"/>
          </p:cNvSpPr>
          <p:nvPr>
            <p:ph type="body" sz="quarter" idx="24" hasCustomPrompt="1"/>
          </p:nvPr>
        </p:nvSpPr>
        <p:spPr>
          <a:xfrm>
            <a:off x="1398317" y="18242646"/>
            <a:ext cx="29217107" cy="375047"/>
          </a:xfrm>
          <a:prstGeom prst="rect">
            <a:avLst/>
          </a:prstGeom>
        </p:spPr>
        <p:txBody>
          <a:bodyPr vert="horz" lIns="47704" tIns="23852" rIns="47704" bIns="23852" anchor="b"/>
          <a:lstStyle>
            <a:lvl1pPr>
              <a:buNone/>
              <a:defRPr sz="900" baseline="0"/>
            </a:lvl1pPr>
            <a:lvl2pPr>
              <a:buNone/>
              <a:defRPr sz="900"/>
            </a:lvl2pPr>
            <a:lvl3pPr>
              <a:buNone/>
              <a:defRPr sz="9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dirty="0" smtClean="0"/>
              <a:t>This is where further credits or small notes would be placed</a:t>
            </a:r>
            <a:endParaRPr lang="en-US" dirty="0"/>
          </a:p>
        </p:txBody>
      </p:sp>
      <p:sp>
        <p:nvSpPr>
          <p:cNvPr id="33" name="Text Placeholder 7"/>
          <p:cNvSpPr>
            <a:spLocks noGrp="1"/>
          </p:cNvSpPr>
          <p:nvPr>
            <p:ph type="body" sz="quarter" idx="32" hasCustomPrompt="1"/>
          </p:nvPr>
        </p:nvSpPr>
        <p:spPr>
          <a:xfrm>
            <a:off x="31362210" y="18242646"/>
            <a:ext cx="9152467" cy="375047"/>
          </a:xfrm>
          <a:prstGeom prst="rect">
            <a:avLst/>
          </a:prstGeom>
        </p:spPr>
        <p:txBody>
          <a:bodyPr vert="horz" lIns="47704" tIns="23852" rIns="47704" bIns="23852" anchor="b"/>
          <a:lstStyle>
            <a:lvl1pPr marL="0" indent="0">
              <a:spcBef>
                <a:spcPts val="0"/>
              </a:spcBef>
              <a:buNone/>
              <a:defRPr sz="1100" b="1">
                <a:solidFill>
                  <a:schemeClr val="tx1">
                    <a:lumMod val="50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1300"/>
            </a:lvl2pPr>
            <a:lvl3pPr marL="0" indent="0">
              <a:spcBef>
                <a:spcPts val="0"/>
              </a:spcBef>
              <a:buNone/>
              <a:defRPr sz="1300"/>
            </a:lvl3pPr>
            <a:lvl4pPr marL="0" indent="0">
              <a:spcBef>
                <a:spcPts val="0"/>
              </a:spcBef>
              <a:buNone/>
              <a:defRPr sz="1300"/>
            </a:lvl4pPr>
            <a:lvl5pPr marL="0" indent="0">
              <a:spcBef>
                <a:spcPts val="0"/>
              </a:spcBef>
              <a:buNone/>
              <a:defRPr sz="1300"/>
            </a:lvl5pPr>
          </a:lstStyle>
          <a:p>
            <a:pPr lvl="0"/>
            <a:r>
              <a:rPr lang="en-US" dirty="0" smtClean="0"/>
              <a:t>VANDERBILT UNIVERSITY MEDICAL CENTER</a:t>
            </a:r>
          </a:p>
          <a:p>
            <a:pPr lvl="0"/>
            <a:r>
              <a:rPr lang="en-US" dirty="0" smtClean="0"/>
              <a:t>NASHVILLE, TENNESSEE</a:t>
            </a:r>
            <a:endParaRPr lang="en-US" dirty="0"/>
          </a:p>
        </p:txBody>
      </p:sp>
      <p:sp>
        <p:nvSpPr>
          <p:cNvPr id="34" name="Title 77"/>
          <p:cNvSpPr>
            <a:spLocks noGrp="1"/>
          </p:cNvSpPr>
          <p:nvPr>
            <p:ph type="title"/>
          </p:nvPr>
        </p:nvSpPr>
        <p:spPr>
          <a:xfrm>
            <a:off x="2103869" y="537147"/>
            <a:ext cx="27104018" cy="560742"/>
          </a:xfrm>
          <a:prstGeom prst="rect">
            <a:avLst/>
          </a:prstGeom>
        </p:spPr>
        <p:txBody>
          <a:bodyPr vert="horz" anchor="ctr"/>
          <a:lstStyle>
            <a:lvl1pPr algn="l"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20" name="Text Placeholder 18"/>
          <p:cNvSpPr>
            <a:spLocks noGrp="1"/>
          </p:cNvSpPr>
          <p:nvPr>
            <p:ph type="body" sz="quarter" idx="25" hasCustomPrompt="1"/>
          </p:nvPr>
        </p:nvSpPr>
        <p:spPr>
          <a:xfrm>
            <a:off x="2103869" y="1798343"/>
            <a:ext cx="23528728" cy="355383"/>
          </a:xfrm>
          <a:prstGeom prst="rect">
            <a:avLst/>
          </a:prstGeom>
        </p:spPr>
        <p:txBody>
          <a:bodyPr vert="horz" anchor="ctr"/>
          <a:lstStyle>
            <a:lvl1pPr marL="0" indent="0" algn="l">
              <a:buNone/>
              <a:defRPr sz="1800" b="1" cap="all" baseline="0">
                <a:solidFill>
                  <a:srgbClr val="3A3C3B"/>
                </a:solidFill>
              </a:defRPr>
            </a:lvl1pPr>
            <a:lvl2pPr marL="0" indent="0" algn="ctr">
              <a:defRPr sz="3600" b="1" cap="all">
                <a:solidFill>
                  <a:srgbClr val="FFFFFE"/>
                </a:solidFill>
              </a:defRPr>
            </a:lvl2pPr>
            <a:lvl3pPr marL="0" indent="0" algn="ctr">
              <a:defRPr sz="3600" b="1" cap="all">
                <a:solidFill>
                  <a:srgbClr val="FFFFFE"/>
                </a:solidFill>
              </a:defRPr>
            </a:lvl3pPr>
            <a:lvl4pPr marL="0" indent="0" algn="ctr">
              <a:defRPr sz="3600" b="1" cap="all">
                <a:solidFill>
                  <a:srgbClr val="FFFFFE"/>
                </a:solidFill>
              </a:defRPr>
            </a:lvl4pPr>
            <a:lvl5pPr marL="0" indent="0" algn="ctr">
              <a:defRPr sz="3600" b="1" cap="all">
                <a:solidFill>
                  <a:srgbClr val="FFFFFE"/>
                </a:solidFill>
              </a:defRPr>
            </a:lvl5pPr>
          </a:lstStyle>
          <a:p>
            <a:pPr lvl="0"/>
            <a:r>
              <a:rPr lang="en-US" dirty="0" smtClean="0"/>
              <a:t>First last 1   •   first last 2   •   first last 3   •   first last 4 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y 3-Column Post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Content Placeholder 82"/>
          <p:cNvSpPr>
            <a:spLocks noGrp="1"/>
          </p:cNvSpPr>
          <p:nvPr>
            <p:ph sz="quarter" idx="10"/>
          </p:nvPr>
        </p:nvSpPr>
        <p:spPr>
          <a:xfrm>
            <a:off x="2149267" y="3847837"/>
            <a:ext cx="11502046" cy="957659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0" indent="0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29" name="Content Placeholder 82"/>
          <p:cNvSpPr>
            <a:spLocks noGrp="1"/>
          </p:cNvSpPr>
          <p:nvPr>
            <p:ph sz="quarter" idx="11"/>
          </p:nvPr>
        </p:nvSpPr>
        <p:spPr>
          <a:xfrm>
            <a:off x="2148849" y="9000371"/>
            <a:ext cx="11502046" cy="957659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0" indent="0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30" name="Content Placeholder 85"/>
          <p:cNvSpPr>
            <a:spLocks noGrp="1"/>
          </p:cNvSpPr>
          <p:nvPr>
            <p:ph sz="quarter" idx="12" hasCustomPrompt="1"/>
          </p:nvPr>
        </p:nvSpPr>
        <p:spPr>
          <a:xfrm>
            <a:off x="2148847" y="3406743"/>
            <a:ext cx="11501813" cy="264907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131" name="Content Placeholder 85"/>
          <p:cNvSpPr>
            <a:spLocks noGrp="1"/>
          </p:cNvSpPr>
          <p:nvPr>
            <p:ph sz="quarter" idx="13" hasCustomPrompt="1"/>
          </p:nvPr>
        </p:nvSpPr>
        <p:spPr>
          <a:xfrm>
            <a:off x="2149610" y="8559277"/>
            <a:ext cx="11501813" cy="264907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132" name="Content Placeholder 82"/>
          <p:cNvSpPr>
            <a:spLocks noGrp="1"/>
          </p:cNvSpPr>
          <p:nvPr>
            <p:ph sz="quarter" idx="14"/>
          </p:nvPr>
        </p:nvSpPr>
        <p:spPr>
          <a:xfrm>
            <a:off x="2148090" y="14109004"/>
            <a:ext cx="11502046" cy="957659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0" indent="0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33" name="Content Placeholder 85"/>
          <p:cNvSpPr>
            <a:spLocks noGrp="1"/>
          </p:cNvSpPr>
          <p:nvPr>
            <p:ph sz="quarter" idx="15" hasCustomPrompt="1"/>
          </p:nvPr>
        </p:nvSpPr>
        <p:spPr>
          <a:xfrm>
            <a:off x="2148847" y="13667909"/>
            <a:ext cx="11501813" cy="264907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methods</a:t>
            </a:r>
            <a:endParaRPr lang="en-US" dirty="0"/>
          </a:p>
        </p:txBody>
      </p:sp>
      <p:sp>
        <p:nvSpPr>
          <p:cNvPr id="134" name="Content Placeholder 82"/>
          <p:cNvSpPr>
            <a:spLocks noGrp="1"/>
          </p:cNvSpPr>
          <p:nvPr>
            <p:ph sz="quarter" idx="25"/>
          </p:nvPr>
        </p:nvSpPr>
        <p:spPr>
          <a:xfrm>
            <a:off x="15722787" y="3847837"/>
            <a:ext cx="11502046" cy="957659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0" indent="0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35" name="Content Placeholder 85"/>
          <p:cNvSpPr>
            <a:spLocks noGrp="1"/>
          </p:cNvSpPr>
          <p:nvPr>
            <p:ph sz="quarter" idx="26" hasCustomPrompt="1"/>
          </p:nvPr>
        </p:nvSpPr>
        <p:spPr>
          <a:xfrm>
            <a:off x="15722364" y="3406743"/>
            <a:ext cx="11501813" cy="264907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136" name="Content Placeholder 82"/>
          <p:cNvSpPr>
            <a:spLocks noGrp="1"/>
          </p:cNvSpPr>
          <p:nvPr>
            <p:ph sz="quarter" idx="27"/>
          </p:nvPr>
        </p:nvSpPr>
        <p:spPr>
          <a:xfrm>
            <a:off x="29323436" y="3847837"/>
            <a:ext cx="11502046" cy="957659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0" indent="0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37" name="Content Placeholder 85"/>
          <p:cNvSpPr>
            <a:spLocks noGrp="1"/>
          </p:cNvSpPr>
          <p:nvPr>
            <p:ph sz="quarter" idx="28" hasCustomPrompt="1"/>
          </p:nvPr>
        </p:nvSpPr>
        <p:spPr>
          <a:xfrm>
            <a:off x="29323018" y="3406743"/>
            <a:ext cx="11501813" cy="264907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138" name="Content Placeholder 82"/>
          <p:cNvSpPr>
            <a:spLocks noGrp="1"/>
          </p:cNvSpPr>
          <p:nvPr>
            <p:ph sz="quarter" idx="29"/>
          </p:nvPr>
        </p:nvSpPr>
        <p:spPr>
          <a:xfrm>
            <a:off x="29322792" y="9000371"/>
            <a:ext cx="11502046" cy="957659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0" indent="0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39" name="Content Placeholder 85"/>
          <p:cNvSpPr>
            <a:spLocks noGrp="1"/>
          </p:cNvSpPr>
          <p:nvPr>
            <p:ph sz="quarter" idx="30" hasCustomPrompt="1"/>
          </p:nvPr>
        </p:nvSpPr>
        <p:spPr>
          <a:xfrm>
            <a:off x="29322371" y="8559277"/>
            <a:ext cx="11501813" cy="264907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20" name="Text Placeholder 103"/>
          <p:cNvSpPr>
            <a:spLocks noGrp="1"/>
          </p:cNvSpPr>
          <p:nvPr>
            <p:ph type="body" sz="quarter" idx="24" hasCustomPrompt="1"/>
          </p:nvPr>
        </p:nvSpPr>
        <p:spPr>
          <a:xfrm>
            <a:off x="1398317" y="18242646"/>
            <a:ext cx="29217107" cy="375047"/>
          </a:xfrm>
          <a:prstGeom prst="rect">
            <a:avLst/>
          </a:prstGeom>
        </p:spPr>
        <p:txBody>
          <a:bodyPr vert="horz" lIns="47704" tIns="23852" rIns="47704" bIns="23852" anchor="b"/>
          <a:lstStyle>
            <a:lvl1pPr>
              <a:buNone/>
              <a:defRPr sz="900" baseline="0"/>
            </a:lvl1pPr>
            <a:lvl2pPr>
              <a:buNone/>
              <a:defRPr sz="900"/>
            </a:lvl2pPr>
            <a:lvl3pPr>
              <a:buNone/>
              <a:defRPr sz="9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dirty="0" smtClean="0"/>
              <a:t>This is where further credits or small notes would be placed</a:t>
            </a:r>
            <a:endParaRPr lang="en-US" dirty="0"/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32" hasCustomPrompt="1"/>
          </p:nvPr>
        </p:nvSpPr>
        <p:spPr>
          <a:xfrm>
            <a:off x="31362210" y="18242646"/>
            <a:ext cx="9152467" cy="375047"/>
          </a:xfrm>
          <a:prstGeom prst="rect">
            <a:avLst/>
          </a:prstGeom>
        </p:spPr>
        <p:txBody>
          <a:bodyPr vert="horz" lIns="47704" tIns="23852" rIns="47704" bIns="23852" anchor="b"/>
          <a:lstStyle>
            <a:lvl1pPr marL="0" indent="0">
              <a:spcBef>
                <a:spcPts val="0"/>
              </a:spcBef>
              <a:buNone/>
              <a:defRPr sz="1100" b="1">
                <a:solidFill>
                  <a:schemeClr val="tx1">
                    <a:lumMod val="50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1300"/>
            </a:lvl2pPr>
            <a:lvl3pPr marL="0" indent="0">
              <a:spcBef>
                <a:spcPts val="0"/>
              </a:spcBef>
              <a:buNone/>
              <a:defRPr sz="1300"/>
            </a:lvl3pPr>
            <a:lvl4pPr marL="0" indent="0">
              <a:spcBef>
                <a:spcPts val="0"/>
              </a:spcBef>
              <a:buNone/>
              <a:defRPr sz="1300"/>
            </a:lvl4pPr>
            <a:lvl5pPr marL="0" indent="0">
              <a:spcBef>
                <a:spcPts val="0"/>
              </a:spcBef>
              <a:buNone/>
              <a:defRPr sz="1300"/>
            </a:lvl5pPr>
          </a:lstStyle>
          <a:p>
            <a:pPr lvl="0"/>
            <a:r>
              <a:rPr lang="en-US" dirty="0" smtClean="0"/>
              <a:t>VANDERBILT UNIVERSITY MEDICAL CENTER</a:t>
            </a:r>
          </a:p>
          <a:p>
            <a:pPr lvl="0"/>
            <a:r>
              <a:rPr lang="en-US" dirty="0" smtClean="0"/>
              <a:t>NASHVILLE, TENNESSEE</a:t>
            </a:r>
            <a:endParaRPr lang="en-US" dirty="0"/>
          </a:p>
        </p:txBody>
      </p:sp>
      <p:sp>
        <p:nvSpPr>
          <p:cNvPr id="22" name="Title 77"/>
          <p:cNvSpPr>
            <a:spLocks noGrp="1"/>
          </p:cNvSpPr>
          <p:nvPr>
            <p:ph type="title"/>
          </p:nvPr>
        </p:nvSpPr>
        <p:spPr>
          <a:xfrm>
            <a:off x="2103869" y="537147"/>
            <a:ext cx="27104018" cy="560742"/>
          </a:xfrm>
          <a:prstGeom prst="rect">
            <a:avLst/>
          </a:prstGeom>
        </p:spPr>
        <p:txBody>
          <a:bodyPr vert="horz" anchor="ctr"/>
          <a:lstStyle>
            <a:lvl1pPr algn="l"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Text Placeholder 18"/>
          <p:cNvSpPr>
            <a:spLocks noGrp="1"/>
          </p:cNvSpPr>
          <p:nvPr>
            <p:ph type="body" sz="quarter" idx="33" hasCustomPrompt="1"/>
          </p:nvPr>
        </p:nvSpPr>
        <p:spPr>
          <a:xfrm>
            <a:off x="2103869" y="1798343"/>
            <a:ext cx="23528728" cy="355383"/>
          </a:xfrm>
          <a:prstGeom prst="rect">
            <a:avLst/>
          </a:prstGeom>
        </p:spPr>
        <p:txBody>
          <a:bodyPr vert="horz" anchor="ctr"/>
          <a:lstStyle>
            <a:lvl1pPr marL="0" indent="0" algn="l">
              <a:buNone/>
              <a:defRPr sz="1800" b="1" cap="all" baseline="0">
                <a:solidFill>
                  <a:srgbClr val="3A3C3B"/>
                </a:solidFill>
              </a:defRPr>
            </a:lvl1pPr>
            <a:lvl2pPr marL="0" indent="0" algn="ctr">
              <a:defRPr sz="3600" b="1" cap="all">
                <a:solidFill>
                  <a:srgbClr val="FFFFFE"/>
                </a:solidFill>
              </a:defRPr>
            </a:lvl2pPr>
            <a:lvl3pPr marL="0" indent="0" algn="ctr">
              <a:defRPr sz="3600" b="1" cap="all">
                <a:solidFill>
                  <a:srgbClr val="FFFFFE"/>
                </a:solidFill>
              </a:defRPr>
            </a:lvl3pPr>
            <a:lvl4pPr marL="0" indent="0" algn="ctr">
              <a:defRPr sz="3600" b="1" cap="all">
                <a:solidFill>
                  <a:srgbClr val="FFFFFE"/>
                </a:solidFill>
              </a:defRPr>
            </a:lvl4pPr>
            <a:lvl5pPr marL="0" indent="0" algn="ctr">
              <a:defRPr sz="3600" b="1" cap="all">
                <a:solidFill>
                  <a:srgbClr val="FFFFFE"/>
                </a:solidFill>
              </a:defRPr>
            </a:lvl5pPr>
          </a:lstStyle>
          <a:p>
            <a:pPr lvl="0"/>
            <a:r>
              <a:rPr lang="en-US" dirty="0" smtClean="0"/>
              <a:t>First last 1   •   first last 2   •   first last 3   •   first last 4 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2477196"/>
            <a:ext cx="42976800" cy="17119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 userDrawn="1"/>
        </p:nvSpPr>
        <p:spPr>
          <a:xfrm>
            <a:off x="0" y="0"/>
            <a:ext cx="42976800" cy="2477196"/>
          </a:xfrm>
          <a:prstGeom prst="rect">
            <a:avLst/>
          </a:prstGeom>
          <a:gradFill flip="none" rotWithShape="1">
            <a:gsLst>
              <a:gs pos="100000">
                <a:schemeClr val="accent4">
                  <a:lumMod val="50000"/>
                </a:schemeClr>
              </a:gs>
              <a:gs pos="0">
                <a:schemeClr val="bg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93185" tIns="46592" rIns="93185" bIns="46592"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57000" y="737380"/>
            <a:ext cx="4899400" cy="837798"/>
          </a:xfrm>
          <a:prstGeom prst="rect">
            <a:avLst/>
          </a:prstGeom>
        </p:spPr>
      </p:pic>
      <p:sp>
        <p:nvSpPr>
          <p:cNvPr id="13" name="Rectangle 12"/>
          <p:cNvSpPr/>
          <p:nvPr userDrawn="1"/>
        </p:nvSpPr>
        <p:spPr>
          <a:xfrm>
            <a:off x="0" y="18991762"/>
            <a:ext cx="42976800" cy="210638"/>
          </a:xfrm>
          <a:prstGeom prst="rect">
            <a:avLst/>
          </a:prstGeom>
          <a:gradFill flip="none" rotWithShape="1">
            <a:gsLst>
              <a:gs pos="100000">
                <a:schemeClr val="accent4">
                  <a:lumMod val="50000"/>
                </a:schemeClr>
              </a:gs>
              <a:gs pos="0">
                <a:schemeClr val="bg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93185" tIns="46592" rIns="93185" bIns="46592"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981324" rtl="0" eaLnBrk="1" latinLnBrk="0" hangingPunct="1">
        <a:spcBef>
          <a:spcPct val="0"/>
        </a:spcBef>
        <a:buNone/>
        <a:defRPr sz="2500" kern="1200" cap="all" spc="313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735993" indent="-735993" algn="l" defTabSz="9813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1594652" indent="-613328" algn="l" defTabSz="981324" rtl="0" eaLnBrk="1" latinLnBrk="0" hangingPunct="1">
        <a:spcBef>
          <a:spcPct val="20000"/>
        </a:spcBef>
        <a:buFont typeface="Arial"/>
        <a:buChar char="–"/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2453310" indent="-490662" algn="l" defTabSz="981324" rtl="0" eaLnBrk="1" latinLnBrk="0" hangingPunct="1">
        <a:spcBef>
          <a:spcPct val="20000"/>
        </a:spcBef>
        <a:buFont typeface="Arial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3434634" indent="-490662" algn="l" defTabSz="981324" rtl="0" eaLnBrk="1" latinLnBrk="0" hangingPunct="1">
        <a:spcBef>
          <a:spcPct val="20000"/>
        </a:spcBef>
        <a:buFont typeface="Arial"/>
        <a:buChar char="–"/>
        <a:defRPr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4415958" indent="-490662" algn="l" defTabSz="981324" rtl="0" eaLnBrk="1" latinLnBrk="0" hangingPunct="1">
        <a:spcBef>
          <a:spcPct val="20000"/>
        </a:spcBef>
        <a:buFont typeface="Arial"/>
        <a:buChar char="»"/>
        <a:defRPr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5397282" indent="-490662" algn="l" defTabSz="98132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378607" indent="-490662" algn="l" defTabSz="98132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359931" indent="-490662" algn="l" defTabSz="98132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341255" indent="-490662" algn="l" defTabSz="98132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8132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1pPr>
      <a:lvl2pPr marL="981324" algn="l" defTabSz="98132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2pPr>
      <a:lvl3pPr marL="1962648" algn="l" defTabSz="98132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3pPr>
      <a:lvl4pPr marL="2943972" algn="l" defTabSz="98132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4pPr>
      <a:lvl5pPr marL="3925296" algn="l" defTabSz="98132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5pPr>
      <a:lvl6pPr marL="4906620" algn="l" defTabSz="98132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6pPr>
      <a:lvl7pPr marL="5887944" algn="l" defTabSz="98132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7pPr>
      <a:lvl8pPr marL="6869269" algn="l" defTabSz="98132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8pPr>
      <a:lvl9pPr marL="7850593" algn="l" defTabSz="98132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Content Placeholder 13"/>
          <p:cNvSpPr>
            <a:spLocks noGrp="1"/>
          </p:cNvSpPr>
          <p:nvPr>
            <p:ph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606441"/>
      </p:ext>
    </p:extLst>
  </p:cSld>
  <p:clrMapOvr>
    <a:masterClrMapping/>
  </p:clrMapOvr>
</p:sld>
</file>

<file path=ppt/theme/theme1.xml><?xml version="1.0" encoding="utf-8"?>
<a:theme xmlns:a="http://schemas.openxmlformats.org/drawingml/2006/main" name="VU Gray">
  <a:themeElements>
    <a:clrScheme name="VUMC 2">
      <a:dk1>
        <a:srgbClr val="3C3C3B"/>
      </a:dk1>
      <a:lt1>
        <a:sysClr val="window" lastClr="FFFFFF"/>
      </a:lt1>
      <a:dk2>
        <a:srgbClr val="856B38"/>
      </a:dk2>
      <a:lt2>
        <a:srgbClr val="E6DEC7"/>
      </a:lt2>
      <a:accent1>
        <a:srgbClr val="E6DEC7"/>
      </a:accent1>
      <a:accent2>
        <a:srgbClr val="141313"/>
      </a:accent2>
      <a:accent3>
        <a:srgbClr val="636463"/>
      </a:accent3>
      <a:accent4>
        <a:srgbClr val="777877"/>
      </a:accent4>
      <a:accent5>
        <a:srgbClr val="0C3D77"/>
      </a:accent5>
      <a:accent6>
        <a:srgbClr val="04264E"/>
      </a:accent6>
      <a:hlink>
        <a:srgbClr val="141313"/>
      </a:hlink>
      <a:folHlink>
        <a:srgbClr val="003F83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wrap="square">
        <a:spAutoFit/>
      </a:bodyPr>
      <a:lstStyle>
        <a:defPPr marL="0" marR="0" indent="0" algn="l" defTabSz="1881012" rtl="0" eaLnBrk="1" fontAlgn="auto" latinLnBrk="0" hangingPunct="1">
          <a:lnSpc>
            <a:spcPct val="100000"/>
          </a:lnSpc>
          <a:spcBef>
            <a:spcPct val="20000"/>
          </a:spcBef>
          <a:spcAft>
            <a:spcPts val="0"/>
          </a:spcAft>
          <a:buClrTx/>
          <a:buSzTx/>
          <a:buFont typeface="Arial"/>
          <a:buNone/>
          <a:tabLst/>
          <a:defRPr kumimoji="0" sz="24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+mn-lt"/>
            <a:ea typeface="+mn-ea"/>
            <a:cs typeface="+mn-cs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323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VU Gray</vt:lpstr>
      <vt:lpstr>PowerPoint Presentation</vt:lpstr>
    </vt:vector>
  </TitlesOfParts>
  <Company>Gaylord Entertainment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Matthew Guest</dc:creator>
  <cp:lastModifiedBy>Matthew Guest</cp:lastModifiedBy>
  <cp:revision>42</cp:revision>
  <dcterms:created xsi:type="dcterms:W3CDTF">2014-10-23T03:51:44Z</dcterms:created>
  <dcterms:modified xsi:type="dcterms:W3CDTF">2014-10-23T20:17:55Z</dcterms:modified>
</cp:coreProperties>
</file>