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38404800" cy="19202400"/>
  <p:notesSz cx="6858000" cy="9144000"/>
  <p:defaultTextStyle>
    <a:defPPr>
      <a:defRPr lang="en-US"/>
    </a:defPPr>
    <a:lvl1pPr marL="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98132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1962648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2943972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3925296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490662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588794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6869269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7850593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1" autoAdjust="0"/>
    <p:restoredTop sz="94692" autoAdjust="0"/>
  </p:normalViewPr>
  <p:slideViewPr>
    <p:cSldViewPr snapToGrid="0" snapToObjects="1">
      <p:cViewPr>
        <p:scale>
          <a:sx n="33" d="100"/>
          <a:sy n="33" d="100"/>
        </p:scale>
        <p:origin x="-2248" y="-1048"/>
      </p:cViewPr>
      <p:guideLst>
        <p:guide orient="horz" pos="6048"/>
        <p:guide pos="12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685800"/>
            <a:ext cx="6858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38521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77042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715564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54085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92606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431127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69649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90817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920242" y="3352379"/>
            <a:ext cx="15381552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33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920924" y="8012995"/>
            <a:ext cx="15381552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34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920242" y="13073276"/>
            <a:ext cx="15381552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35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1101590" y="3352379"/>
            <a:ext cx="15381552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36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1102272" y="8012995"/>
            <a:ext cx="15381552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37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1101590" y="13073276"/>
            <a:ext cx="15381552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38" name="Content Placeholder 82"/>
          <p:cNvSpPr>
            <a:spLocks noGrp="1"/>
          </p:cNvSpPr>
          <p:nvPr>
            <p:ph sz="quarter" idx="10"/>
          </p:nvPr>
        </p:nvSpPr>
        <p:spPr>
          <a:xfrm>
            <a:off x="1920612" y="3677269"/>
            <a:ext cx="1538186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9" name="Content Placeholder 82"/>
          <p:cNvSpPr>
            <a:spLocks noGrp="1"/>
          </p:cNvSpPr>
          <p:nvPr>
            <p:ph sz="quarter" idx="11"/>
          </p:nvPr>
        </p:nvSpPr>
        <p:spPr>
          <a:xfrm>
            <a:off x="1920240" y="8337885"/>
            <a:ext cx="1538186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0" name="Content Placeholder 82"/>
          <p:cNvSpPr>
            <a:spLocks noGrp="1"/>
          </p:cNvSpPr>
          <p:nvPr>
            <p:ph sz="quarter" idx="14"/>
          </p:nvPr>
        </p:nvSpPr>
        <p:spPr>
          <a:xfrm>
            <a:off x="1919560" y="13398166"/>
            <a:ext cx="1538186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1" name="Content Placeholder 82"/>
          <p:cNvSpPr>
            <a:spLocks noGrp="1"/>
          </p:cNvSpPr>
          <p:nvPr>
            <p:ph sz="quarter" idx="16"/>
          </p:nvPr>
        </p:nvSpPr>
        <p:spPr>
          <a:xfrm>
            <a:off x="21101958" y="3677269"/>
            <a:ext cx="1538186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2" name="Content Placeholder 82"/>
          <p:cNvSpPr>
            <a:spLocks noGrp="1"/>
          </p:cNvSpPr>
          <p:nvPr>
            <p:ph sz="quarter" idx="17"/>
          </p:nvPr>
        </p:nvSpPr>
        <p:spPr>
          <a:xfrm>
            <a:off x="21101588" y="8337885"/>
            <a:ext cx="1538186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3" name="Content Placeholder 82"/>
          <p:cNvSpPr>
            <a:spLocks noGrp="1"/>
          </p:cNvSpPr>
          <p:nvPr>
            <p:ph sz="quarter" idx="20"/>
          </p:nvPr>
        </p:nvSpPr>
        <p:spPr>
          <a:xfrm>
            <a:off x="21100904" y="13398166"/>
            <a:ext cx="1538186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103"/>
          <p:cNvSpPr txBox="1">
            <a:spLocks/>
          </p:cNvSpPr>
          <p:nvPr userDrawn="1"/>
        </p:nvSpPr>
        <p:spPr>
          <a:xfrm>
            <a:off x="1398318" y="18242646"/>
            <a:ext cx="25580778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marL="735993" marR="0" lvl="0" indent="-735993" algn="l" defTabSz="9813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is where further credits or small notes would be placed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Text Placeholder 7"/>
          <p:cNvSpPr txBox="1">
            <a:spLocks/>
          </p:cNvSpPr>
          <p:nvPr userDrawn="1"/>
        </p:nvSpPr>
        <p:spPr>
          <a:xfrm>
            <a:off x="28294722" y="18242646"/>
            <a:ext cx="915246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VANDERBILT UNIVERSITY MEDICAL CENTER</a:t>
            </a:r>
          </a:p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NASHVILLE, TENNESSEE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Title 77"/>
          <p:cNvSpPr txBox="1">
            <a:spLocks/>
          </p:cNvSpPr>
          <p:nvPr userDrawn="1"/>
        </p:nvSpPr>
        <p:spPr>
          <a:xfrm>
            <a:off x="1919560" y="537147"/>
            <a:ext cx="27104018" cy="56074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all" spc="313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2400" b="0" i="0" u="none" strike="noStrike" kern="1200" cap="all" spc="313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1920924" y="1798343"/>
            <a:ext cx="17677482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3A3C3B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ontent Placeholder 82"/>
          <p:cNvSpPr>
            <a:spLocks noGrp="1"/>
          </p:cNvSpPr>
          <p:nvPr>
            <p:ph sz="quarter" idx="10"/>
          </p:nvPr>
        </p:nvSpPr>
        <p:spPr>
          <a:xfrm>
            <a:off x="1920620" y="4061681"/>
            <a:ext cx="10278424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0" name="Content Placeholder 82"/>
          <p:cNvSpPr>
            <a:spLocks noGrp="1"/>
          </p:cNvSpPr>
          <p:nvPr>
            <p:ph sz="quarter" idx="11"/>
          </p:nvPr>
        </p:nvSpPr>
        <p:spPr>
          <a:xfrm>
            <a:off x="1920248" y="8760163"/>
            <a:ext cx="10278424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1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920246" y="3568076"/>
            <a:ext cx="10278216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02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920928" y="8266557"/>
            <a:ext cx="10278216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03" name="Content Placeholder 82"/>
          <p:cNvSpPr>
            <a:spLocks noGrp="1"/>
          </p:cNvSpPr>
          <p:nvPr>
            <p:ph sz="quarter" idx="14"/>
          </p:nvPr>
        </p:nvSpPr>
        <p:spPr>
          <a:xfrm>
            <a:off x="1919568" y="13451703"/>
            <a:ext cx="10278424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5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920246" y="12958096"/>
            <a:ext cx="10278216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06" name="Content Placeholder 82"/>
          <p:cNvSpPr>
            <a:spLocks noGrp="1"/>
          </p:cNvSpPr>
          <p:nvPr>
            <p:ph sz="quarter" idx="25"/>
          </p:nvPr>
        </p:nvSpPr>
        <p:spPr>
          <a:xfrm>
            <a:off x="14050148" y="4061681"/>
            <a:ext cx="10278424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7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4049772" y="3568076"/>
            <a:ext cx="10278216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08" name="Content Placeholder 82"/>
          <p:cNvSpPr>
            <a:spLocks noGrp="1"/>
          </p:cNvSpPr>
          <p:nvPr>
            <p:ph sz="quarter" idx="27"/>
          </p:nvPr>
        </p:nvSpPr>
        <p:spPr>
          <a:xfrm>
            <a:off x="26203922" y="4061681"/>
            <a:ext cx="10278424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9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6203548" y="3568076"/>
            <a:ext cx="10278216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10" name="Content Placeholder 82"/>
          <p:cNvSpPr>
            <a:spLocks noGrp="1"/>
          </p:cNvSpPr>
          <p:nvPr>
            <p:ph sz="quarter" idx="29"/>
          </p:nvPr>
        </p:nvSpPr>
        <p:spPr>
          <a:xfrm>
            <a:off x="26203344" y="8760163"/>
            <a:ext cx="10278424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1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6202970" y="8266557"/>
            <a:ext cx="10278216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0" name="Text Placeholder 103"/>
          <p:cNvSpPr txBox="1">
            <a:spLocks/>
          </p:cNvSpPr>
          <p:nvPr userDrawn="1"/>
        </p:nvSpPr>
        <p:spPr>
          <a:xfrm>
            <a:off x="1398318" y="18242646"/>
            <a:ext cx="25580778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marL="735993" marR="0" lvl="0" indent="-735993" algn="l" defTabSz="9813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is where further credits or small notes would be placed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Text Placeholder 7"/>
          <p:cNvSpPr txBox="1">
            <a:spLocks/>
          </p:cNvSpPr>
          <p:nvPr userDrawn="1"/>
        </p:nvSpPr>
        <p:spPr>
          <a:xfrm>
            <a:off x="28294722" y="18242646"/>
            <a:ext cx="915246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VANDERBILT UNIVERSITY MEDICAL CENTER</a:t>
            </a:r>
          </a:p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NASHVILLE, TENNESSEE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Title 77"/>
          <p:cNvSpPr txBox="1">
            <a:spLocks/>
          </p:cNvSpPr>
          <p:nvPr userDrawn="1"/>
        </p:nvSpPr>
        <p:spPr>
          <a:xfrm>
            <a:off x="1919560" y="537147"/>
            <a:ext cx="27104018" cy="56074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all" spc="313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2400" b="0" i="0" u="none" strike="noStrike" kern="1200" cap="all" spc="313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1" hasCustomPrompt="1"/>
          </p:nvPr>
        </p:nvSpPr>
        <p:spPr>
          <a:xfrm>
            <a:off x="1920924" y="1798343"/>
            <a:ext cx="17677482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3A3C3B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2477196"/>
            <a:ext cx="38404800" cy="1711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 userDrawn="1"/>
        </p:nvSpPr>
        <p:spPr>
          <a:xfrm>
            <a:off x="0" y="0"/>
            <a:ext cx="38404800" cy="2477196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0" y="737380"/>
            <a:ext cx="4899400" cy="83779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8991762"/>
            <a:ext cx="38404800" cy="210638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81324" rtl="0" eaLnBrk="1" latinLnBrk="0" hangingPunct="1">
        <a:spcBef>
          <a:spcPct val="0"/>
        </a:spcBef>
        <a:buNone/>
        <a:defRPr sz="2500" kern="1200" cap="all" spc="313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35993" indent="-735993" algn="l" defTabSz="9813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52" indent="-613328" algn="l" defTabSz="98132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10" indent="-490662" algn="l" defTabSz="98132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34" indent="-490662" algn="l" defTabSz="98132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4415958" indent="-490662" algn="l" defTabSz="981324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282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07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931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255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2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48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3972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296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2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794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269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593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76374"/>
      </p:ext>
    </p:extLst>
  </p:cSld>
  <p:clrMapOvr>
    <a:masterClrMapping/>
  </p:clrMapOvr>
</p:sld>
</file>

<file path=ppt/theme/theme1.xml><?xml version="1.0" encoding="utf-8"?>
<a:theme xmlns:a="http://schemas.openxmlformats.org/drawingml/2006/main" name="VU Gray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Gray</vt:lpstr>
      <vt:lpstr>PowerPoint Presentation</vt:lpstr>
    </vt:vector>
  </TitlesOfParts>
  <Company>Gaylord Entertainment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39</cp:revision>
  <dcterms:created xsi:type="dcterms:W3CDTF">2014-10-23T04:06:52Z</dcterms:created>
  <dcterms:modified xsi:type="dcterms:W3CDTF">2014-10-23T20:18:39Z</dcterms:modified>
</cp:coreProperties>
</file>