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32918400" cy="192024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1" autoAdjust="0"/>
    <p:restoredTop sz="94692" autoAdjust="0"/>
  </p:normalViewPr>
  <p:slideViewPr>
    <p:cSldViewPr snapToGrid="0" snapToObjects="1">
      <p:cViewPr>
        <p:scale>
          <a:sx n="50" d="100"/>
          <a:sy n="50" d="100"/>
        </p:scale>
        <p:origin x="-1056" y="-88"/>
      </p:cViewPr>
      <p:guideLst>
        <p:guide orient="horz" pos="6048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5800"/>
            <a:ext cx="58769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645922" y="3392421"/>
            <a:ext cx="13184187" cy="27174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1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646507" y="7960721"/>
            <a:ext cx="13184187" cy="27174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18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645922" y="12678519"/>
            <a:ext cx="13184187" cy="27174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19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18087077" y="3392421"/>
            <a:ext cx="13184187" cy="27174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20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18087662" y="7960721"/>
            <a:ext cx="13184187" cy="27174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1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18087077" y="12678519"/>
            <a:ext cx="13184187" cy="27174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22" name="Content Placeholder 82"/>
          <p:cNvSpPr>
            <a:spLocks noGrp="1"/>
          </p:cNvSpPr>
          <p:nvPr>
            <p:ph sz="quarter" idx="10"/>
          </p:nvPr>
        </p:nvSpPr>
        <p:spPr>
          <a:xfrm>
            <a:off x="1646239" y="3771460"/>
            <a:ext cx="13184455" cy="982360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3" name="Content Placeholder 82"/>
          <p:cNvSpPr>
            <a:spLocks noGrp="1"/>
          </p:cNvSpPr>
          <p:nvPr>
            <p:ph sz="quarter" idx="11"/>
          </p:nvPr>
        </p:nvSpPr>
        <p:spPr>
          <a:xfrm>
            <a:off x="1645920" y="8339759"/>
            <a:ext cx="13184455" cy="982360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4" name="Content Placeholder 82"/>
          <p:cNvSpPr>
            <a:spLocks noGrp="1"/>
          </p:cNvSpPr>
          <p:nvPr>
            <p:ph sz="quarter" idx="14"/>
          </p:nvPr>
        </p:nvSpPr>
        <p:spPr>
          <a:xfrm>
            <a:off x="1645337" y="13057558"/>
            <a:ext cx="13184455" cy="982360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5" name="Content Placeholder 82"/>
          <p:cNvSpPr>
            <a:spLocks noGrp="1"/>
          </p:cNvSpPr>
          <p:nvPr>
            <p:ph sz="quarter" idx="16"/>
          </p:nvPr>
        </p:nvSpPr>
        <p:spPr>
          <a:xfrm>
            <a:off x="18087393" y="3771460"/>
            <a:ext cx="13184455" cy="982360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6" name="Content Placeholder 82"/>
          <p:cNvSpPr>
            <a:spLocks noGrp="1"/>
          </p:cNvSpPr>
          <p:nvPr>
            <p:ph sz="quarter" idx="17"/>
          </p:nvPr>
        </p:nvSpPr>
        <p:spPr>
          <a:xfrm>
            <a:off x="18087075" y="8339759"/>
            <a:ext cx="13184455" cy="982360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7" name="Content Placeholder 82"/>
          <p:cNvSpPr>
            <a:spLocks noGrp="1"/>
          </p:cNvSpPr>
          <p:nvPr>
            <p:ph sz="quarter" idx="20"/>
          </p:nvPr>
        </p:nvSpPr>
        <p:spPr>
          <a:xfrm>
            <a:off x="18086489" y="13057558"/>
            <a:ext cx="13184455" cy="982360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0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094336" y="18072370"/>
            <a:ext cx="22865563" cy="57125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31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4544339" y="18072370"/>
            <a:ext cx="7162800" cy="57125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2" name="Title 77"/>
          <p:cNvSpPr txBox="1">
            <a:spLocks/>
          </p:cNvSpPr>
          <p:nvPr userDrawn="1"/>
        </p:nvSpPr>
        <p:spPr>
          <a:xfrm>
            <a:off x="1641968" y="575629"/>
            <a:ext cx="22317931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all" spc="313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2400" b="0" i="0" u="none" strike="noStrike" kern="1200" cap="all" spc="313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653886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ontent Placeholder 82"/>
          <p:cNvSpPr>
            <a:spLocks noGrp="1"/>
          </p:cNvSpPr>
          <p:nvPr>
            <p:ph sz="quarter" idx="10"/>
          </p:nvPr>
        </p:nvSpPr>
        <p:spPr>
          <a:xfrm>
            <a:off x="1646246" y="3920679"/>
            <a:ext cx="8810078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3" name="Content Placeholder 82"/>
          <p:cNvSpPr>
            <a:spLocks noGrp="1"/>
          </p:cNvSpPr>
          <p:nvPr>
            <p:ph sz="quarter" idx="11"/>
          </p:nvPr>
        </p:nvSpPr>
        <p:spPr>
          <a:xfrm>
            <a:off x="1645927" y="8636849"/>
            <a:ext cx="8810078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4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645925" y="3344806"/>
            <a:ext cx="8809899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5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646510" y="8060976"/>
            <a:ext cx="8809899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6" name="Content Placeholder 82"/>
          <p:cNvSpPr>
            <a:spLocks noGrp="1"/>
          </p:cNvSpPr>
          <p:nvPr>
            <p:ph sz="quarter" idx="14"/>
          </p:nvPr>
        </p:nvSpPr>
        <p:spPr>
          <a:xfrm>
            <a:off x="1645344" y="13534518"/>
            <a:ext cx="8810078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7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645925" y="12958643"/>
            <a:ext cx="8809899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69" name="Content Placeholder 82"/>
          <p:cNvSpPr>
            <a:spLocks noGrp="1"/>
          </p:cNvSpPr>
          <p:nvPr>
            <p:ph sz="quarter" idx="25"/>
          </p:nvPr>
        </p:nvSpPr>
        <p:spPr>
          <a:xfrm>
            <a:off x="12042984" y="3920679"/>
            <a:ext cx="8810078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0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2042662" y="3344806"/>
            <a:ext cx="8809899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1" name="Content Placeholder 82"/>
          <p:cNvSpPr>
            <a:spLocks noGrp="1"/>
          </p:cNvSpPr>
          <p:nvPr>
            <p:ph sz="quarter" idx="27"/>
          </p:nvPr>
        </p:nvSpPr>
        <p:spPr>
          <a:xfrm>
            <a:off x="22460504" y="3920679"/>
            <a:ext cx="8810078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2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2460184" y="3344806"/>
            <a:ext cx="8809899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73" name="Content Placeholder 82"/>
          <p:cNvSpPr>
            <a:spLocks noGrp="1"/>
          </p:cNvSpPr>
          <p:nvPr>
            <p:ph sz="quarter" idx="29"/>
          </p:nvPr>
        </p:nvSpPr>
        <p:spPr>
          <a:xfrm>
            <a:off x="22460009" y="8636849"/>
            <a:ext cx="8810078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4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2459689" y="8060976"/>
            <a:ext cx="8809899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93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094336" y="18072370"/>
            <a:ext cx="22865563" cy="57125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4544339" y="18072370"/>
            <a:ext cx="7162800" cy="57125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0" name="Title 77"/>
          <p:cNvSpPr txBox="1">
            <a:spLocks/>
          </p:cNvSpPr>
          <p:nvPr userDrawn="1"/>
        </p:nvSpPr>
        <p:spPr>
          <a:xfrm>
            <a:off x="1641968" y="575629"/>
            <a:ext cx="22317931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all" spc="313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2400" b="0" i="0" u="none" strike="noStrike" kern="1200" cap="all" spc="313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653886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2477196"/>
            <a:ext cx="32918400" cy="1711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 userDrawn="1"/>
        </p:nvSpPr>
        <p:spPr>
          <a:xfrm>
            <a:off x="0" y="0"/>
            <a:ext cx="32918400" cy="2477196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8600" y="737380"/>
            <a:ext cx="4899400" cy="837798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18991762"/>
            <a:ext cx="32918400" cy="210638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3"/>
          </p:nvPr>
        </p:nvSpPr>
        <p:spPr>
          <a:ln>
            <a:noFill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323156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38</cp:revision>
  <dcterms:created xsi:type="dcterms:W3CDTF">2014-10-23T03:51:43Z</dcterms:created>
  <dcterms:modified xsi:type="dcterms:W3CDTF">2014-10-23T20:19:23Z</dcterms:modified>
</cp:coreProperties>
</file>