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74320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3392" y="-1200"/>
      </p:cViewPr>
      <p:guideLst>
        <p:guide orient="horz" pos="6048"/>
        <p:guide pos="8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685800"/>
            <a:ext cx="4895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1" y="3439657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89" y="7858891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1" y="12493505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5072564" y="3439657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5073051" y="7858891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5072564" y="12493505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05" name="Content Placeholder 82"/>
          <p:cNvSpPr>
            <a:spLocks noGrp="1"/>
          </p:cNvSpPr>
          <p:nvPr>
            <p:ph sz="quarter" idx="10"/>
          </p:nvPr>
        </p:nvSpPr>
        <p:spPr>
          <a:xfrm>
            <a:off x="1371866" y="3894504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11"/>
          </p:nvPr>
        </p:nvSpPr>
        <p:spPr>
          <a:xfrm>
            <a:off x="1371600" y="8313737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2"/>
          <p:cNvSpPr>
            <a:spLocks noGrp="1"/>
          </p:cNvSpPr>
          <p:nvPr>
            <p:ph sz="quarter" idx="14"/>
          </p:nvPr>
        </p:nvSpPr>
        <p:spPr>
          <a:xfrm>
            <a:off x="1371114" y="12948351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16"/>
          </p:nvPr>
        </p:nvSpPr>
        <p:spPr>
          <a:xfrm>
            <a:off x="15072827" y="3894504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2"/>
          <p:cNvSpPr>
            <a:spLocks noGrp="1"/>
          </p:cNvSpPr>
          <p:nvPr>
            <p:ph sz="quarter" idx="17"/>
          </p:nvPr>
        </p:nvSpPr>
        <p:spPr>
          <a:xfrm>
            <a:off x="15072563" y="8313737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0"/>
          </p:nvPr>
        </p:nvSpPr>
        <p:spPr>
          <a:xfrm>
            <a:off x="15072074" y="12948351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7901332"/>
            <a:ext cx="19054636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6" y="17901332"/>
            <a:ext cx="5969000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72089" y="472247"/>
            <a:ext cx="17676533" cy="102491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371870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371605" y="8344454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4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91" y="7768581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371117" y="13203409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4" y="12627536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0035817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0035551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18717086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18716820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18716673" y="8344454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18716407" y="7768581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7901332"/>
            <a:ext cx="19054636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6" y="17901332"/>
            <a:ext cx="5969000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72089" y="472247"/>
            <a:ext cx="17676533" cy="102491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3A3C3B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2477196"/>
            <a:ext cx="27432000" cy="171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0" y="0"/>
            <a:ext cx="27432000" cy="2477196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2200" y="737380"/>
            <a:ext cx="4899400" cy="83779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8980767"/>
            <a:ext cx="27432000" cy="210638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50000"/>
                </a:schemeClr>
              </a:gs>
              <a:gs pos="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26745"/>
      </p:ext>
    </p:extLst>
  </p:cSld>
  <p:clrMapOvr>
    <a:masterClrMapping/>
  </p:clrMapOvr>
</p:sld>
</file>

<file path=ppt/theme/theme1.xml><?xml version="1.0" encoding="utf-8"?>
<a:theme xmlns:a="http://schemas.openxmlformats.org/drawingml/2006/main" name="VU Gray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Gray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35</cp:revision>
  <dcterms:created xsi:type="dcterms:W3CDTF">2014-10-23T03:51:43Z</dcterms:created>
  <dcterms:modified xsi:type="dcterms:W3CDTF">2014-10-23T20:20:04Z</dcterms:modified>
</cp:coreProperties>
</file>